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349" r:id="rId2"/>
    <p:sldId id="344" r:id="rId3"/>
    <p:sldId id="332" r:id="rId4"/>
    <p:sldId id="333" r:id="rId5"/>
    <p:sldId id="361" r:id="rId6"/>
    <p:sldId id="354" r:id="rId7"/>
    <p:sldId id="355" r:id="rId8"/>
    <p:sldId id="356" r:id="rId9"/>
    <p:sldId id="357" r:id="rId10"/>
    <p:sldId id="364" r:id="rId11"/>
    <p:sldId id="365" r:id="rId12"/>
    <p:sldId id="362" r:id="rId13"/>
    <p:sldId id="359" r:id="rId14"/>
    <p:sldId id="366" r:id="rId15"/>
    <p:sldId id="369" r:id="rId16"/>
    <p:sldId id="370" r:id="rId17"/>
    <p:sldId id="371" r:id="rId18"/>
    <p:sldId id="374" r:id="rId19"/>
    <p:sldId id="376" r:id="rId20"/>
    <p:sldId id="256" r:id="rId21"/>
    <p:sldId id="257" r:id="rId22"/>
    <p:sldId id="258" r:id="rId23"/>
    <p:sldId id="259" r:id="rId24"/>
    <p:sldId id="262" r:id="rId25"/>
    <p:sldId id="388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Light" panose="02000000000000000000" pitchFamily="2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892" autoAdjust="0"/>
  </p:normalViewPr>
  <p:slideViewPr>
    <p:cSldViewPr snapToGrid="0">
      <p:cViewPr varScale="1">
        <p:scale>
          <a:sx n="96" d="100"/>
          <a:sy n="96" d="100"/>
        </p:scale>
        <p:origin x="144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45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252 111 12054,'0'0'509,"0"0"38,-1-19-310,-2-6-187,1 9 308,1 0 0,0 0 0,1-3-358,-5 74 1980,-11 47-1980,14-92 50,-138 612 775,96-445-764,34-135-46,1 0 0,2 1 1,1-1-1,2 31-15,4-71-9,-1 0-1,1-1 1,0 1-1,0-1 1,1 1-1,-1 0 1,0-1-1,0 1 1,1-1-1,-1 1 1,1-1-1,-1 1 1,1-1-1,0 1 1,-1-1 0,1 0-1,0 1 1,0-1-1,0 0 1,0 0-1,1 1 10,0-1-26,-1 0 0,1-1 0,0 1 0,0-1 0,-1 0 0,1 0 0,0 0 0,0 0 0,-1 0 0,1 0 0,0 0 0,0 0 0,-1-1 0,1 1 0,0-1-1,-1 1 1,1-1 0,0 1 0,0-2 26,5-2-74,1 0 0,-1-1 0,0 0 0,0-1 0,-1 0 0,1 0-1,-1 0 1,-1-1 0,1 0 0,-1 0 0,3-6 74,-3 6-17,45-63-38,-29 36 53,3 1-1,1 1 1,1 2 0,1 0-1,3 1 3,-23 24-4,0-1 0,1 1 0,0 1 0,0 0 0,0 0 0,1 0 0,-1 1 0,1 1 0,0-1 0,3 1 4,-8 1 0,0 0 0,0 0 0,0 1 0,0-1 0,0 1 0,1 0 0,-1 1 0,0-1 0,0 1 0,0-1 0,0 1 0,0 0 0,0 1 0,0-1 0,0 1 0,0 0 0,0 0 0,-1 0 0,1 0 0,-1 0 0,0 1 0,1 0 0,-1 0 0,1 3 5,0 0 0,0 0 0,0 0 0,-1 1 1,0-1-1,0 1 0,0 0 0,-1 0 0,0 0 0,-1 0 0,0 1 0,0 0-5,2 19 56,-2 0 0,-2 19-56,1-11 33,-1-13-2,-1-1-1,-1 1 1,0-1 0,-2 0 0,-1 0 0,0 0 0,-2-1 0,0 0 0,-1 0 0,-1-1 0,-1 0 0,-1-1-1,0 0 1,-11 10-31,12-15 72,0 0-1,-1-1 1,0 0 0,-1-1-1,0-1 1,-1 0-1,0-1 1,-1-1 0,0 0-1,0 0 1,0-2-1,-1 0 1,0-1 0,-1 0-1,1-1 1,-1-1-1,1-1 1,-1 0-1,0-1-71,13-1 11,0 0 0,0 0 0,0-1 0,0 1 0,1-1-1,-1 0 1,0 0 0,0 0 0,1 0 0,-2-1-11,4 1-3,-1 0 1,0 0-1,1-1 1,-1 1-1,1 0 1,0-1-1,-1 1 1,1-1-1,0 1 1,0-1 0,0 0-1,0 1 1,0-1-1,0 0 1,1 0-1,-1 0 1,1 1-1,-1-1 1,1 0-1,0-1 3,-2-6-199,1 0 0,0 0 0,1-1 0,0 1 0,1 0 0,0 0 0,0 0 0,1 0 0,0 0 0,1 0-1,-1 0 1,2 1 0,0-1 199,17-18-3999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00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1 278 2945,'0'0'6051,"0"0"-3746,0 0-544,0 0-1057,0 0-560,0 0 64,116-121 433,-29 88-305,13-7-208,9-7-32,-71 29-96,-8 0-640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8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11253,'0'0'1553,"0"0"-737,0 0-688,0 0-128,0 0 304,182 33 129,-68-26-161,20-3-128,6-1-64,-91-3-80,-9 0-4082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0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332 1 8740,'0'0'1627,"0"0"-183,0 0-233,-28 12-352,9-4-754,5-3-63,1 0-1,-1 1 0,1 1 0,0 0 1,1 0-1,0 2 0,0-1 0,1 2 1,0-1-1,0 1 0,1 1 0,1 0 1,0 1-1,0 0-41,-8 17 193,2 1 0,0 1 0,3 0 0,0 0 0,2 1 0,2 1 0,0 0 0,3 0 1,0 0-1,2 1 0,2 29-193,1-52 35,0-1 1,1 1-1,0 0 1,1-1-1,0 0 1,1 1-1,3 9-35,-3-14 13,0 0-1,1 1 0,0-1 0,0 0 0,0-1 0,0 1 1,1-1-1,0 1 0,0-2 0,1 1 0,-1 0 0,2-1-12,2 2 9,1 0-1,0-1 0,0 0 0,0-1 0,1 0 0,-1-1 0,1 0 0,0 0 0,10 0-8,-4-1 6,0-1 0,0 0 1,-1-2-1,1 0 0,0 0 0,4-3-6,-17 4-124,1-1 0,-1 0 0,0 0-1,1-1 1,-1 1 0,0-1 0,0 0 0,0 0 0,0 0 0,-1 0 0,1-1 0,-1 0-1,1 0 1,-1 0 0,0 0 0,0 0 0,0-1 0,0 1 0,-1-1 0,1 1 0,-1-1 0,0 0-1,0 0 1,0 0 0,-1-1 0,0 1 0,1-1 124,-1-14-4461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1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5587,'0'0'6643,"0"0"-4178,0 0-1793,0 0-672,0 0 0,182-2 16,-83 13 0,16-6 32,4-3 0,10-2 16,-4 0-64,-86 0-4994,-9 0-5027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1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316 480 12166,'0'0'1291,"-21"-5"-376,-72-16-13,87 20-811,-1 0 0,0 0-1,0 1 1,0 0 0,1 0 0,-1 0 0,0 1 0,0 0 0,1 0 0,-1 1 0,1 0 0,-1 0 0,1 1 0,0-1 0,-1 1 0,1 1 0,1-1-1,-1 1 1,1 0 0,-1 0 0,1 1 0,0-1 0,1 1 0,-5 6-91,3-3 28,1-1 0,0 2 0,0-1 0,1 0 0,0 1 0,1 0 0,0 0 0,0 0 0,1 0 0,0 1 0,1-1 0,0 1 0,0-1 0,1 1 0,0-1 0,1 2-28,-1-9 1,1 1-1,-1-1 0,1 0 1,-1 0-1,1 1 1,0-1-1,0 0 0,0 0 1,0 0-1,0 0 1,1 0-1,-1 0 0,1 0 1,-1-1-1,1 1 1,-1 0-1,1-1 0,1 1 0,1 1 0,0-1-1,0 0 1,0 0-1,0 0 0,1 0 1,-1-1-1,1 1 1,-1-1-1,2 0 1,10 1-11,-1-1 0,1 0 0,-1-1 0,1-1 0,7-1 11,-8-1-76,-1 0 0,1-2 0,0 1 0,-1-1 1,0-1-1,-1-1 0,1 0 0,-1-1 0,0 0 0,-1-1 0,0 0 1,-1-1-1,0 0 0,1-3 76,9-8-466,-1-2 0,-1-1 0,-2 0 0,0-1 0,-2-1 0,10-21 466,-11 14-622,-1-1 0,-1 0 1,-2 0-1,-1-5 622,23-143-1126,-23 119 1180,-7 57 3113,-2 11-2306,-1 19-396,-12 47 760,-23 68-1225,-2 12 330,25-87-132,4-1-1,1 2 0,4-1 1,4 58-198,0-115 10,0-1-1,1 0 1,0 1 0,0-1 0,1 0-1,0 0 1,0 0 0,0 0 0,1 0-1,0-1 1,0 1 0,0-1 0,1 0-1,0 1 1,0-1-10,0-1-102,0 0 0,1-1 0,-1 1 0,1-1 0,-1 0 0,1-1 0,0 1 0,0-1 0,0 0 0,0 0 0,1 0 0,-1-1 0,0 0 0,1 0 0,-1 0 0,3-1 102,11-1-3810,-6-10-3556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1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0 123 12054,'0'0'1373,"0"0"-940,0 0-348,22-18 30,104-85-9,-126 103-105,0 0 0,0-1-1,1 1 1,-1 0-1,0 0 1,0 0 0,0 0-1,0 0 1,1 0-1,-1 0 1,0 0-1,0-1 1,0 1 0,0 0-1,1 0 1,-1 0-1,0 0 1,0 0 0,0 0-1,1 0 1,-1 0-1,0 0 1,0 0 0,0 0-1,0 0 1,1 0-1,-1 0 1,0 0-1,0 1 1,0-1 0,0 0-1,1 0 1,-1 0-1,0 0 1,0 0 0,0 0-1,0 0 1,0 1-1,1-1 1,-1 0-1,0 0 1,0 0 0,0 0-1,0 0 1,0 1-1,0-1 1,0 0 0,1 0-1,2 15 6,-3 27 4,0-33 7,-2 28 173,-2 0 1,-2 0-1,-1 0 0,-2-1 1,-3 2-191,-4 25 326,1 4-326,11-46 29,2-5-7,-1 0 0,-1 0 1,0 0-23,4-16-29,0 0-1,0 1 1,0-1 0,-1 0 0,1 0 0,0 1-1,0-1 1,0 0 0,0 0 0,0 1 0,0-1 0,0 0-1,-1 0 1,1 1 0,0-1 0,0 0 0,0 0-1,0 0 1,-1 1 0,1-1 0,0 0 0,0 0-1,-1 0 1,1 0 0,0 1 0,0-1 0,-1 0 0,1 0-1,0 0 1,0 0 0,-1 0 0,1 0 0,0 0-1,-1 0 30,-6 0-4989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2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7764,'0'0'5778,"0"0"-5089,0 0-593,102 141-96,-50-83 192,-2-7 16,-8-1-96,-5-3 0,-5-9-32,-2-2-16,-10-5-32,-12-6-32,-8-3-2465,0-2-2321,-20-9-625,0-11 3730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2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1 310 736,'0'0'11686,"0"0"-9269,0 0-1761,0 0-656,0 0 0,189-157 0,-90 110 64,3 5-64,3 4 0,-8 13 0,-70 25-3938,-10 0-3889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3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9044,'0'0'1857,"0"0"-456,0 0-182,0 0-211,0 0-341,0-1-443,25-8-220,0 0 0,0 2-1,1 0 1,0 2 0,0 1-1,0 1 1,1 1 0,16 2-4,-40 0 2,0-1 1,0 2-1,0-1 0,0 0 1,0 1-1,0-1 0,0 1 1,-1 0-1,1 0 1,0 0-1,0 0 0,-1 0-2,0 1 1,-1-1 0,1 0 0,-1 1 0,1-1 0,-1 1 0,0-1 0,0 1 0,0 0 0,0-1 0,0 1 0,0 0 0,0 0-1,-1 0 1,1 0 0,-1 0 0,1-1 0,-1 1 0,0 1-1,2 9 14,0 0-1,-1 0 1,-1 0-1,0 1 1,0-1-1,-1 0 1,-1 0-1,0 0 1,-1 0-1,0 0 1,-1 0-1,0-1 1,-1 0-1,0 0 1,-1 0-1,-5 8-13,-6 7 43,4-6-26,0 0 0,-6 17-17,16-32 2,1 0-1,0 1 0,0-1 0,0 1 1,1-1-1,0 1 0,0 0 0,0-1 1,1 1-1,0 0 0,0-1 0,0 1 1,1 4-2,0-9 0,-1 0 0,0 0 0,1-1 0,-1 1 1,0 0-1,1 0 0,-1 0 0,1 0 0,-1-1 1,1 1-1,0 0 0,-1 0 0,1-1 0,0 1 1,0-1-1,-1 1 0,1-1 0,0 1 0,0-1 1,0 1-1,0-1 0,-1 1 0,1-1 0,1 0 0,23 4-6,-18-4 5,11 0 3,0 0 0,1-1-1,-2-1 1,1-1 0,0-1 0,0 0 0,-1-1 0,3-2-2,16-7-349,0-2 0,32-19 349,-27 9-3036,-15 5-1572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4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57 2945,'0'0'3930,"0"0"-1878,0 0-1185,0 0 408,0 0-371,-20-10 217,-66-30 18,83 39-1086,-1 0 1,0-1-1,0 1 0,0 1 0,0-1 0,0 1 0,0-1 0,0 1 1,0 0-1,-1 0 0,1 1 0,0 0 0,0-1 0,0 1 1,0 0-1,1 1 0,-1-1 0,0 1 0,0 0 0,1 0 1,-1 0-1,1 0 0,0 0 0,-1 1 0,1 0 0,-1 1-53,-1-1 56,-8 8 19,1 0 1,0 0-1,0 1 0,1 0 0,1 1 0,0 0 1,0 1-1,2 0 0,-1 1 0,2 0 0,0 0 1,1 0-1,-1 6-75,-1 9 40,1 0 1,2 1 0,1 0 0,1 0-1,2 1 1,2 18-41,-1-44 0,0 0 1,1-1-1,0 1 0,1 0 0,-1 0 1,1-1-1,0 1 0,1-1 0,-1 1 1,1-1-1,0 0 0,0 0 0,1 0 1,-1 0-1,1-1 0,0 1 0,1-1 1,-1 0-1,1-1 0,-1 1 0,1-1 1,0 0-1,1 0 0,-1 0 0,0-1 1,1 1-1,-1-1 0,1-1 0,0 1 1,0-1-1,-1 0 0,5 0 0,4 1 0,0-1 0,1 0 0,-1-2 0,0 1 0,15-4 0,-24 4-172,0-1-1,0-1 0,1 1 0,-1-1 1,0 0-1,0 0 0,0 0 0,-1-1 0,1 1 1,-1-1-1,1 0 0,-1-1 0,0 1 1,0-1-1,0 0 0,0 0 173,-3 3-432,0-1 0,0 0 0,0 1 0,0-1 0,0 0 0,-1 0 0,1 0 0,0 1 0,-1-1 0,1 0 0,-1 0 0,0-1 432,1-17-8953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4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10677,'0'0'960,"0"0"-944,0 0-16,134 18 16,-67 0 0,8 2-16,-3 7 0,-50-18-1664,-2 0-4371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5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197 410 9460,'0'0'2754,"0"0"-1554,-139 65-335,104-22-257,15-3-224,18-4 16,2-5-112,7-4-224,28-7-64,7-11 16,10-9-16,3 0 0,7-38-48,-2-20-640,-5-23-1281,-3-13-832,-5-6-689,-7-1-848</inkml:trace>
  <inkml:trace contextRef="#ctx0" brushRef="#br0" timeOffset="1">578 1 4194,'0'0'4274,"0"0"-1985,0 0-272,-58 130-1537,26-43-192,5 18 80,2 7 161,7-2-241,13-7-96,5-12-176,0-17 64,8-13-80,14-21-16,-9-40-3090,-3 0-4577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8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1 12390,'0'0'992,"-2"19"-608,-18 79-190,-3-1 0,-6 5-194,-28 111 111,40-134-2,-4 53-109,16-39-3604,5-93 3536,0 0-1,0 0 0,0 0 1,1 1-1,-1-1 0,0 0 1,0 0-1,0 0 0,0 0 1,1 0-1,-1 0 0,0 0 1,0 0-1,0 0 0,1 0 1,-1 1-1,0-1 0,0 0 1,0 0-1,1 0 0,-1 0 1,0 0-1,0-1 0,0 1 1,1 0-1,-1 0 0,0 0 1,0 0-1,0 0 0,1 0 1,-1 0-1,0 0 0,0 0 1,0 0-1,0 0 0,1-1 1,-1 1-1,0 0 0,0 0 1,0 0-1,0 0 0,0-1 1,0 1-1,1 0 0,-1 0 0,0 0 69,11-9-36,-1 0-1,1 0 0,-2-1 0,1-1 0,1-3 37,1-1 159,1 1 1,0 1-1,4-2-159,-7 7 117,1 0-1,-1 1 1,1 0 0,1 1 0,-1 1-1,1-1 1,0 2 0,0 0-1,0 0 1,1 1 0,-1 1 0,1 0-1,0 0 1,0 2 0,0-1-1,2 2-116,-14-1 21,0 0-1,-1 0 1,1 0-1,0 1 1,0-1-1,0 0 1,-1 1-1,1-1 0,0 1 1,0-1-1,-1 0 1,1 1-1,0 0 1,-1-1-1,1 1 0,0-1 1,-1 1-1,1 0 1,-1-1-1,1 1 1,-1 0-1,0 0 0,1-1 1,-1 2-21,6 26 388,-5-20-267,-2 1-1,1-1 0,-1 0 1,0 1-1,-3 6-120,2-7 48,-1-1 0,-1 0 0,1 0 0,-1 0 0,-1-1 0,1 1-1,-1-1 1,0 0 0,0 0 0,-1-1 0,0 1-48,-14 11 95,-2 0 1,-13 7-96,9-7 40,-1-1 0,0-1 1,-26 9-41,36-18 12,1 0 1,-1-1 0,0-1 0,-1 0 0,1-1 0,-1-1 0,-10-1-13,25-1-15,2 1-24,1-1-1,0 0 0,-1 0 0,1 0 0,-1 0 1,1 0-1,-1 0 0,1 1 0,-1-1 0,1 0 1,-1 0-1,1-1 0,-1 1 0,1 0 0,-1 0 1,1 0-1,0 0 0,-1 0 0,1 0 0,-1-1 1,1 1-1,-1 0 0,1 0 0,0-1 0,-1 1 1,1 0-1,0 0 0,-1-1 0,1 1 0,0-1 1,-1 1-1,1 0 0,0-1 0,0 1 0,-1-1 1,1 1-1,0 0 0,0-1 0,0 1 0,0-1 1,-1 1-1,1-1 0,0 1 0,0-1 0,0 1 1,0-1-1,0 1 0,0-1 0,0 1 0,0 0 1,1-1-1,-1 1 0,0-1 40,0-21-4215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5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1 416,'0'0'8879,"0"0"-6657,20 5-2054,9 2-132,-1 2 0,1 1-36,-27-9 7,1 0 0,-1 0-1,1 0 1,-1 1 0,0-1-1,0 1 1,0 0-1,1-1 1,-2 1 0,1 0-1,0 0 1,0 0 0,-1 1-1,1-1 1,-1 0-1,1 1 1,-1-1 0,0 0-1,0 1 1,0 0 0,0-1-1,-1 1 1,1-1-1,-1 1 1,0 0 0,1 0-1,-1 2-6,0 2 16,3 19 15,-1-1 1,-2 1-1,-1 0 1,0-1-1,-2 1 0,-1-1 1,-1 1-1,-3 5-31,3-15 122,2 0 0,0 0-1,1 0 1,0 1 0,1-1 0,1 7-122,0-21 11,0-1 1,0 0-1,0 1 1,1-1-1,-1 1 1,0-1-1,1 1 1,-1-1-1,1 0 0,-1 1 1,1-1-1,0 0 1,-1 0-1,1 1 1,0-1-1,0 0 1,0 0-1,0 0 1,0 0-1,0 0 0,0 0 1,0 0-1,1-1 1,-1 1-1,1 0-11,1 1 8,1-1 0,0 0-1,0 1 1,0-1 0,0-1-1,-1 1 1,1-1 0,0 1-1,0-1 1,1 0-8,4-1-1,0 1 0,-1-1 0,1-1 0,-1 1 0,1-2 0,-1 1 1,1-1-1,-1 0 0,4-3 1,-7 3-57,1-1 1,-1 1-1,0-1 0,0 0 1,2-4 56,10-18-3250,-11 10-1720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0,'0'0'15111,"0"0"-15111,131 0 48,-53 0-96,1 0 48,1 0-3490,-1 0-3313,3 4 4002,-57 3 2097,0 0-609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6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4322,'0'0'224,"132"-9"-224,-80 9-128,-2 0-16,-3 7-112,0 13-721,1 0 385,-1-2 592,3-2 320,2-7 417,5-5-97,5-4 272,5 0-287,6 0-449,-4 0-64,-51 0-112,-1 0-2497</inkml:trace>
  <inkml:trace contextRef="#ctx0" brushRef="#br0" timeOffset="1">1144 148 4306,'0'0'3041,"0"0"-752,0 0-656,0 0-800,0 0-625,0 0-208,72 47-1169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0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18 1153,'0'0'2531,"0"0"-98,0 0-987,0 0-610,0 0-396,0 0-35,-2-3-119,2 2 14,-1 0 0,0 0 1,0 0-1,1 0 0,-1 0 1,0 0-1,0 0 0,0 0 1,0 1-1,0-1 1,0 0-1,0 1 0,0-1 1,-1 0-1,1 1 0,0 0 1,0-1-1,0 1 0,-1 0 1,0-1-301,-14 2-399,10 1 402,1-1 1,0 0 0,-1 1-1,1 0 1,0 1 0,0-1-1,1 1 1,-1 0 0,0 0-1,1 0 1,0 0 0,-1 1-1,1 0 1,1 0 0,-1 0-1,1 1 1,-1-1 0,1 1-1,0-1 1,1 1 0,-1 0-1,1 0 1,0 0 0,1 1-1,-1-1 1,1 0 0,0 1-1,0-1 1,0 1 0,1-1-1,0 1 1,0 0-4,0 8-10,-1-1-5,1 0 0,1-1 1,0 1-1,1-1 0,0 1 0,0-1 1,2 0-1,0 1 15,30 63 6,-24-57 0,0 1 0,-2 0 0,0 1 0,-1 0 0,-1 0 0,-1 1 0,0 9-6,-3-19 1,-1 0 0,-1-1 0,0 1-1,-1 0 1,0 0 0,-1 0 0,0 1-1,0-8 4,1 0 0,-1 0 1,-1-1-1,1 1 0,0-1 0,-1 0 0,0 1 1,0-1-1,-1-1 0,1 1 0,-1 0 0,1-1 1,-1 0-1,0 1 0,0-2 0,-1 1 0,0 0-4,3-2-5,1 0-1,-1 0 1,1 0-1,-1 0 1,1 0-1,-1 0 1,1 0-1,0 0 1,0 1-1,0-1 0,0 0 1,0 1-1,0-1 1,0 1-1,0-1 1,0 1-1,0 0 1,1-1-1,-1 1 1,1 0-1,0-1 1,-1 1-1,1 0 1,0 0-1,0-1 0,0 1 1,0 0-1,0 0 1,0-1-1,1 1 1,-1 0 5,0 5-26,2 283 82,-4-261-48,-1 0 0,-2 0 0,-1-1 0,-2 0 0,0 0 0,-2 1-8,-21 78 3,21-51 11,4 1 0,1 0 0,3 0 0,4 19-14,-2-19 40,0-51-28,0 0 0,0 0 0,1 1 0,0-1 0,0 0 0,1 0 0,0 0 0,0 0 0,0 0 0,0 0 0,1 0 0,0-1 0,1 0 0,-1 1 0,1-1 0,0 0 0,0-1 0,0 1 0,1-1 0,0 0 0,-1 0 0,2 0 0,-1 0 0,0-1 0,1 0 0,-1 0 0,1-1 0,0 0 0,0 0 0,4 1-12,5 1-21,0-1 0,1-1 1,-1 0-1,1-1 0,0-1 0,-1 0 1,1-1-1,-1-1 0,5-1 21,2-1-1146,1-1 1,9-5 1145,33-16-5851,-32 4 1969,-10 6 907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2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355 305 2593,'0'0'6115,"0"0"-4258,0 0-1182,0 0-8,-25-1 26,-5 0-411,0 2-1,-15 2-281,38-2 50,0 1 0,0 0 0,1 0 0,-1 0 0,1 1 0,0 0-1,0 0 1,0 1 0,0 0 0,0 0 0,1 0 0,-1 1 0,1-1-1,0 1 1,1 1 0,-2 1-50,-4 3 101,-4 6 23,0 0 0,0 1 0,2 1 0,0 0 0,-9 19-124,17-28 29,0 0 0,0 1 0,1-1 0,0 1 1,0-1-1,1 1 0,1 0 0,0 0 0,0-1 0,0 1 0,2 0 0,-1 0 0,1 0 1,1 2-30,-1-10-2,0 1 1,0 0-1,0-1 1,0 1-1,1 0 1,0-1-1,-1 0 1,1 1-1,0-1 1,0 0-1,0 0 1,0 0-1,0 0 1,1 0-1,-1-1 1,1 1-1,-1-1 1,1 1-1,-1-1 1,1 0-1,0 0 1,0 0-1,-1-1 1,1 1-1,0-1 1,1 1 1,13 1-14,-1 0 0,1-1 0,0-1 0,3 0 14,-10 0-4,-1-1 2,0 0 0,0 0 1,0 0-1,0-1 0,-1-1 1,1 0-1,0 0 0,-1 0 0,0-1 1,6-4 1,-2 1-123,0-2 1,0 1-1,-1-2 1,0 0-1,-1 0 1,5-6 122,4-9-584,0-1-1,-1-1 1,-2 0 0,-1-2-1,10-25 585,-9 16-293,-3-1 0,-1 0 1,-1-1-1,-3 1 0,0-7 293,-2-6 1140,-3 0 1,-1-13-1141,-2 65 749,0 0-322,0 12-259,-2 172 97,5 231-130,-3-405-104,1-1 0,0 0 0,1 0 0,0 0 0,0 0 0,1 0 0,0 0-1,1 0 1,-1-1 0,2 0 0,-1 0 0,6 7-31,-7-11-136,0 0 0,1-1 0,-1 1 0,1-1 0,0 0 0,0 0-1,0 0 1,0-1 0,0 0 0,1 1 0,0-1 136,0 0-551,0-1 0,0 0 0,0 0 0,0 0 0,0 0 0,0-1-1,0 0 1,0 0 0,0 0 0,0-1 0,0 0 0,1 0 551,-2 0-253,-1 0 0,1-1 0,0 1 0,-1-1 0,0 0 0,1 0 0,-1 0-1,0 0 1,0 0 0,0-1 0,0 0 0,-1 1 0,1-1 253,33-45-1405,-15 19 977,-21 29 425,5-6-14,-1 0 0,1 0 0,1 1 0,-1 0 0,1 0 0,0 0 0,6-3 17,-10 11 6405,-1 20-5055,-4 4-570,-1-1-1,-1 1 1,-7 21-780,4-18 770,1 0 0,-2 31-770,8-46 117,-1-5-78,1 0 0,0 0-1,1 0 1,1 1 0,-1-1 0,1 0-1,1 0 1,0 2-39,-1-11-78,0 0 0,0 0 0,0 0 0,0 0 0,0 0 0,0 0 0,0 0 0,0 0 0,0-1 0,0 1 0,0 0-1,0-1 1,1 1 0,-1-1 0,0 1 0,0-1 0,1 1 0,-1-1 0,0 0 0,2 0 78,-1 1-429,-1-1-1,1 0 1,0 0 0,0 0-1,0 0 1,0 0 0,0 0 0,0 0-1,0-1 1,-1 1 0,1-1-1,0 1 1,0-1 0,0 0 429,7-14-3271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2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1617,'0'0'11045,"0"0"-10757,0 0-288,0 0-320,0 0-7316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4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12694,'0'0'752,"0"0"33,0 0-593,0 0-144,0 0 0,0 0-32,0 0-16,-19 34-2129,31-12-3778,-7 5 464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5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2337,'0'0'10533,"0"0"-9797,0 0-656,0 0-80,0 0-64,0 0-512,67 36-4562,-52-36-385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5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11909,'0'0'1217,"0"0"-112,0 0-1105,0 0-16,0 0 16,0 0 128,62 159 48,-17-106-128,2-1 0,0-7-48,1-3 64,-6-6 0,-7-9-64,-13-5-3730,-17 0-3297,-5-22 3041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6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35 383 1201,'0'0'12757,"0"0"-10948,0 0-1233,0 0-367,0 0-193,0 0-32,-35-79 0,102 23 16,20-15 32,8-1 48,-6 12-80,-14 17-1057,-60 41-3265,-8 2-3810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06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9332,'0'0'1198,"25"1"-824,7 0-173,126 1 1310,-80-8-197,-1-3-1,0-4-1313,4 0 1138,62-2-1138,200 13 957,-309 3-884,-16-1-40,1 2 0,-1 0 1,1 1-1,-1 1 1,0 0-1,4 3-33,-13-4-18,0 0-1,0 1 1,-1 0 0,0 1 0,0 0-1,0 0 1,0 0 0,-1 1 0,1 0-1,-2 1 1,1 0 0,0 1 18,-6-7-187,0 1-1,0-1 1,0 0-1,0 1 1,-1-1-1,1 1 1,0-1 0,-1 1-1,1-1 1,-1 1-1,0 0 1,0-1 0,1 1-1,-1-1 1,0 1-1,0 1 188,0-3 0,0 28-10583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7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0 9796,'0'0'1377,"0"0"-1233,-27 119-32,12-63 641,0 2 255,2-2-352,8-7-336,3-9-175,2-10-129,0-13 0,0-8 16,22-9-32,6 0-401,4-42-3504,-17 8-706,-5-4 274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8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6163,'0'0'6627,"0"0"-5202,0 0-1041,0 0-352,0 0-32,0 0-48,45-11-1281,-18 33-10052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6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0 8532,'0'0'2316,"0"0"-684,-27 9-468,-29 10-4,-6 5-1160,52-19 162,-1 0 1,1 1-1,0 0 0,0 1 0,1 0 0,0 0 1,0 1-1,0 1 0,1-1 0,1 1 0,-1 0 1,2 1-1,-1 0 0,1 0 0,-4 10-162,5-9 78,0 0-1,1 0 0,0 0 1,1 1-1,0 0 1,0-1-1,1 10-77,0 7 73,1 0 1,2 19-74,0-41-2,-1-1 0,1 0 1,0 0-1,0 0 1,0 0-1,1 0 1,-1 0-1,1 0 1,1-1-1,-1 1 0,1 0 1,-1-1-1,1 0 1,1 0-1,-1 0 1,2 2 1,1-1 9,0 0 0,0 0 0,1-1 1,0 0-1,-1 0 0,2 0 1,-1-1-1,0 0 0,1 0 0,0-1-9,20 5-133,-1-2 0,1-1 0,0-1 0,0-2 0,15-1 133,7-2-2836,-49 2 2610,-1 0 0,1-1 0,0 1 0,0 0 1,-1 0-1,1 0 0,0-1 0,0 1 0,-1 0 0,1-1 0,0 1 0,-1-1 1,1 1-1,0-1 0,-1 1 0,1-1 0,-1 1 0,1-1 0,-1 1 0,1-1 0,-1 0 1,1 1-1,-1-1 0,1 0 226,0-13-7118</inkml:trace>
  <inkml:trace contextRef="#ctx0" brushRef="#br0" timeOffset="1">96 313 10821,'0'0'2225,"0"0"-528,0 0-1233,0 0-448,0 0-16,0 0-16,45-9 16,34 12 64,11 8-48,0 0 16,-6-2-32,-62-9-2897,-7 5-6115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8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235 572 416,'0'0'8927,"0"0"-6104,0 0-1951,0 0 72,-24-6-79,-8-1-529,0 1 0,-3 1-336,32 4 34,0 1 0,0 0-1,0 0 1,0 0 0,0 1 0,0-1 0,0 1-1,0-1 1,1 1 0,-1 0 0,0 0 0,1 1-1,-1-1 1,0 0 0,1 1 0,-1-1-1,1 1 1,0 0 0,0 0 0,0 0 0,0 0-1,0 0 1,0 1 0,0-1 0,0 0 0,1 1-1,0-1 1,-2 3-34,-1 2 73,-2 4-48,1 0 0,0 1 0,1-1 0,0 1 0,0 0 0,2 0 0,-1 0-1,2 1 1,-1-1 0,2 0 0,-1 1 0,2-1 0,0 0 0,0 1 0,1 0-25,-1-11-4,0 0 1,-1 0 0,1 0 0,0 0-1,0 0 1,0 0 0,0 0-1,1 0 1,-1 0 0,0-1-1,1 1 1,-1-1 0,1 1 0,-1-1-1,1 1 1,0-1 0,0 0-1,0 0 1,0 1 3,3 0-5,-1 0 0,1-1 1,0 1-1,0-1 0,-1 0 0,1 0 1,0 0-1,0-1 0,1 0 5,2 1-74,-1-2-1,0 1 1,1-1 0,-1 0-1,0 0 1,0-1 0,0 0-1,0 0 1,0-1 0,0 0-1,0 0 1,3-3 74,-1-1-312,0-2-1,-1 1 1,1-1 0,-2 0 0,1-1 0,-1 0-1,-1 0 1,0-1 0,0-1 312,8-16-873,-2 0 0,-1-1 0,0-4 873,9-38-644,-4-1 0,-2-1 1,2-65 643,-8 17 1750,-6 0 3521,-4 169-4601,-2 0 0,-4 15-670,-4 36 45,1 51 75,9 132-120,3-275-28,-1 0 0,1 0-1,0-1 1,1 1 0,-1-1 0,1 1 0,0-1 0,1 0 0,0 0-1,0 0 29,-1-3-54,-1 0 0,1 0 0,0-1 0,0 1-1,1-1 1,-1 0 0,0 1 0,1-1 0,0 0 0,-1-1-1,1 1 1,0 0 0,0-1 0,0 0 0,0 1-1,0-1 1,0 0 0,0-1 0,1 1 0,-1 0 0,1-1 54,8 1-1824,1 0 1,-1-1-1,0-1 0,4 0 1824,15-7-6445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9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35 443 6467,'0'0'4370,"0"0"-3314,0 0-879,0 0 447,-25 144 608,15-95-719,10-4-337,0-7-128,3-9 0,26-14-96,4-15-32,-18 0-5123,-5-13-2480</inkml:trace>
  <inkml:trace contextRef="#ctx0" brushRef="#br0" timeOffset="1">264 0 11893,'0'0'1249,"0"0"-1249,0 0-352,0 0-4178,0 0-3730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9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13878,'0'0'1775,"0"0"-759,0 0-811,0 29-106,-1 358 123,-3-274-193,0-32-5,4 0 0,3 4-24,-3-83-2,0-1-1,0 1 1,0-1 0,1 1 0,-1-1-1,0 0 1,1 1 0,-1-1 0,1 0-1,0 1 1,-1-1 0,1 0-1,0 0 1,0 1 0,0-1 0,0 0-1,0 0 1,0 0 0,0 0 0,0 0-1,0 0 1,0-1 0,1 1 0,-1 0-1,0 0 1,0-1 0,1 1 0,-1-1-1,1 1 1,-1-1 0,0 0-1,1 0 1,0 1 2,2-1-12,-1 0 0,1 0 0,0-1 1,0 1-1,0-1 0,0 0 0,-1 0 0,1 0 0,0 0 0,-1-1 0,1 1 0,-1-1 0,1 0 12,5-4-25,0-1 1,-1 0-1,0 0 0,0 0 0,0-1 0,4-6 25,43-60-35,-54 73 35,106-159-360,49-106 360,-154 262-149,28-58-1428,-28 57 536,-1 0 1,1 0 0,-1-1-1,-1 1 1,1-1-1,0-3 1041,-3 6-5370,-6 3 3380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19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10917,'0'0'2897,"0"0"-2753,0 0-80,0 0 80,179 18-31,-97-18-17,2 0-48,1 0 0,-8 0-48,-60 0-6771,-9 7 288</inkml:trace>
  <inkml:trace contextRef="#ctx0" brushRef="#br0" timeOffset="1">769 246 9877,'0'0'2289,"0"0"-1569,-77 135 592,67-100-783,5-3-417,5-12-48,0-11-64,15-9-1441,-3 0-9188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20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0 400,'0'0'11493,"0"0"-9876,0 0-1617,0 0-160,0 0-4882,0 0-1873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21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48,'0'0'5872,"0"0"-3703,4-3-1811,-2 0-332,2 1 1,-1 0 0,0 0-1,0 0 1,1 0 0,-1 1-1,0-1 1,2 1-27,-5 1 25,1-1 1,0 1-1,0 0 0,0-1 1,0 1-1,0 0 0,0 0 1,0 0-1,0 0 0,0 0 0,0 0 1,0 0-1,0 0 0,0 0 1,0 1-1,0-1 0,0 0 1,0 1-1,0-1 0,0 1 1,-1-1-1,1 1 0,0-1 0,0 1 1,0-1-1,-1 1 0,1 0 1,0-1-1,-1 1 0,1 0 1,0 0-1,-1 0 0,1-1 1,-1 1-1,1 0 0,-1 0 0,0 0 1,1 0-1,-1 0-25,6 16 312,0 0 0,2-1-1,0 0 1,0-1 0,2 1-1,0-2 1,5 7-312,-7-11 3,0-1 0,1-1-1,0 1 1,1-1 0,-1-1-1,1 0 1,1 0 0,-1-1-1,1 0 1,0-1 0,5 2-3,-11-6-169,0 0 1,0 1-1,0-2 1,0 1-1,0 0 1,1-1 0,3 0 168,-5-1-659,-3-9-76,-2 5 851,-1 9 1,-1 13-85,1 0 0,1 0-1,0 0 1,1 0 0,2 7-32,-1 16 6,-2-2-6,3-1 0,1 1 0,6 28 0,-5-47 23,39 212-390,-34-164 227,-3 0 0,-2 33 140,-3-84 21,-2 1 0,0 0 0,-1-1 0,-4 14-21,4-21 238,-1-1 0,0 1 0,-1-1 1,0 0-1,0-1 0,0 1 0,-1-1 1,-1 1-1,-4 5-238,-137 145 5698,146-156-5718,-1 0 0,0 0 0,0 0 0,0-1-1,0 1 1,0-1 0,0 1 0,0-1-1,0 0 1,-1 0 0,1 0 0,-3 1 20,-5-2-2374,-5 0-5444,-3 0 1266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30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1 848,'0'0'2196,"0"0"4255,0 0-3388,0 0-2033,0 0-625,0 0-224,-5 0-60,-10 0 0,26 3 10,13 3-106,118 22 97,-72-16-279,22 9 157,-90-21-233,0 1 0,0-1 1,0 1-1,0 0 0,0 0 0,0 0 0,0 0 0,0 0 0,-1 0 0,1 0 0,0 1 0,-1-1 0,1 0 0,-1 1 0,0 0 0,1-1 0,-1 1 0,0 0 1,0-1-1,0 1 0,0 0 0,0 0 0,-1 0 0,1 0 0,-1 0 0,1 0 0,-1 0 0,0 0 0,1 0 0,-1 0 0,0 0 0,0 1 0,-1-1 0,1 0 1,0 0-1,-1 0 0,1 0 0,-1 0 0,0 0 0,1 0 0,-1-1 0,0 1 0,0 0 0,0 0 0,-1 1 233,-6 6-431,0 0 0,-1-1 0,0 0 0,0 0 0,-1-1 0,0 0 0,-2 1 431,-37 21-1038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08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12 7507,'0'0'793,"0"0"-604,0 0-42,0 0 520,0 0 640,5-8-41,-4 4-992,-3 5 1646,-29 26-1778,0 2 0,2 1 0,1 1 0,2 2-1,1 1 1,1 0 0,2 3-142,-6 11-2342,3 1 0,2 1 0,3 1 0,1 0 1,0 11 2341,17-56-3354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31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1873,'0'0'9604,"0"0"-8115,0 0-1265,0 0-224,0 0-128,0 0 128,67 49 96,-7-36-64,12-4-16,0-9-32,-10 0-3602,-49 0-1184,-11 0 1409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32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68 2049,'0'0'32,"0"0"400,0 0 1196,0 0-423,4-10-487,-2 4-580,0 3-66,-1 0 0,0 0-1,0 0 1,0 0 0,-1 0 0,1 0-1,-1 0 1,1-3-72,-1 6 25,0-1 0,-1 0 0,1 0-1,0 0 1,0 0 0,-1 0 0,1 0-1,-1 0 1,1 1 0,-1-1 0,1 0 0,-1 0-1,1 1 1,-1-1 0,0 0 0,0 1-1,1-1 1,-1 0 0,0 1 0,0-1 0,1 1-1,-1-1 1,0 1 0,0 0 0,0-1-1,0 1 1,0 0 0,0 0 0,0-1 0,0 1-1,0 0 1,1 0 0,-1 0 0,0 0-1,-1 0-23,-108-2 2363,78 2-1535,31 0-783,0 1 1,0-1-1,0 0 1,0 1-1,0-1 1,0 1-1,0 0 1,0-1-1,1 1 1,-1 0-1,0-1 1,0 1-1,1 0 1,-1 0-1,0 0 1,1 0-1,-1 0 1,1-1-1,-1 1 1,1 0-1,0 0 1,-1 0-1,1 0 1,0 0-1,0 1 1,0-1-1,0 0 1,-1 0-1,1 0 1,1 0-1,-1 0 1,0 0-47,0 48-174,1-33 271,0 9-82,2 0-1,0 0 0,2 0 0,1-1 0,0 0 1,4 7-15,-4-14 1,-2 1 0,0-1 0,-1 1 0,-1 0 1,-1 1-1,0-1 0,-2 0 0,0 0 0,-2 9-1,0-19 7,0 0-1,0 0 0,-1 0 0,0-1 0,-1 1 1,0-1-1,0 0 0,0 0 0,-1-1 0,0 0 1,0 0-1,-1 0 0,-1 0-6,-3 5 58,1-1-1,-1 1 1,-6 10-58,15-17 15,1-1-1,-1 1 1,1-1 0,-1 1 0,1 0 0,0 0 0,1-1-1,-1 1 1,0 0 0,1 0 0,0 0 0,0 0-1,0 0 1,1-1 0,-1 1 0,2 4-15,0 1-2,1 0 0,-1 0-1,2 0 1,-1 0 0,2-1 0,0 3 2,10 16 4,0 0 0,-2 1 0,-2 1-1,0 0 1,-2 0 0,-1 1 0,-2 0 0,-1 0 0,-1 1 0,-1 0 0,-2 9-4,-1-19 3,1 1 0,-1 0 0,-1 1 0,-2-1 0,0 0 0,-4 12-3,4-22 2,-5 14-5,1 0 0,1 1 0,2-1 0,-2 26 3,5-22 0,1 0 0,1 1 0,1-1 0,2 0 0,5 20 0,7 10 4,-2 0 0,-3 2 0,-3-1 0,0 47-4,-9 363 53,0-187-16,1-272-35,1 0 0,0 0 0,0 0-1,2 0 1,-1 0 0,2-1 0,-1 1-1,2-1 1,-1 0 0,2 0 0,-1-1 0,2 1-2,-3-5-1,0 0 0,1 0 0,0 0 0,0 0 0,0-1 0,1 0 0,0 0 0,0-1 0,0 1 0,1-1 0,-1-1 0,1 1 0,0-1 0,0 0 0,0-1 0,0 0 0,1 0 0,-1 0 0,5 0 1,3 0 20,0-1 1,-1-1-1,1 0 0,0-1 1,7-2-21,-18 3-66,0-1 1,0 0 0,0 0-1,0 0 1,0 0 0,0-1-1,0 1 1,0-1 0,-1 0-1,1 0 1,-1-1 0,0 1 0,1-1-1,-1 0 1,0 0 0,-1 0-1,1 0 1,0 0 0,-1 0-1,0-1 1,1 0 65,6-19-4173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42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27 304,'0'0'454,"0"0"-188,0 0-127,0 0-99,0 0 1051,-11 7 3261,-34 21-2861,22-19 182,24-8 605,7 2-1928,27 9-78,1-2 0,-1-2 0,2-1 0,-1-1 0,15-1-272,186 2 521,-80-7-139,447-4 460,487-1 89,-606 7-888,-414-2-42,0-3 1,46-9-2,498-62 80,-237 63-56,-4 4 32,-284 6-57,103 2 28,13 8 13,-186-9-44,23 0 50,-41 0-54,1 0 0,-1 0-1,1-1 1,-1 1 0,0-1-1,0 0 1,1 0 0,-1 0-1,0 0 1,0 0 0,0 0-1,0 0 1,0-1 0,1 0 8,0-5-1193,-3 2-2489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29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41 5843,'0'0'701,"0"0"-188,0 0 12,0 0 35,0 0-95,0 0-111,-20-6-33,-66-20-33,78 24-220,0 0 0,-1 1 0,1-1 0,0 1 0,-1 1 1,1 0-1,-1 0 0,-1 1-68,-12 0 991,21-1-748,1 0-181,5 0-113,10 1 58,-1 1-1,1 0 1,-1 1 0,0 1-1,0 0 1,0 1 0,0 1-1,10 5-6,-21-7 756,-8-2-374,-11 1-148,-18-3-140,18 0 17,1 0-1,0 1 1,-1 1-1,1 0 1,0 1-1,-9 3-110,22-5 7,0 0 0,0 1 0,0-1 0,0 1 0,1-1 0,-1 1 1,0 0-1,1 0 0,-1 0 0,1 0 0,-1 0 0,1 0 0,0 0 0,0 0 0,0 0 0,0 1 0,1-1 0,-1 0 0,0 1 0,1-1 0,0 2-7,-4 52-15,4-52 16,0-4-13,0 1 1,0 0-1,0-1 1,0 1-1,0-1 1,1 1 0,-1 0-1,0-1 1,0 1-1,1 0 1,-1-1-1,1 1 1,-1-1 0,0 1-1,1-1 1,-1 1-1,1-1 1,-1 1-1,1-1 1,-1 0 0,1 1-1,0-1 1,-1 0-1,1 1 1,-1-1-1,1 0 1,0 0 0,-1 0-1,1 1 1,0-1-1,-1 0 1,1 0-1,0 0 1,-1 0 0,2 0 11,-1 0-69,0 0 1,0 0 0,1 0 0,-1 0 0,0-1 0,0 1-1,1 0 1,-1-1 0,0 1 0,0 0 0,1-1 0,-1 0-1,0 1 1,0-1 0,0 0 0,0 1 0,0-1-1,0 0 1,0 0 0,0-1 68,1-1-303,0 0-1,-1 0 1,1 0-1,-1 0 0,0 0 1,0 0-1,0-1 1,0 1 303,0-11-3876,-1 9-1124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0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45 1072,'0'0'1489,"0"0"-811,0 0-115,0 0 66,0 0 25,14-1-123,3-1-222,10-1-118,2 2 5843,-29 1-6032,0-1 1,0 1 0,0-1 0,0 1-1,-1-1 1,1 1 0,0 0 0,0-1 0,0 1-1,0-1 1,-1 1 0,1 0 0,0-1-1,-1 1 1,1 0 0,0-1 0,0 1 0,-1 0-1,1-1 1,-1 1 0,1 0 0,0 0-1,-1-1 1,1 1-3,2 0 5,14-1 8,-16 1-10,0 0 1,1 0 0,-1 0 0,0-1 0,0 1-1,1 0 1,-1 0 0,0 0 0,0 0 0,0-1-1,1 1 1,-1 0 0,0 0 0,0 0-1,0-1 1,1 1 0,-1 0 0,0 0 0,0-1-1,0 1 1,0 0 0,0 0 0,0-1 0,0 1-1,0 0 1,1-1 0,-1 1 0,0 0 0,0 0-1,0-1 1,0 1 0,0 0 0,-1-1 0,1 1-1,0 0 1,0 0 0,0-1 0,0 1-1,0 0 1,0-1 0,0 1 0,0 0 0,-1 0-1,1 0 1,0-1 0,0 1 0,0 0 0,-1 0-1,1-1 1,0 1 0,0 0-4,-1-1 5,-1 0-1,1 0 1,0 1-1,0-1 1,-1 0 0,1 0-1,0 1 1,-1-1 0,1 1-1,0-1 1,-1 1-1,1 0 1,-1 0 0,1-1-1,-1 1 1,1 0-1,-1 0 1,0 0-5,-6 0 10,-32-4 55,0 2 0,0 2 0,-5 2-65,43-2 13,-1 0-1,0 0 1,0 0-1,0 1 1,1-1-1,-1 1 0,0-1 1,1 1-1,-1 0 1,1 0-1,-1 1 1,1-1-1,-1 0 1,1 1-1,0 0 1,0-1-1,-1 1 1,1 0-1,0 0 1,1 0-1,-1 0 1,0 1-1,1-1 0,-1 0 1,1 1-1,0-1 1,0 1-1,0-1 1,-1 3-13,0 3 7,1 1 0,-1 0 1,2-1-1,-1 1 0,1 0 0,0 0 1,1 0-1,0-1 0,1 2-7,1 1 2,1 0-1,0 0 1,0 0-1,1 0 1,0-1-1,1 0 1,0 0 0,1 0-1,0-1 1,8 8-2,-1 0 1,-2 0 0,10 16-1,-19-27 2,0 0-1,0 0 1,-1 1 0,1-1-1,-1 1 1,-1 0 0,1 0-1,-1-1 1,-1 1 0,1 6-2,-1-10 2,0 0-1,0 0 1,0 0 0,0 0 0,-1 0 0,0 0 0,1 0 0,-1 0 0,0-1 0,0 1-1,-1 0 1,1 0 0,-1-1 0,0 3-2,-2-1 3,-1 0-1,1 0 1,-1 0 0,1 0 0,-1-1-1,-4 2-2,8-4-1,0 0-1,1-1 0,-1 1 1,0 0-1,1-1 0,-1 1 0,1 0 1,-1 0-1,1-1 0,0 1 1,-1 0-1,1 0 0,0 0 0,-1 0 1,1 0-1,0-1 0,0 1 1,0 0-1,0 0 0,0 0 0,0 0 1,0 0-1,0 0 0,0 0 1,0 0-1,1 0 2,-1 1-4,1 0 0,-1 0-1,1 0 1,0 0 0,-1 0 0,1-1-1,0 1 1,0 0 0,0 0 0,1-1 0,0 2 4,5 4-1,1-1 1,0 0-1,1-1 0,-1 1 1,2-1 0,1 1 0,0 1 0,0 0 0,6 7 0,-14-12 0,0 1 0,-1 0 0,1 0 0,-1 0 0,0 0 0,1 0 0,-2 0 0,1 1 0,0-1 0,0 1 0,-1-1 0,0 1 0,0 0 0,0 1 0,1 2 1,-1 0 0,0-1 0,-1 1 0,0 0 0,0 0 0,-1 0 0,1 0 1,-1 0-1,-1-1 0,1 1 0,-1 0 0,-1-1 0,1 1 0,-1-1 0,0 0 0,0 0 0,-1 0 0,0 0 0,0-1 0,0 1-1,-41 42 34,-19 23-14,58-63 49,-1 1 0,2 0 0,-1 0 0,1 0 0,1 1 0,0 0 0,-2 6-69,4-10 17,0 1 1,0 0-1,1 1 0,0-1 1,1 0-1,0 0 1,0 0-1,0 1 1,1-1-1,0 0 1,0 0-1,1 0 1,0 0-1,0 0 1,1 0-1,-1-1 0,2 1 1,-1-1-1,1 0 1,0 0-1,0 0 1,2 2-18,0-3 30,0 0 0,1 0 1,-1 0-1,1-1 1,0 1-1,1-2 0,-1 1 1,1-1-1,-1 0 0,1-1 1,0 0-1,6 1-30,41 2-671,-2-7-3360,-42-2-1585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1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9460,'0'0'1681,"0"0"-1329,0 0-336,0 0 112,0 0 128,0 0 49,97 141-273,-67-110 112,-1-4-80,-4-5-48,-2-4 32,-3-4-16,-3-3-32,-7-4-1009,-8-3-2624,-2-4-1890,0 0 3714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1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48 365 7395,'0'0'1697,"0"0"-768,0 0 79,0 0-144,0 0-335,0 0-273,-48 5-96,83-25 368,12-19 369,8-12-545,7-5-208,-2-4-80,-5 6 0,-6 5-64,-6 13-464,-36 31-2178,-4 5-2320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2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0 210 8500,'0'0'1136,"0"0"-887,0 0-167,0 0 129,20-19 61,119-111 0,-128 120-258,-4 3-3,0 0-1,0 1 1,0 0-1,1 0 1,0 1 0,0 0-1,8-3-10,-16 8 0,0-1 1,1 1-1,-1 0 0,0 0 0,1 0 0,-1 0 0,1 0 0,-1 0 0,0 0 1,1 0-1,-1 0 0,1 0 0,-1 0 0,0 1 0,1-1 0,-1 0 0,1 0 0,-1 0 1,0 0-1,1 1 0,-1-1 0,0 0 0,1 0 0,-1 1 0,0-1 0,0 0 1,1 0-1,-1 1 0,0-1 0,0 0 0,1 1 0,-1-1 0,0 0 0,0 1 1,0-1-1,0 1 0,1-1 0,-1 0 0,0 1 0,0-1 0,0 1 0,0-1 1,0 0-1,0 1 0,0-1 0,0 1 0,0 26 120,-1-18-88,1 22 62,-1 1 1,-1 0 0,-2-1 0,-6 25-95,-2-9 94,3 0 0,-1 24-94,6 2-3481,4-73-3709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2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10165,'0'0'656,"0"0"-400,0 0 144,39 123 273,-39-72-273,-22 3-272,-5-3-32,-6-6-96,21-38-2257,-1-7-6963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2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11493,'0'0'1521,"0"0"-1393,0 0 160,0 0 144,152 129-176,-118-88-47,1-3-177,0 0 80,0-9-112,-8-2 16,-9-3-16,-18-24-3554,0 0-5282</inkml:trace>
  <inkml:trace contextRef="#ctx0" brushRef="#br0" timeOffset="1">133 365 11781,'0'0'1681,"0"0"-945,0 0-655,0 0-33,0 0 160,84-132-16,-29 76-160,2 0-16,-39 36-16,-4 11-5235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09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12134,'0'0'80,"0"0"1264,-129 56-671,129-50-257,0 3-368,49 5 128,31 1 336,17-6-208,10-9-112,-3 0-112,-9 0-64,-8 0 32,-7-6-32,-11-1-16,-9 5-640,-15 2-2033,-45 0-1345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3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7523,'0'0'889,"0"0"-662,0 0-129,0 0 49,0 0 299,11 12 415,-5-7-755,-1-1-69,-1 0 0,0 0 0,0 0-1,0 1 1,0 0 0,-1-1 0,0 1 0,0 0 0,0 0-1,0 1 1,-1-1 0,0 1 0,0-1 0,-1 1 0,1 0 0,-1 0-1,0-1 1,-1 1 0,0 5-37,-3 24 34,-1 0 1,-8 23-35,5-24 41,2 0 1,-2 25-42,6-42 15,0-5 41,1-1 0,0 1 0,1-1 0,0 6-56,0-14 16,0 0 1,-1 0-1,1 0 1,0 0-1,0 0 1,1 0-1,-1-1 1,1 1-1,-1 0 1,1-1 0,0 1-1,0-1 1,0 1-1,0-1 1,0 0-1,1 0 1,-1 0-1,1 0-16,7 3 28,0 0-1,0-1 0,1 0 0,0 0 0,-1-2 0,1 1 1,0-1-1,1-1 0,-1 0 0,0 0 0,2-1-27,4 0 18,0 0-1,0-2 0,0 0 1,0 0-1,-1-2 0,10-2-17,-22 4-53,-1 1 0,1-1 0,-1 0 0,0 0 0,0 0 0,0 0 0,0 0-1,0-1 1,0 1 0,1-3 53,21-22-2721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3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10101,'0'0'1040,"0"0"-47,38 148-353,-38-81 48,-5 4-224,-25 6-256,0-6-144,3-13-31,7-17-33,10-19-2866,10-22-5025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3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2993,'0'0'10805,"0"0"-10372,0 0-353,0 0 32,159 141-96,-99-114 32,0-3-32,-1 1 80,-16-3-96,-16 3-16,-27-18-3474,0 2-4418</inkml:trace>
  <inkml:trace contextRef="#ctx0" brushRef="#br0" timeOffset="1">47 439 10245,'0'0'2737,"0"0"-1120,0 0-1505,0 0 48,150-168-16,-56 96-128,8 7 32,-7 14-48,-68 42-2385,-12 9-6803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4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40 5122,'0'0'1524,"0"0"-836,0 0-451,0 0 190,0 0 307,2-32 4989,-1 31-5723,0 0 1,1 0-1,-1 1 0,0-1 1,1 0-1,-1 1 1,1-1-1,0 1 1,-1-1-1,1 1 1,-1 0-1,1-1 1,0 1-1,-1 0 0,2 0 0,31 1 18,-21 0-5,-10-2-7,0 1 0,0 0-1,0 0 1,-1 0 0,1 1 0,0-1 0,0 0-1,0 1 1,-1 0 0,1 0 0,0 0 0,-1 0-1,1 0 1,-1 1 0,1-1 0,-1 1-6,0 0 1,-1 0-1,0 0 1,1 1 0,-1-1 0,0 0 0,0 1 0,0-1-1,0 1 1,-1 0 0,1-1 0,-1 1 0,0-1-1,1 1 1,-1 0 0,0-1 0,-1 1 0,1 0-1,0 14 3,1-4-78,-1 0-1,-1 1 1,0-1 0,-1 0 0,0 0 0,-1 0 0,-1 3 75,0-3-98,0 0 1,1 0-1,1 0 0,0 0 1,0 1-1,1 2 98,1-8-6,0 0 1,1 0-1,0 0 0,0 0 0,0 0 1,1 0-1,0-1 0,1 1 1,0 0-1,3 6 6,-2-7 1,0 1 0,-1 0 0,0-1 0,0 1 0,-1 0 0,0 1 0,0-1 0,-1 0 1,1 7-2,-2-10 21,0 0 1,0 0 0,-1 0-1,0 0 1,0 0 0,0-1 0,0 1-1,-1 0 1,1 0 0,-1-1 0,0 1-1,-1-1 1,1 0 0,-1 0 0,0 0-1,-3 4-21,-40 37 294,32-32-208,1 0 0,0 1 0,0 0 0,-5 11-86,17-25-6,1 1 0,-1 0 0,0 0 0,1 0 0,-1 0-1,1 0 1,0 0 0,-1 0 0,1 0 0,0 0 0,-1 0 0,1 0 0,0 0 0,0 0 0,0 1 6,0-2-137,0 1 0,1-1 0,-1 1 0,0-1 0,1 0 1,-1 1-1,0-1 0,1 0 0,-1 1 0,0-1 0,1 0 0,-1 0 0,1 1 1,-1-1-1,1 0 0,-1 0 0,0 0 0,1 0 0,-1 0 0,1 0 0,-1 1 1,1-1-1,-1 0 0,1 0 0,-1 0 0,1-1 0,-1 1 0,1 0 0,-1 0 137,15 0-7230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4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6403,'0'0'2865,"0"0"-912,0 0-240,0 0-625,53 170-223,-91-102-497,1-8-304,5-6-64,22-45-1329,2-5-10884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5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10309,'0'0'2657,"0"0"-1777,0 0-672,0 0 609,146 123-305,-79-69-128,1-5-64,-1-2-144,-5-5-64,-5-8-79,-10-3-17,-12-6-32,-20 0-673,-15-5-1024,0-5-432,-17-3-896,-11-12-3826,-2 0 4930</inkml:trace>
  <inkml:trace contextRef="#ctx0" brushRef="#br0" timeOffset="1">244 372 8884,'0'0'2513,"0"0"-1264,0 0-1073,90-127 288,-18 87-272,10 1-96,10 4-96,8 3 0,-63 28-208,-12 4-10245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5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0 3874,'0'0'1875,"0"0"-314,0 0-171,0 0-264,0 0 5,3 14 2772,-4-4-3850,0 0 0,0 0 1,-1-1-1,-1 1 0,1 0 0,-2-1 0,1 1 0,-1-1 0,-1 1-53,-14 25 78,-17 24-78,8-14 34,19-29-26,0 1 1,1 0-1,1 1 1,0 2-9,5-13 2,0 0 0,0 1 0,1-1 0,0 0 0,0 1 0,0-1 0,1 1 0,1-1 0,-1 0 0,1 1 0,0-1 0,1 1-2,-1-5 1,0 0 0,1 0 0,0 0 1,-1-1-1,1 1 0,0 0 0,1 0 0,-1-1 0,0 0 0,1 1 0,-1-1 0,1 0 0,0 0 0,0 0 0,-1-1 0,1 1 0,0-1 0,1 1 0,-1-1 0,0 0 0,1 0-1,8 2 8,0 0 1,0 0-1,0-1 1,0-1-1,3 0-8,-2 0-59,44 0 181,-52-1-228,0 0-1,0-1 1,0 0 0,0 0 0,-1 0-1,1 0 1,0-1 0,-1 1 0,3-2 106,-6 2-213,-1 1 1,1-1 0,0 1-1,0-1 1,-1 0 0,1 1 0,0-1-1,-1 0 1,1 1 0,-1-1-1,1 0 1,-1 0 0,1 1-1,-1-1 1,0 0 0,1 0-1,-1 0 1,0 0 0,1 0 212,0-17-6499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6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139 135 8052,'0'0'3201,"0"0"-1792,0 0-385,-44 146 81,21-70-193,-4 7-95,4-5-529,6-13-192,12-9-96,5-16 0,0-40-464,0 0-4115</inkml:trace>
  <inkml:trace contextRef="#ctx0" brushRef="#br0" timeOffset="1">967 1 16968,'0'0'320,"0"0"-288,0 0 0,0 0-32,0 0-496,0 0-2706,117 45-2977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6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2945,'0'0'385,"0"0"-273,0 0-112,0 0 0</inkml:trace>
  <inkml:trace contextRef="#ctx0" brushRef="#br0" timeOffset="1">373 63 13318,'0'0'1713,"0"0"-1505,0 0 400,0 0-256,0 0-304,0 0-48,115-25-9156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47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14 7043,'0'0'1043,"0"0"-816,0 0-176,7-1 50,19-5 241,-25 4 1198,-8 0-1104,-10 0-267,-89 2 1653,105 0-1811,1 0 0,-1 0 0,1 0 1,-1 0-1,0 0 0,1 1 0,-1-1 0,0 0 1,1 0-1,-1 1 0,1-1 0,-1 0 0,1 1 1,-1-1-1,1 0 0,-1 1 0,1-1 0,-1 1 1,1-1-1,-1 1 0,1-1 0,0 1 0,-1-1 1,1 1-1,0-1 0,-1 1 0,1 0-11,-3 21 35,3-16-43,0 0 1,1 0 0,0 0-1,0-1 1,1 1 0,0 0-1,0-1 8,13 25-9,-11-22 12,1 0 0,-1 1 0,0 0 0,-1-1 0,0 1 0,-1 1 0,1-1 0,-2 0 1,1 0-1,-1 2-3,0 0 6,-1 1 1,0-1 0,-1 1-1,0-1 1,-1 1 0,0-1-1,-1 0 1,0 0 0,0 0-1,-1 0 1,-1 0 0,-4 7-7,2-6 1,-2 3 3,0 0 1,1 1-1,1 0 1,-3 9-5,8-20-3,1 0 0,0 0 1,0 0-1,0 0 0,1-1 1,0 1-1,0 0 0,0 0 0,0 0 1,1 0-1,0 0 0,0 0 1,0 0-1,0 0 0,1-1 1,0 1-1,0 0 0,1 1 3,-2-5 0,5 8-1,0 1 0,-1-1 0,0 1 0,-1 0 0,0 0 0,0 0 0,-1 1 0,0 0 1,-1-1-1,0 1 0,-1 5 1,0-6-10,0 1 1,-1 0 0,-1-1 0,0 1 0,0-1-1,-1 1 1,0-1 0,-1 0 0,0 0 0,-1 0-1,-1 3 10,-36 59-13,22-41 84,-14 33-71,28-51 12,0-1-1,1 1 1,0 0-1,1 0 1,0 1 0,1-1-1,1 4-11,0-6 3,0 7 2,0-1 0,1 1 0,1 0 0,0-1 0,2 3-5,-2-16 0,0 1 0,0 0 0,0-1 0,1 1 0,0-1 0,0 0 0,0 1 0,1-1 0,-1 0-1,1 0 1,0-1 0,0 1 0,0-1 0,1 1 0,-1-1 0,1 0 0,0 0 0,0 0 0,0-1 0,0 0 0,1 1 0,3 0 12,0 0 1,0-1 0,0 1 0,1-2 0,-1 1-1,1-1 1,-1 0 0,4-1-13,-8 0-129,-1 0 0,1 0 0,-1 0 0,0 0 0,1 0 0,-1-1 0,1 0 0,-1 1 0,0-1 0,0-1 0,1 1 0,-1 0 0,0-1 0,0 0 0,0 1 0,0-1 0,-1 0 0,1-1 0,-1 1 0,1 0 0,0-2 129,12-24-4383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10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10853,'0'0'576,"0"0"1489,0 0-1633,0 0-432,0 0-48,0 0 48,28 60 657,59-44-273,5-5-256,-3 0-96,-4-2 16,-3-2 0,-10 0-16,-5-3-32,-14 1-1121,-51-5-3777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0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287 325 9572,'0'0'1961,"0"0"-525,0 0-743,-22 4-55,-70 15-107,81-16-396,1 0 1,0 1-1,-1 0 1,1 1-1,1-1 1,-1 2-1,1 0 1,0 0-1,0 0 1,1 1-1,-1 1 1,2-1-1,-1 1 1,-3 6-136,8-11 25,0 0 0,0 0 1,0 1-1,1 0 0,-1-1 1,1 1-1,0 0 0,0 0 1,0 0-1,1 0 0,0 1 1,-1-1-1,1 0 0,1 1 1,-1-1-1,1 1 1,-1-1-1,1 1 0,1-1 1,-1 2-26,0-5-2,0 0 1,1 0-1,-1 0 1,0 0-1,1-1 1,-1 1 0,0 0-1,1 0 1,-1 0-1,1 0 1,-1 0-1,1-1 1,0 1 0,-1 0-1,1 0 1,0-1-1,0 1 1,-1-1 0,1 1-1,0-1 1,0 1-1,0-1 1,0 1 1,29 6-57,-20-6 37,0-1 0,-1-1 0,1 0 0,0 0 0,4-2 20,-5 0-51,-1 0 0,0-1 0,0 0 0,0 0-1,-1-1 1,1 0 0,-1-1 0,0 1 0,-1-1 0,0-1 0,0 1-1,0-1 1,0 0 0,1-4 51,12-17-731,-1-2 1,-1 0-1,0-4 731,8-25-1967,-1-1 1,5-31 1966,4-11-453,-32 101 469,-1-1-1,1 0 0,-1 0 1,1 1-1,0-1 1,-1 1-1,1-1 1,0 1-1,0-1 0,0 1 1,0-1-1,1 1 1,-1 0-1,0 0 1,1-1-16,16-1 4472,-17 3-4448,-1 0 0,0 0 0,1 1 0,-1-1 1,0 0-1,0 0 0,1 1 0,-1-1 0,0 0 0,0 1 1,1-1-1,-1 0 0,0 1 0,0-1 0,0 1 1,0-1-1,0 0 0,0 1 0,0-1 0,0 0 1,0 1-1,0-1 0,0 1 0,0-1 0,0 0 0,0 1 1,0-1-1,0 1 0,0-1 0,0 0 0,0 1 1,-1-1-25,1 7 119,1 29 149,-2 0 1,-2 0-1,-1-1 0,-8 32-268,-25 58 100,-6 28-63,36-123-35,2 0 0,1 1-1,1-1 1,2 7-2,0-21-367,3 32 846,5-29-2313,-6-19 1573,-1 1 1,1 0-1,0-1 0,-1 1 0,1-1 1,0 1-1,-1-1 0,1 1 0,0-1 1,0 0-1,-1 1 0,1-1 1,0 0-1,0 0 0,0 1 0,-1-1 1,1 0-1,0 0 0,0 0 0,0 0 261,7 0-7003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0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0 126 672,'0'0'9834,"0"0"-7523,24-11-2290,137-74 64,-155 81-108,1 0-1,-1 0 1,1 1-1,0 0 1,0 1-1,0-1 1,0 1-1,1 1 1,-1-1-1,4 1 24,-11 1-1,0 0-1,0 0 0,1 0 0,-1 0 0,0 0 0,0 0 0,1 0 0,-1 0 0,0 0 0,0 0 0,0 0 1,1 0-1,-1 0 0,0 1 0,0-1 0,0 0 0,1 0 0,-1 0 0,0 0 0,0 0 0,0 0 0,0 1 0,1-1 1,-1 0-1,0 0 0,0 0 0,0 0 0,0 1 0,0-1 0,0 0 0,0 0 0,1 0 0,-1 1 0,0-1 0,0 0 1,0 0-1,0 0 0,0 1 0,0-1 0,0 0 0,0 0 0,0 1 0,0-1 0,0 0 0,0 0 0,0 0 2,1 14-40,0 0-1,-1-1 1,-1 1-1,0-1 1,-1 1-1,-3 12 41,-6 17 772,-10 21-772,-8 32-806,25-79-258,0 1-1,2 0 1,0 0-1,0 10 1065,2-28-6864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1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7764,'0'0'1152,"0"0"497,30 161-80,-30-96-785,-5-4-272,-5-8-352,3-10-64,4-18-96,3-25-4194,0 0-4626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1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125 135 9236,'0'0'1009,"0"0"447,0 0-543,0 0-337,-124 117-80,124-79-368,0-5-48,22-4-80,18-8 32,7-21-32,8 0-16,0-25-16,-1-27-1360,-9-4-1874,-10-2-672,-8 2 449</inkml:trace>
  <inkml:trace contextRef="#ctx0" brushRef="#br0" timeOffset="1">404 1 2321,'0'0'2289,"0"0"-192,0 0-112,0 0-336,0 0 288,0 0-609,-15 56-111,-8 22-113,-1 16-1024,4-4-32,7-3 0,11-6 0,2-14-32,0-16-16,22-17 0,11-21-960,-19-13-2466,-1-4-5106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1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8804,'0'0'891,"0"0"-763,0 0-66,15 4 167,-5-2-144,-3 0-34,-1 0-1,1 0 0,0 0 1,-1 0-1,4 3-50,-7-3 27,0-1 1,-1 1-1,0-1 0,1 1 0,-1 0 0,0 0 1,0 0-1,0 1 0,0-1 0,0 0 1,0 1-1,-1-1 0,1 1 0,-1 0 0,0-1 1,0 1-1,0 0 0,0 0-27,3 17 121,-1 0 1,-1 1-1,-1-1 1,-1 1-1,-1 7-121,1 8 103,-2 0-23,-1 0-1,-2 3-79,0-4 53,2 0-1,1 3-52,2-36 2,0 0 1,0 0-1,0 0 1,0-1-1,1 1 1,-1 0 0,1-1-1,-1 1 1,1 0-1,0-1 1,0 1-1,-1 0 1,1-1-1,0 1 1,0-1-1,0 0 1,1 1 0,-1-1-1,0 0 1,1 0-1,-1 1 1,1-1-3,1 1 2,1 0 0,-1-1-1,1 1 1,0-1 0,0 1 0,0-1 0,0 0 0,-1-1 0,1 1 0,2 0-2,9-1-7,1 0 1,-1 0-1,1-2 1,-1 0-1,5-1 7,-13 2-166,1-1-1,-1 0 0,0 0 1,1 0-1,-1-1 0,0 0 0,-1-1 1,1 0-1,0 0 0,-1 0 0,0 0 1,0-1-1,0 0 0,-1-1 167,20-19-6966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2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0 13430,'0'0'961,"0"0"-817,0 150-96,-33-73 0,-4 3-32,0-4 32,10-9-48,12-20-1489,15-47-2609,0 0-4050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177 498 8900,'0'0'1270,"0"0"-198,-25 13-106,-79 43 104,99-54-967,1 1 0,0 0 0,0 0 0,0 0 0,0 0 0,0 1 0,1-1 0,-1 1 0,-2 3-103,5-4 49,0-1 0,1 0-1,-1 0 1,0 0 0,1 1-1,-1-1 1,1 0 0,0 1-1,-1-1 1,1 0 0,0 1-1,1 0-48,-1 0 39,0-2-37,0 0 0,0 0-1,0 0 1,1 0 0,-1 0 0,0-1-1,1 1 1,-1 0 0,1 0 0,-1 0-1,1-1 1,-1 1 0,1 0 0,0 0-1,-1-1 1,1 1 0,0-1-1,0 1 1,-1-1 0,1 1 0,0-1-1,0 1 1,0-1 0,0 1 0,-1-1-1,1 0 1,0 0 0,0 1 0,0-1-1,0 0 1,0 0 0,0 0 0,0 0-1,0 0 1,0 0-2,39-3-2,-38 3 2,7-2-5,0 0 0,0 0 0,0-1 1,0 0-1,-1-1 0,1 0 0,-1 0 0,0-1 1,-1 0-1,1 0 0,4-5 5,10-10-280,-1 0-1,-1-1 1,0-3 280,3-4-1299,-2-2 0,-1-1 0,-1 0 1,-2-1-1,-1-1 0,-1 0 0,-2-2 0,-2 1 0,3-16 1299,-6 15 482,-2-1 0,-1 0-1,0-14-481,-5 28 3434,-5 21 656,4 1-3466,-1 0-492,1 1 0,-1-1 0,1 1-1,-1-1 1,1 1 0,-1 0 0,1-1 0,0 1 0,0 0-1,-1 0 1,1 0 0,0 0 0,0 0 0,0 0-1,0 0 1,0 1 0,0-1 0,0 0 0,0 1 0,1-1-1,-1 0 1,0 1 0,1-1 0,-1 2-132,-14 45 518,12-36-262,-19 72-142,4 1 0,3 0-1,5 1 1,3 0 0,3 1 0,7 49-114,-3-129-81,0-1-1,1 0 1,0 0-1,0 0 1,0 0 0,1-1-1,0 1 1,0 0 0,0-1-1,1 1 1,0-1-1,0 0 1,0 1 0,1-1-1,-1-1 1,1 1 0,0-1-1,1 1 1,-1-1-1,1 0 1,0-1 0,0 1-1,0-1 1,4 2 81,-8-4-378,1-1 0,-1 1-1,1-1 1,-1 1 0,1-1 0,-1 0 0,1 0 0,-1 1-1,1-1 1,-1 0 0,1 0 0,1-1 378,12-2-8233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3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2 4450,'0'0'1539,"0"0"-522,0 0-217,0 0-85,0 0-200,-1 0-397,0-1-1,0 1 1,0 0-1,0 0 1,0-1 0,0 1-1,0 0 1,0 0-1,0 0 1,0 0-1,0 0 1,0 0 0,0 0-1,-1 1-117,-8 5-3089,-9 0-2903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6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8900,'0'0'582,"0"0"-590,0 0-16,21-4 101,68-12-32,-81 14-39,0 1 0,0 0 0,0 1 0,0 0-1,0 0 1,1 1-6,-7-1 7,0 1 1,0-1-1,0 1 0,0-1 0,0 1 0,0 0 0,0 0 0,0 0 0,0 0 1,-1 0-1,1 0 0,0 0 0,-1 0 0,1 1 0,0 0-7,1 2 12,-1 1-1,0-1 1,-1 0 0,1 1-1,-1 0 1,1-1-1,-2 1 1,1 0 0,0 0-1,-1-1 1,0 1-1,0 0 1,0 0 0,-1 1-12,0 4 1,0-1 0,0 1 0,-1 0 1,-3 9-2,2-10-2,1 1 1,0 0 0,1-1 0,-1 11 1,2-15-1,0 0 0,0 0 0,1 0 0,-1-1 0,1 1 0,0 0 1,0 0-1,1 0 0,-1-1 0,1 1 0,0-1 0,1 1 1,-1-1-1,1 0 0,0 0 0,0 0 0,0 0 0,0 0 1,3 2 0,-2-1-6,0 0 0,0 0 1,-1 1-1,0-1 1,0 1-1,0 0 1,-1 0-1,0 0 1,0 0-1,0 1 1,-1-1-1,1 6 6,-2-7 83,1 0 1,-1 0-1,0 0 0,-1 0 0,1 0 0,-1 0 1,0 0-1,0 0 0,-1 0 0,1 0 0,-1-1 0,0 1 1,0-1-1,-1 1 0,1-1 0,-3 4-83,-16 15 649,-1-1 0,-1-1 0,-1-1 0,0-1-1,-16 9-648,18-12 358,22-16-366,0 0 0,0 0 0,0 0 0,0 0 0,0 0-1,-1 0 1,1 0 0,0 1 0,0-1 0,0 0 0,0 0 0,0 0 0,0 0 0,0 0 0,0 0 0,0 0 0,0 0 0,0 1 0,0-1 0,1 0 0,-1 0 0,0 0 0,0 0 0,0 0 0,0 0 0,0 0 0,0 0 0,0 0 0,0 0 0,0 1 0,0-1-1,0 0 1,0 0 0,0 0 0,0 0 0,0 0 0,1 0 0,-1 0 0,0 0 0,0 0 0,0 0 0,0 0 0,0 0 0,0 0 0,0 0 0,0 0 0,0 0 0,1 0 0,-1 0 0,0 0 0,0 0 0,0 0 0,0 0 0,0 0 0,0 0 0,0 0-1,0 0 1,0 0 0,1 0 0,-1 0 0,0 0 0,0 0 0,0 0 0,0 0 8,14 1-1005,13 0-1445,-7-5-1016,-3-5-1792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6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 9989,'0'0'2081,"0"0"-1681,0 0-176,-7 147 832,-23-88-543,0-6-353,5-1-96,10-12-16,10-11-48,3-13-1697,2-16-3441,0 0-2562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12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263 125 5939,'0'0'277,"0"0"-162,0 0 48,0 0 448,9-18 803,-9 18-1414,8-15 386,0-1-1,-1 0 1,2-9-386,-9 25 17,0-1-1,0 0 1,0 0-1,1 0 1,-1 0-1,0 0 1,0 1-1,-1-1 1,1 0-1,0 0 1,0 0 0,0 0-1,0 0 1,-1 1-1,1-1 1,0 0-1,-1 0 1,1 0-1,-1 1 1,1-1-1,-1 0 1,1 1-1,-1-1 1,0 0-1,1 1 1,-1-1-1,0 1 1,1-1-1,-1 1 1,0-1-1,0 1 1,1 0-1,-1-1 1,0 1-1,0-1-16,-33-4 699,28 5-455,-22-3 515,0 2 0,1 1 0,-1 1 0,-26 4-759,50-4 23,0 0-1,0 0 1,0 0-1,0 0 1,0 0 0,0 1-1,0-1 1,1 1-1,-1 0 1,1 0 0,-1 1-1,1-1 1,0 1-1,0-1 1,0 1-1,0 0 1,0 0 0,1 1-1,-1-1 1,1 0-1,0 1 1,0 0-1,0-1 1,1 1 0,-1 0-1,1 1-22,-1 7-2,1-1 0,0 0 0,1 0-1,1 0 1,-1 1 0,2-1 0,0 0 0,0 0 0,1 0 0,0-1-1,4 10 3,7 10 41,1-1-1,1-1 0,8 10-40,-10-19-235,-2 0 0,0 1-1,-2 0 1,0 1 0,-1 1 0,-1-1 0,-1 1-1,1 8 236,-5-8-349,0 0 1,-2 0-1,-1 0 0,-1 6 349,1-16-3,-2-1 1,1 1-1,-2-1 0,1 0 1,-2 0-1,1 0 0,-1 0 1,-5 8 2,6-14 5,-4 7 66,0 2-1,1-1 1,-5 14-71,10-22 1,-1-1 0,1 1 0,1 0 1,-1 0-1,1 0 0,0 0 0,0 0 0,0 0 0,1 0 0,-1 0 1,1 0-1,0 0 0,2 3-1,20 47-4,-15-38 8,-1 1 0,-1 0 1,0 0-1,0 4-4,-2 11 12,-1 0 0,-2 0 0,-1 1 0,-3 16-12,1-34 10,-1 1-1,-1-1 0,0 0 1,-1 0-1,-1 0 1,-1 0-1,0-1 1,-1 0-10,-19 46 84,18-37-17,1 0 1,1 1-1,2 0 0,0 1 1,2-1-1,0 1 0,2 0 1,1-1-1,2 14-67,-2-35 0,1 0 1,-1 0 0,1 0-1,0 0 1,0 0-1,1 0 1,-1 0 0,1 0-1,0-1 1,0 1-1,0-1 1,0 1-1,1-1 1,-1 0 0,1 0-1,0 0 1,0 0-1,0 0 1,0 0 0,1-1-1,1 2-27,1-2 0,-1 1 0,1-1 0,-1 1 0,1-1 0,0-1 0,0 1 0,0-1 0,0 0 0,0-1 0,0 1 0,2-1 27,17-3-2153,-5-12-3466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6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329 319 944,'0'0'1116,"0"0"434,0 0 752,0 0 297,0 0-1308,-22 17-181,-75 54-41,13-17 496,71-47-1249,0 0 0,1 1 0,0 1 0,0 0 0,1 1 0,0 0 0,0 1 0,-2 4-316,10-12 59,1 1-1,0-1 1,1 1-1,-1 0 1,0-1-1,1 1 1,0 0-1,0 0 1,0 0-1,1 0 1,-1 0-1,1 0 1,0 0-1,0 0 1,0 1-59,0-4 0,0 0 1,0 0-1,0 0 1,1-1 0,-1 1-1,0 0 1,0 0-1,1 0 1,-1 0-1,0 0 1,1-1 0,-1 1-1,1 0 1,-1 0-1,1-1 1,0 1-1,-1 0 1,1-1 0,0 1-1,-1-1 1,1 1-1,0 0 1,0-1-1,-1 0 1,1 1-1,2 0 0,0 0-1,0 1 1,1-1-1,-1-1 1,0 1-1,0 0 1,1-1-1,-1 0 1,12 1-10,1-1-1,-1-1 0,3-1 11,-15 2-2,3-1-1,1 0 1,-1-1-1,1 0 1,-1 0-1,0 0 1,0 0-1,0-1 1,0 0-1,0-1 1,-1 1-1,3-3 3,2-2-92,0 0 0,-1-1 1,0-1-1,-1 1 0,7-11 92,3-7-753,-2-1 0,0 0 1,-2-1-1,3-14 753,0-1-845,-2 0 0,-2-1 0,-2 0 0,-2-1 0,-2 0 0,-2 0 0,-2-19 845,-3 64 1260,-5 37 3383,-1 1-3889,-20 65-285,4 2 1,5 1-1,5 0 1,1 71-470,11-151 45,-1-14-19,1 1 0,0-1 0,1 1 0,0-1 0,1 1 0,1 5-26,-2-15-6,0 1 0,0 0 0,0 0-1,1-1 1,-1 1 0,1-1 0,-1 1 0,1-1 0,0 0 0,0 1 0,0-1 0,0 0 0,1 0 0,-1-1 0,0 1 0,1 0 0,-1-1 0,1 1 0,0-1 0,-1 0 0,1 0 0,0 0 0,0 0 0,0-1-1,0 1 1,-1-1 0,3 1 6,0-1-277,-1 1-1,1-1 1,0 0 0,-1 0-1,1-1 1,0 1-1,-1-1 1,1 0 277,-2 0-355,-1 0 1,0 0-1,0 1 1,0-1-1,0 0 1,0-1-1,0 1 1,0 0-1,-1-1 1,1 1-1,0-1 1,-1 1-1,1-1 1,-1 0-1,0 1 1,1-2 354,6-18-6419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7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8564,'0'0'1969,"0"0"-817,0 0-639,0 0 63,0 0 512,40 137-575,-10-115-193,5-4-112,4-11-80,4-7-96,1 0 0,-1-16 32,-9-17-64,-4-5-2113,-12 4-2033,-11 5-2801,-7 20 5378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7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9748,'0'0'1617,"-42"114"-544,20-47 303,-1 7-527,8-2-65,8-12-544,7-11-176,0-17-64,0-32-112,0 0-8308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8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12390,'0'0'1985,"0"0"-1825,0 0-160,0 0 32,0 0 0,142 112 48,-90-112-48,5 0-32,-2-5-1185,-5-2-4609,-38 7-177</inkml:trace>
  <inkml:trace contextRef="#ctx0" brushRef="#br0" timeOffset="1">583 204 4802,'0'0'817,"0"0"-817,0 0-3426</inkml:trace>
  <inkml:trace contextRef="#ctx0" brushRef="#br0" timeOffset="2">1125 220 8500,'0'0'1585,"0"0"-273,0 0-255,0 0-593,149 40-336,-111-40 32,-1-9-160,-30 3-7219</inkml:trace>
  <inkml:trace contextRef="#ctx0" brushRef="#br0" timeOffset="3">1481 309 8148,'0'0'416,"0"0"-416,0 0-7427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8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7748,'0'0'322,"0"0"-244,19 16-65,-19-16-13,27 25 3,19 20-3,-44-43 2,0 0 1,0 1-1,-1-1 1,1 1-1,0 0 1,-1-1-1,1 1 1,-1 0-1,0 0 1,0 0-1,0-1 1,-1 1-1,1 0 1,0 0-1,-1 1 1,0-1-1,0 0 0,0 0 1,0 0-1,-1 2-2,1 12 49,2-4 10,0 0 0,1-1 0,1 1-1,0 0 1,1-1 0,0 0 0,5 7-59,-4-8-437,-1 0 0,0 0 0,-1 0 0,0 1 0,-1-1 0,0 1 0,-1 0 0,0 0 0,0 6 437,-4 38-415,1-31 2212,-2 0 1,-3 7-1798,2 1 524,1-1 0,1 1 1,2 0-1,2 9-524,0 23 203,-1 1 1318,0-25-298,-1 1 0,-4 25-1223,1-53 84,0 1 0,0-1 0,-2 0 1,0 0-1,0-1 0,-5 9-84,-13 20 611,-12 15-611,15-26 168,2 0-1,-14 34-167,-1 15-1112,28-66-4531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03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0 96,'-117'443'0,"-12"-140"0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47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0 823 624,'0'0'8047,"0"0"-6279,0 0-1738,0 0-4,18-20 167,2-4-129,0-1 0,-2 0 0,-1-2-64,-4 1 25,-1-1 1,-1-1 0,-1 0-1,-2 0 1,5-26-26,-1 4 18,19-81 33,-9 35 130,5 1 1,6-8-182,-32 100 31,1-1-1,-1 1 1,1-1-1,0 1 1,0-1-1,0 1 1,0 0 0,1-1-31,-2 3 8,0 1 1,-1-1 0,1 1 0,0-1 0,0 1-1,0 0 1,-1-1 0,1 1 0,0 0 0,0 0-1,0-1 1,0 1 0,0 0 0,0 0 0,0 0-1,-1 0 1,1 0 0,0 0 0,0 1 0,0-1-1,0 0 1,0 0 0,0 1 0,-1-1 0,1 0-1,0 1 1,0-1 0,0 1 0,-1-1-1,1 1 1,0-1 0,-1 1 0,1 0 0,0-1-1,-1 1 1,1 0 0,-1-1 0,1 2-9,9 10 91,-1 0 0,0 1 0,0 0 1,-2 1-1,1 0 0,-2 0 0,5 14-91,1 0 82,18 43 79,-4 1 0,9 41-161,-23-66 0,-2 0 0,-2 0 1,-3 1-1,0 30 0,-4-45-62,0-20-449,0 0 1,-1 1 0,-1-1-1,0 0 1,-1 1 0,-1 3 510,2-15-108,0 0-1,0 0 1,0 0-1,0-1 1,0 1 0,-1 0-1,1 0 1,-1-1 0,1 1-1,-1-1 1,1 1-1,-1-1 1,0 0 0,0 1-1,0-1 1,0 0 0,0 0-1,0 0 1,0-1-1,0 1 1,0 0 0,0-1-1,0 1 1,-1-1 0,1 0-1,0 0 109,-4 1 57,0-1 0,1 0-1,-1 0 1,0-1 0,0 1-1,1-1 1,-1-1-1,0 1 1,-4-2-57,1-2 195,1 1 1,0-1-1,0 0 0,0-1 1,1 0-1,0 0 0,0 0 0,1-1 1,-1 0-196,-15-19 1278,-16-25-1278,29 38 505,1 0 0,0 0 0,-5-12-505,11 20 120,0 0 0,1 0 0,-1 0 0,1 0 0,0 0 1,0 0-1,1 0 0,-1 0 0,1-1 0,0 1 0,1 0 0,0-5-120,-1 8 11,1 0-1,0 0 0,-1 0 1,1 0-1,0 0 1,0 0-1,0 0 0,0 0 1,0 1-1,1-1 1,-1 1-1,0-1 0,1 1 1,-1-1-1,1 1 1,0 0-1,-1-1-10,35-15 65,-33 16-56,19-7 75,1 1 0,0 1 0,0 1 1,0 1-1,23 0-84,34 0-1299,9 5 1299,-25 0-3012,-33-1-4634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49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0 101 5779,'0'0'298,"0"0"-274,7-2-53,-1 1 292,10-2-675,5 0 3768,-15-3 4098,-2-5-5793,0-8-3063,-4 18 1853,1-21-2730,-1-11-5169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04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10 5346,'0'0'2620,"0"0"-1534,0 0-723,0 0 248,0 0 694,0 0 279,5-1-164,11-6-172,-27 6-135,2 2-957,-1 0 0,1 1 0,0 0 0,-4 2-156,-2 3 91,0 0 0,1 1 0,0 0 0,0 2 0,1-1 0,0 2 0,1 0 0,0 0 0,1 1 0,-5 7-91,13-15 2,0-1-1,1 1 1,-1 0 0,1 0 0,0 0 0,0 0 0,0 1-1,1-1 1,0 0 0,0 1 0,0-1 0,0 1 0,0-1-1,1 1 1,0-1 0,0 1 0,0 0 0,1-1 0,0 1-1,-1-1 1,2 1 0,-1-1 0,0 0 0,2 2-2,4 10-10,2 0 0,0-1-1,0 0 1,2-1 0,9 11 10,15 21-4,-26-33 1,-1 0 1,0 1-1,-2 0 0,1 0 1,-2 0-1,1 1 0,-2 0 1,0 0-1,-1 0 0,-1 1 1,0-1-1,-1 1 0,-1-1 1,0 1-1,-1 1 3,0-12-13,0 0 0,0-1 0,0 1 0,-1-1 0,0 0 0,0 0 0,0 1 0,0-1 0,-1-1 0,1 1 0,-1 0 0,0 0 0,0-1 0,-1 0-1,1 0 1,-1 0 0,1 0 0,-1 0 0,0-1 0,-4 3 13,0-1-164,0 0 0,0-1 0,0 1 0,-1-1 0,1-1-1,-1 0 1,0 0 0,1-1 0,-1 0 0,-5 0 164,14-1-117,-1 0-1,1 0 1,0 0 0,-1-1 0,1 1-1,-1 0 1,1 0 0,0 0 0,-1-1-1,1 1 1,0 0 0,-1-1 0,1 1-1,0 0 1,-1-1 0,1 1 0,0 0 0,0-1-1,-1 1 1,1-1 0,0 1 0,0 0-1,0-1 1,0 1 0,0-1 0,-1 1-1,1-1 1,0 1 0,0 0 0,0-1-1,0 1 1,0-1 0,0 1 0,1-1 117,0-18-3325,-1 16 2739,4-21-3248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04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8 8852,'0'0'1339,"0"0"-274,0 0 23,0 0 254,-22-2-264,-68-3-270,88 5-787,-1 0 0,1 0 0,0 0 0,-1 0 0,1 0 0,0 0-1,-1 1 1,1-1 0,0 1 0,-1 0 0,1 0 0,0 0 0,0 0-1,0 0 1,0 0 0,0 1 0,0-1 0,0 0 0,0 1-1,1 0 1,-1-1 0,0 1 0,1 0 0,0 0 0,-1 0 0,1 0-1,0 0 1,0 0 0,0 0 0,0 1 0,0-1 0,1 0-21,-2 6 18,2-1 0,-1 1 0,1-1 1,0 1-1,0-1 0,1 0 0,0 1 1,1 0-19,-2-4 8,5 14 2,0 0-1,1 0 1,1 0 0,0-1-1,1 0 1,1-1 0,4 5-10,-4-6 2,0 0 0,-1 0 0,0 1 0,-2 0 0,0 1 0,0 0 0,-2 0 0,0 0 0,0 7-2,-3-13 11,-1 0 0,0 0 0,0 0 1,-2 1-1,-1 7-11,2-14 2,0 0 1,-1-1-1,0 1 0,0-1 0,0 1 0,0-1 1,-1 0-1,1 0 0,-1 0 0,-1 0 0,1 0 1,0-1-1,-4 4-2,3-3-10,0-1 0,0 1 1,-1 0-1,0-1 0,1 0 0,-1 0 0,0-1 1,0 1-1,-1-1 0,1 0 0,0 0 1,-3 0 9,7-3-132,1 1 1,-1 0 0,1-1-1,-1 1 1,1 0 0,-1-1 0,1 1-1,-1 0 1,1-1 0,0 1 0,-1-1-1,1 1 1,0-1 0,-1 1 0,1-1-1,0 1 1,0-1 0,-1 1 0,1-1-1,0 1 1,0-1 0,0 0-1,0 1 1,0-1 0,0 1 0,0-1-1,0 1 1,0-1 0,0 0 0,0 0 131,0-26-4735,1 20 2579,-1-21-3463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13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539 21 4354,'0'0'419,"0"0"-211,0 0 566,0 0 832,0 0-801,0 0-244,-17-3 212,13 2-785,-17-4 452,0 1 1,0 1-1,0 0 0,-8 2-440,23 1 130,0 0 0,0 0 1,0 0-1,0 1 0,0 0 0,0 0 0,0 1 0,0-1 0,1 1 0,-1 0 1,0 1-1,1 0 0,0 0 0,0 0 0,0 0 0,0 1 0,0 0 0,0 0 1,1 0-1,-2 2-130,4-1 20,0-1 0,0 0 1,0 1-1,0-1 0,1 1 0,0-1 1,0 1-1,0 0 0,0-1 1,1 1-1,0 0 0,0 0 0,1 3-20,-1 1-3,1-1-1,0 1 0,1-1 0,0 0 1,0 1-1,1-1 0,1 2 4,14 21 2,2-1 1,1-1-1,1 0 0,1-2 0,14 12-2,12 16-6,-39-44 23,0 0-102,-1 0-1,0 1 1,0 0-1,0 3 86,-7-11-8,0-1-1,-1 0 1,1 0 0,-1 1-1,0-1 1,0 1-1,0-1 1,0 1-1,-1 0 1,0-1-1,1 1 1,-1 0 0,0-1-1,-1 1 1,1 0-1,-1-1 1,1 1-1,-1-1 1,-1 3 8,0-4 15,1 0 1,-1 1-1,0-1 1,0 0-1,0 0 1,0 0-1,0 0 0,0-1 1,-1 1-1,1 0 1,0-1-1,-1 0 1,0 0-1,1 1 1,-1-1-1,0-1 0,1 1 1,-1 0-1,-2 0-15,-60 7 741,60-7-639,-138 4 3045,-12-6-3147,28-1 530,136 2-910,0 0 1,0-1-1,0-1 1,8-1 379,20-9-3949,-5 1-3403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05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0 345 3009,'0'0'2978,"0"0"-593,0 0-768,53 161-401,-53-85-255,0-11-433,0-16-352,-3-20-160,3-22-16,0-7-144,0-38-2161,8-36-96,9-29-2129</inkml:trace>
  <inkml:trace contextRef="#ctx0" brushRef="#br0" timeOffset="1">0 345 1361,'85'-233'4081,"-110"177"-1023,8 20-833,7 21-272,7 10-1281,3 5-672,0 0-368,3 5-3874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06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1 7603,'0'0'825,"0"0"-396,0 0 409,0 0 784,0 0-138,-3 0-647,-1 0-747,-16 0 413,1 0 0,-15 4-503,30-3 94,-1-1-1,0 1 1,1 0 0,-1 1 0,1-1 0,-1 1 0,1 0-1,0 0 1,0 0 0,0 1 0,0 0 0,0-1 0,0 1-1,-1 2-93,3-1 19,0 0-1,0 0 0,1 0 0,0 1 1,-1-1-1,2 0 0,-1 0 0,0 1 0,1-1 1,0 0-1,0 1 0,0-1 0,0 0 1,1 1-1,0 0-18,0 15 4,-1-4-3,2 0-1,0-1 1,0 1 0,2-1-1,4 13 0,31 76 12,-12-34-9,-11-28-1,-3 0 0,-1 1 0,-3 0 0,-1 1-1,-2 0 1,-1 26-2,-4-48 4,0 6 4,-1-1 0,-2 0 1,-2 10-9,3-29 2,-1 0 1,0 1-1,0-1 1,-1 0-1,0 0 1,-1 0-1,0-1 1,0 1-1,0-1 1,-1 0-1,0 0 1,-5 4-3,2-3 13,0 0 0,-1 0 0,0 0 0,0-2 0,-9 6-13,14-10-2,1 0-1,-1 0 1,1 0-1,-1-1 1,1 0 0,-1 1-1,0-1 1,0-1-1,0 1 1,0 0-1,0-1 1,0 0-1,0 0 1,1 0 0,-1 0-1,0-1 1,0 1-1,-3-2 3,5 1-9,1 0 0,-1 1 0,1-1 1,0 0-1,0 0 0,-1 0 0,1 0 0,0 0 0,0 0 0,0 0 0,0-1 0,0 1 0,0 0 1,0-1-1,1 1 0,-1 0 0,0-1 0,1 1 0,-1-1 0,1 0 9,-6-34-104,6 33 103,-2-19-6,1-1 0,1 0 0,1 0 0,1 1-1,1-1 1,1 1 0,1 0 0,0 0 0,2 0 0,1 0-1,1 1 1,0 1 0,2-1 7,65-113-2464,15-10 2464,-53 89-2271,2 2 0,3 1 1,40-36 2270,-72 76-212,1 2 0,1 0 0,0 0 1,0 1-1,3-1 212,-9 7 102,1-1 1,-1 1 0,1 0 0,0 0-1,0 1 1,0 0 0,0 1-1,0 0 1,1 0 0,4 1-103,-7-1 471,0 1 1,0 1-1,0-1 1,0 1-1,0 0 1,0 1-472,-3-1 107,-1 0 0,0 0 0,0 0 0,1 0 0,-1 0 0,0 1 0,0-1 0,0 1 0,-1 0 0,1-1 0,0 1 0,-1 0 0,1 0 0,-1 0 0,1 0 0,-1 1-107,6 9 308,-1 1 1,-1 0 0,0 0 0,-1 0 0,0 0 0,0 5-309,13 87 494,-8-36-371,-9-66-120,2 7 14,0 1-1,1 0 1,0-1-1,4 10-16,-7-20-5,0-1 0,0 1 0,0 0 0,0 0 1,0 0-1,0 0 0,0-1 0,0 1 0,0 0 0,0 0 0,0 0 0,0 0 0,1-1 0,-1 1 0,0 0 0,0 0 0,0 0 0,0 0 0,0 0 0,1 0 0,-1-1 0,0 1 0,0 0 0,0 0 0,0 0 0,0 0 0,1 0 0,-1 0 0,0 0 1,0 0-1,0 0 0,1 0 0,-1 0 0,0 0 0,0 0 0,0 0 0,0 0 0,1 0 0,-1 0 0,0 0 0,0 0 0,0 0 0,1 0 0,-1 0 0,0 0 0,0 0 0,0 1 0,0-1 0,0 0 0,1 0 0,-1 0 0,0 0 0,0 0 0,0 0 0,0 1 1,0-1-1,0 0 0,1 0 0,-1 0 0,0 0 0,0 0 0,0 1 0,0-1 0,0 0 5,6-56 33,9-38-33,-9 67 27,1 0 0,1 1 0,1 0 0,9-17-27,-16 39 64,0 0-1,1 0 0,-1 1 1,1-1-1,-1 0 0,4-2-63,-5 5 11,-1 1-1,1-1 1,-1 1-1,1 0 1,-1-1-1,1 1 0,-1-1 1,1 1-1,0 0 1,-1-1-1,1 1 0,0 0 1,-1 0-1,1 0 1,0 0-1,0-1 1,-1 1-1,1 0 0,0 0 1,-1 0-1,1 0 1,0 1-1,0-1 1,-1 0-1,1 0 0,0 0 1,-1 0-1,1 1 1,0-1-1,-1 0 0,1 1 1,-1-1-1,1 0 1,0 1-1,-1-1 1,1 1-1,-1-1 0,1 1 1,-1-1-1,1 1 1,-1 0-1,0-1 1,1 1-1,-1-1 0,0 1 1,1 0-1,-1-1 1,0 2-11,18 33 299,-13-25-251,0 1 0,1-1 1,0 0-1,6 8-48,-9-15-6,-1-1 1,1 1 0,0 0-1,-1-1 1,1 0-1,1 1 1,-1-1 0,0 0-1,0-1 1,1 1-1,-1-1 1,1 1-1,0-1 1,-1 0 0,1 0-1,0-1 1,0 1 5,4 0-61,0-1 1,0 1-1,0-2 1,0 1-1,0-1 1,-1 0 0,1-1-1,0 1 1,0-2-1,-1 1 1,0-1-1,2-1 61,-7 3-31,0 0 0,0 0 0,0 1 0,-1-1 0,1 0 0,0 1 0,0-1 0,0 1 0,0 0 0,0 0 0,0 0 0,0 0 0,0 0 0,0 0 0,0 0 0,0 1 0,0-1 0,0 1 0,1 0 31,-2 0-139,0-1-1,0 1 1,1 1 0,-1-1-1,0 0 1,0 0-1,0 0 1,-1 0-1,1 1 1,0-1 0,0 0-1,-1 1 1,1-1-1,0 1 1,-1-1-1,0 1 1,1-1 0,-1 1-1,0-1 1,0 1-1,0-1 1,0 1-1,0-1 1,0 2 139,0 19-7153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06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9893,'0'0'1323,"0"0"-459,0 0-333,0 0-152,-4 21-120,0-2-206,0-5-23,1-1 1,1 1 0,1 0-1,0 0 1,0 0-1,1 0 1,1 0-1,0 0 1,3 6-31,12 49 81,-6-28 54,2 23-135,-12-64 0,0 0 1,0 0-1,0 0 1,0 1-1,0-1 1,0 0-1,0 0 1,0 1-1,0-1 1,0 0-1,1 0 1,-1 1-1,0-1 1,0 0-1,0 0 1,0 0-1,0 1 1,0-1-1,0 0 1,0 0-1,1 0 1,-1 0-1,0 1 1,0-1-1,0 0 0,0 0 1,1 0-1,-1 0 1,0 0-1,0 0 1,0 1-1,1-1 1,-1 0-1,0 0 1,0 0-1,1 0 1,-1 0-1,0 0 1,0 0-1,0 0 1,1 0-1,-1 0 1,0 0-1,0 0 1,1 0-1,-1 0 1,0 0-1,0 0 1,0 0-1,1 0 0,-1-1 1,0 1-1,0 0 1,0 0-1,1 0 1,-1 0-1,0 0 1,0 0-1,0-1 1,0 1-1,1 0 1,-1 0-1,0 0 1,0-1-1,12-15-58,9-29 114,-2 4 37,15-24-93,-27 54 8,0 0 0,1 0 0,0 0 0,1 1 0,0 1 1,1-1-1,8-5-8,-16 13 0,1 0 1,0 0 0,0 1 0,0-1 0,0 1-1,0-1 1,0 1 0,0 0 0,1 1-1,-1-1 1,0 0 0,1 1 0,1 0-1,-3 0 8,-1 0 0,1 0 0,0 0 0,0 1 0,-1-1 0,1 0 0,-1 1 0,1-1 0,0 1 0,-1 0 0,1 0 0,-1-1 0,1 1 0,-1 0 0,0 0 0,1 0 0,-1 1 0,0-1 0,0 0 0,0 0 0,0 1 0,0-1 0,0 1 0,0-1 0,0 1 0,0 0-8,4 11 82,-1-1-1,-1 1 0,0 0 0,0 0 0,-1 1 1,-1 1-82,3 84 182,-4-65-123,0 16-12,-1-24-29,1 0 0,2 5-18,3-16 28,0-9-1269,2-7-3488,-2-3-1530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07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6355,'0'0'2036,"0"0"-1346,0 0 183,0 0 439,0 0 68,15 21-324,43 74-437,-54-89-588,-1 0 0,-1 0-1,1 1 1,-1-1 0,0 0 0,-1 1-1,0 0 1,0-1 0,0 1-1,-1 0 1,1 0 0,-2-1 0,1 3-31,-1 9 43,1 112 285,0-129-309,0-1 10,0 0 41,0-17-20,0-32 124,2 1 0,8-44-174,-7 77 80,-1 1-1,2-1 1,0 1 0,1 0 0,0 1-1,1-1 1,0 1 0,1 0-1,1 1 1,0-1 0,9-8-80,-17 20 6,1 0-1,0 0 1,0 0 0,0 0 0,-1 0 0,1 0-1,0 0 1,0 1 0,0-1 0,0 0-1,0 1 1,1-1 0,-1 1 0,0-1 0,0 1-1,0 0 1,0-1 0,0 1 0,1 0 0,-1 0-1,0 0 1,1 0-6,-1 0 11,0 1 1,0-1-1,0 1 0,0-1 1,0 1-1,0-1 0,0 1 0,0 0 1,-1 0-1,1-1 0,0 1 1,0 0-1,-1 0 0,1 0 1,-1 0-1,1 0 0,0 0 0,-1 0 1,1 0-12,2 8 75,0 0-1,-1 0 1,0 1 0,0-1 0,0 2-75,-2-6 18,4 41 81,-3-35-91,-1 1-1,1-1 0,1 1 1,0-1-1,1 0 1,3 9-8,-5-19-7,0 1-1,0-1 1,-1 0 0,1 1 0,1-1 0,-1 0 0,0 0 0,0 0 0,0 0 0,0 0 0,1 0 0,-1 0 0,0-1-1,1 1 1,-1 0 0,1-1 0,-1 1 0,1-1 0,-1 0 0,1 1 0,-1-1 0,1 0 0,0 0 0,-1 0 0,1 0-1,-1 0 1,1 0 7,1 0-37,0-1-1,1 1 1,-1-1-1,0 1 0,0-1 1,0 0-1,-1 0 0,1-1 1,0 1-1,0 0 1,-1-1-1,1 0 0,1-1 38,7-8-148,0-1 0,-1 0-1,3-7 149,-3 7-44,-1-1 0,1 2-1,1-1 1,3-2 44,-10 11-3,0 0-1,0 0 1,0 1 0,0-1-1,1 1 1,-1 0 0,1 0-1,-1 0 1,1 0 0,0 1-1,-1 0 1,1 0 0,0 0-1,0 1 1,3 0 3,-6 0 0,-1 0 0,1 1 1,0-1-1,-1 1 0,1-1 0,-1 1 1,0 0-1,1-1 0,-1 1 0,1 0 0,-1 0 1,0 0-1,0 0 0,0 0 0,1 0 0,-1 1 1,0-1-1,0 0 0,-1 1 0,1-1 1,0 0-1,0 1 0,-1-1 0,1 1 0,0 1 0,13 45 43,-13-41-32,12 62 68,-3 8-79,1 1-3062,-9-62-1412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08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1 793 10933,'0'0'1555,"21"-2"-1205,8 0-333,-10 2-8,0-1 0,0-1-1,0-1 1,-1-1 0,14-4-9,-20 5 8,-1-1 0,1-1 0,-1 0 0,0 0 0,0-1 0,0 0 0,-1-1 0,0-1 0,0 1 0,-1-1 0,0-1 0,6-8-8,-13 15-27,0-1 0,0 0-1,0 0 1,-1-1 0,0 1 0,0 0-1,0 0 1,0-1 0,0 1 0,0-1-1,-1 1 1,0 0 0,1-1-1,-1 1 1,-1-1 0,1 0 27,0-4-89,0 7 87,-1 0 0,1 0 0,0 1 0,0-1 0,-1 0 0,1 0 0,-1 1 0,1-1 0,-1 0 0,1 1 0,-1-1 0,1 0 0,-1 1 0,0-1 0,1 1 0,-1-1 0,0 1 0,1-1 0,-1 1 0,0-1 0,0 1 0,1 0 0,-1 0 0,0-1 0,0 1 0,0 0 0,1 0 0,-1 0 0,0 0 0,0 0 0,0 0 0,0 0 0,0 0 2,-35 1 37,34-1-35,-2 1 7,1-1 1,-1 1-1,1 0 0,-1 0 1,0 0-1,1 1 0,0-1 1,-1 1-1,1 0 0,0 0 1,0 0-1,0 0 0,0 0 1,0 1-1,-1 1-9,0 1 34,0 0-1,0 0 1,0 1 0,1-1 0,0 1 0,1-1-1,-1 1 1,-1 6-34,-1 6 65,1-1 0,1 1-1,1 0 1,0 0 0,1 19-65,1-34 1,0 0 0,1 0 0,-1-1 1,0 1-1,1 0 0,0 0 0,0 0 1,0 0-1,0-1 0,0 1 0,0 0 1,1-1-1,-1 1 0,1-1 0,0 0 1,-1 1-1,1-1 0,0 0 0,2 1-1,0 0-3,0-1-1,0 1 1,0 0-1,1-1 0,-1 0 1,1 0-1,-1 0 1,1-1-1,0 0 0,0 0 1,1 0 3,3 1-5,0-1 0,0-1 1,-1 0-1,1 0 0,0-1 0,0 0 1,-1 0-1,1-1 0,0 0 1,-1-1-1,0 0 0,0 0 0,5-3 5,4-6 7,-1 0-1,0-2 0,-1 0 0,0 0 1,-1-2-1,6-8-6,-4 4 6,1 1 0,2 1 0,0 0 0,0 1-6,-17 16 5,-1 0 1,0 0-1,1 0 1,-1 0-1,1 0 1,-1 1-1,1-1 1,-1 0-1,1 1 1,0-1-1,-1 1 1,1 0-1,0-1 1,-1 1 0,2 0-6,-2 0 7,-1 0 0,1 1 0,0-1 0,0 0 0,0 0 0,0 1 0,0-1 0,0 1 0,-1-1 0,1 1 0,0-1 0,0 1 0,0-1 0,-1 1 0,1 0 0,0-1 0,-1 1 0,1 0 0,-1 0 1,1 0-8,2 4 35,-1 1 0,1 0 0,-1 1 0,0-1 0,0 0 1,-1 0-1,0 2-35,5 16-1,-5-21 4,0 1 0,0-1-1,0 0 1,1 1 0,-1-1 0,1 0-1,0 0 1,0 0 0,0 0-1,1 0 1,-1-1 0,1 1-1,-1 0 1,1-1 0,0 0 0,2 1-3,-2-1-114,1-1 1,0 1 0,-1-1 0,1 0 0,0-1 0,0 1-1,-1-1 1,1 0 0,0 0 0,0 0 0,0 0 0,-1 0-1,1-1 1,0 0 0,3-1 113,2-1-273,0 0-1,0-1 1,0 0 0,-1-1-1,0 0 1,0 0-1,0-1 1,0 0 273,-2 1 16,0 0 1,1 0-1,-1 1 0,1 0 1,0 0-1,0 1 1,0 0-1,0 0 0,0 0 1,1 1-1,-1 0 1,1 1-1,7-1-16,-11 2 115,-1 0-1,1 0 1,-1 1-1,1-1 1,-1 1 0,1 0-1,-1 0 1,0 0 0,0 0-1,1 1 1,-1-1-1,0 1 1,0 0 0,0 0-1,-1 0 1,1 0 0,0 0-1,1 2-114,5 4 98,-3-4-60,0 0 0,0 0 0,0 0 0,1-1 0,-1 0 0,1 0 0,0-1 0,0 0 0,0 0 0,0-1 0,3 1-38,13 0 48,-1-1-1,1-1 1,0-1-48,-13 1 21,-3-1-18,0 0 1,0 0 0,0-1 0,-1 0 0,1 0 0,0-1-1,-1 1 1,0-2 0,0 1 0,0-1 0,0 1 0,0-2-1,-1 1 1,1-1 0,-1 1 0,0-2 0,-1 1 0,1 0-1,-1-1 1,0 0 0,0 0-4,8-14 10,-1 0 0,-1-1 0,0 0 0,-2-1 0,6-21-10,5-28 102,-4 0 0,5-60-102,3-149 850,-39 485 2560,-12 260-3466,29-396 62,1-34-18,-2 1 0,-1-1 0,-6 32 12,4-144-576,3 61 605,1 0 0,1 0 0,0 1 1,0-1-1,2 1 0,0 0 0,5-12-29,-4 16 73,0 0-1,1 0 1,0 1 0,0 0-1,1 0 1,1 1 0,0 0 0,0 0-1,0 0 1,9-5-73,-7 6 44,1 1 0,0 0 0,1 0 0,0 1 0,0 0 0,0 1 0,1 1 0,-1 0 0,8-1-44,5 0-302,0 1-1,0 2 1,0 0-1,8 2 303,-19 2-5202,-8 9-4421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12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90 6467,'0'0'1614,"0"0"-875,0 0-59,0 0 331,0 0 462,0 0-526,0 0-677,-5 1-209,-2 3-9,10 0 3,29 2 63,55 0 151,-5-4 24,-1-3 0,25-6-293,-79 4-241,0-2 0,-1 0-1,0-1 1,0-2-1,-1-1 1,1-1-1,-2 0 1,17-11 241,-40 20-247,0 1-1,0-1 1,1 0 0,-1 0-1,0 0 1,0 1 0,0-1-1,0 0 1,0-1-1,0 1 1,0 0 0,0 0-1,0 0 1,0-1 247,0-11-4818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13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8020,'0'0'2123,"0"0"-1669,0 0-337,0 0 102,26 27 8,85 88-48,-100-103-137,1 1 0,-2 0 1,0 1-1,0 0 0,-2 0 1,0 1-1,0 1 0,1 4-42,-6-8 38,0 0 0,0 0-1,-1 1 1,-1-1 0,0 1-1,0-1 1,-2 1 0,1 0-1,-2 2-37,0-4 20,0 0-1,0 0 0,-2 0 1,1 0-1,-1-1 1,-1 1-1,0-1 0,0 0 1,-1-1-1,0 1 1,-1-1-1,0 0 1,-2 1-20,-16 16 57,-1 0 0,-1-2 0,-14 9-57,40-33-4,-23 20 89,-2-2 0,-2 1-85,22-15-89,-1-1 0,0 1 0,1-1 0,-1 0 0,-1-1 0,1 0 0,0 0 0,-1 0 0,1-1 0,0 0 0,-1 0 89,8-1-59,0 0 0,0 0 0,-1 0 1,1 0-1,0 0 0,0 0 0,0 0 1,0 0-1,0 0 0,0 0 1,0 0-1,-1 0 0,1 0 0,0 0 1,0 0-1,0 0 0,0 0 0,0 0 1,0 0-1,0 0 0,-1 0 0,1 0 1,0 0-1,0 0 0,0-1 0,0 1 1,0 0-1,0 0 0,0 0 0,0 0 1,0 0-1,0 0 0,-1 0 0,1 0 1,0 0-1,0-1 0,0 1 1,0 0-1,0 0 0,0 0 0,0 0 1,0 0-1,0 0 0,0 0 0,0-1 1,0 1-1,0 0 0,0 0 0,0 0 1,0 0-1,0 0 0,0 0 0,0 0 1,0-1-1,0 1 0,0 0 0,1 0 59,-1-19-6709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16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8948,'0'0'1905,"0"0"-576,0 0-609,0 0-352,7 114 448,33-47-111,5-6-385,7-10-192,5-11-64,3-11 0,-1-8-16,-1-12-48,-6-7-16,-10-2-1185,-42 0-3281,0 0-2881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17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0 349 10117,'0'0'2353,"0"0"-1185,0 0-527,0 0-545,0 0 0,40-114-32,24 58 48,11-2-64,2 4-16,0 16-32,-5 14-897,-12 19-4321,-50 5-1441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17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105 448 7732,'0'0'4658,"0"0"-4034,0 0-512,-35 156 64,5-77 256,5-1 65,10-9-193,15-15-192,0-20-96,13-25-16,24-9-561,-17-25-5089,0-17-2402</inkml:trace>
  <inkml:trace contextRef="#ctx0" brushRef="#br0" timeOffset="1">214 56 576,'0'0'12902,"0"0"-11509,0 0-545,0 0-672,0 0-176,0 0-608,17-56-4274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14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17 9044,'0'0'979,"0"0"-120,0 0-98,0 0-313,0 0-392,-3 0-211,-9 0-13,9 0 123,-12 0 2499,12 0-2392,1-1 0,0 1 0,0 0 0,0 0-1,0 1 1,0-1 0,0 0 0,-1 1 0,1-1 0,0 1-1,0 0 1,0-1 0,0 1 0,0 0 0,1 0 0,-1 0-1,-2 2-61,3-1 0,0 1 0,0-1-1,0 1 1,0-1-1,0 1 1,0-1 0,1 1-1,-1 0 1,1-1 0,0 1-1,0 0 1,0-1-1,0 1 1,0 1 0,1-3-5,-1-1 0,0 1-1,1-1 1,-1 1 0,1-1 0,-1 1-1,1-1 1,-1 1 0,1-1 0,0 0-1,-1 1 1,1-1 0,-1 0 0,1 0-1,0 1 1,-1-1 0,1 0 0,0 0 0,-1 0-1,1 0 1,0 0 0,-1 0 0,1 0-1,0 0 1,-1 0 0,1 0 0,0 0 5,22-2-187,-22 2 155,1-1 1,-1 1-1,1-1 1,-1 1-1,1-1 1,-1 0-1,1 0 0,-1 1 1,1-1-1,-1 0 1,0 0-1,0 0 1,1 0-1,-1-1 1,0 1-1,0 0 0,0 0 1,0-1-1,0 1 1,-1-1-1,1 1 1,0-2 31,1-1-18,-1 0 1,0-1 0,0 1 0,0 0-1,-1-1 1,1 1 0,-1-1-1,0 1 18,0 3 8,-1 1 0,1-1 0,0 1 0,0 0 0,0-1 0,-1 1 0,1-1 0,0 1 0,-1 0 0,1-1 0,0 1 0,-1 0 0,1-1 0,0 1 0,-1 0 0,1-1 0,-1 1 0,1 0 0,0 0 0,-1 0 0,1-1 0,-1 1 0,1 0 0,-1 0 0,1 0 0,-1 0 0,1 0 0,-1 0 0,1 0 0,-1 0 0,1 0 0,-1 0-8,-20 0 129,15 0-60,5 0-63,1 0 0,-1 1 0,0-1 0,0 0 0,0 0 0,0 0 0,0 1 0,0-1 0,1 1 1,-1-1-1,0 0 0,0 1 0,1-1 0,-1 1 0,0 0 0,0-1 0,1 1 0,-1 0 0,1-1 0,-1 1 0,1 0 0,-1 0 0,1-1 0,-1 1 0,1 0 0,0 0 0,-1 0 0,1 0 0,0-1 0,0 1 1,-1 1-7,-1 32-2455,2-31 1635,0 8-4214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21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30 128,'0'0'10789,"0"0"-9396,0 0-737,0 0-656,0 0-16,0 0 16,131 29 256,-29-29-96,10 0-48,3 0-16,-3 0-96,-3-3 48,-7-8 32,-12 2-80,-21 0-960,-19 0-3538,-23-2-1569,-27 5 4194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21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19 352,'0'0'5952,"0"0"-2323,0 0-2253,4-6-1149,-2 5-213,-1 0-1,1 0 1,-1 0 0,0 0 0,1 0-1,0 0 1,-1 0 0,1 0 0,0 1-1,-1-1 1,1 0 0,0 1-1,0 0 1,-1-1 0,1 1 0,0 0-1,0 0 1,0 0 0,-1 0 0,1 0-1,0 0 1,0 1 0,0-1-1,0 1-13,4 1 34,0 0 0,0 0 0,0 1 0,0 0-1,-1 0 1,1 1 0,-1 0 0,1 0-34,12 11 99,-1 1 1,0 0-1,-1 1 1,6 10-100,-13-16 27,-1 2 0,0-1-1,-1 1 1,0 1 0,-1-1 0,0 1 0,-1 0 0,-1 0 0,0 1 0,0 4-27,0 14 84,-1 0 0,-1 0 0,-2-1 0,-1 5-84,0-26 17,0-1-1,-1 1 0,0-1 0,-1 0 0,0 0 1,-1 0-1,0 0 0,0 0 0,-1-1 1,-1 1-1,1-1 0,-3 2-16,-1 0 23,0 0 0,0 0 0,-1-1 0,-1 0 0,0-1 0,0 0 0,0-1 0,-12 6-23,-6-2 4,17-13-2419,11 0 2072,1 1-1,0 0 1,-1-1-1,1 1 1,-1 0-1,1-1 1,0 1-1,-1-1 1,1 1-1,0-1 1,0 1-1,0 0 1,-1-1-1,1 1 1,0-1-1,0 1 1,0-1-1,0 1 1,0-1-1,0 0 1,0 1-1,0-1 1,0 0 343,0-15-3111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22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568 78 48,'0'0'960,"0"0"3154,0 0-1142,0 0-1678,0 0-333,-14-13 87,5 4-798,2 1-85,0 1 0,-1 0-1,0 1 1,0 0-1,-1-1-164,5 5 72,1 0 0,0 0 0,-1 1 0,0-1 0,1 1 0,-1 0 0,0 0 0,1 0 0,-1 0 0,0 1 0,0-1 0,0 1 0,0 0 0,0 0 0,0 1 0,1-1 0,-1 1 0,-2 0-72,-8 4 142,1 0 1,0 1-1,-1 1 0,2 0 0,-1 0 0,1 2 1,-2 2-143,-14 11 200,1 2 0,-11 13-200,12-9 130,1 1 0,1 1 0,2 1 1,1 1-1,-14 28-130,23-35 60,0 0 1,2 1-1,1 1 0,2-1 0,0 1 1,1 0-1,2 1 0,0 12-60,2-8 37,2 1-1,0-1 1,4 14-37,-2-34 8,0 1 1,1-1 0,0 0 0,1 0 0,0 0 0,1 0 0,0-1 0,1 1 0,7 9-9,-1-6 0,-1-1-1,2 0 1,0-1-1,0 0 1,1-1 0,1-1-1,0 0 1,0-1 0,1-1-1,0 0 1,1-1-1,0-1 1,0 0 0,1-2-1,0 0 1,12 2 0,32 3 1,0-3 0,0-3 1,1-2-1,11-4-1,-70 2 1,21 0-211,0-1 0,0-1 0,0-1-1,-1-1 1,1-2 0,-1 0 0,0-1 0,7-4 210,-30 10-176,-1 1 0,1 0 0,-1 0 0,1 0 0,0-1 0,-1 1 0,1 0 0,-1 0 0,1-1 0,-1 1 0,1-1 0,-1 1 1,1 0-1,-1-1 0,1 1 0,-1-1 0,0 1 0,1-1 0,-1 1 0,0-1 0,1 0 0,-1 1 0,0-1 0,1 0 176,-1-6-7155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41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11237,'0'0'512,"12"118"-352,-12-15-31,0 9-49,-12 5 16,-13-3-16,-5-2 16,3-7-80,4-7 48,-2-8-64,3-19 0,2-19-945,-5-23-2288,20-29-1233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42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1265,'0'0'8868,"0"0"-7316,0 0-1264,-27 118-111,27-3 127,0 8 448,0-3 16,0-10-287,22-20-49,11-19-256,9-24 48,13-29-64,12-18-80,10-47-32,8-42-96,-58 28-3217,-7 8-6340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43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466 0 9636,'0'0'1609,"-30"11"-696,10-4-785,4-2-42,-1 1 0,1 0 0,0 1 0,0 1 0,1 0 0,0 1 0,1 1 0,0 1 0,0 0 0,1 0 0,0 1 0,0 3-86,-16 19 342,2 3 1,2 0-1,1 1 0,-17 41-342,27-49 162,2 0-1,1 1 0,1 0 0,2 1 0,1 0 0,2 1 0,0 6-161,2-9 88,1 1 0,2 0 0,1 0 0,3 18-88,-3-41 8,1 1 1,0 0-1,0-1 0,1 1 1,0-1-1,1 0 0,-1 0 1,2 0-1,-1-1 0,1 1 1,0-1-1,0 0 0,1 0 1,0-1-1,0 0 0,1 0 0,0 0 1,1 0-9,5 2 4,1 0-1,0-1 1,0-1 0,0-1 0,1 1-1,0-2 1,0 0 0,0-1 0,1-1-1,-1 0 1,1-1 0,-1-1 0,11 0-4,-9-1 3,1-1 0,-1-1 1,1 0-1,-1-1 0,0-1 1,-1-1-1,1 0 0,-1-1 1,0 0-1,-1-2 0,13-8-3,-3-2-267,-1-1 1,-1-1-1,-1-1 0,-1-1 0,-1-1 0,0-1 267,-17 21-408,-1 0-1,1-1 1,-1 1 0,0-1-1,0 1 1,0-1-1,0 1 1,-1-1-1,1-5 409,0-26-6355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43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12598,'0'0'1921,"-127"0"-1089,120 0-192,7 7-320,17 13-320,38 4 64,20 1 193,12-7-81,7-7-32,-2-11-96,0 0 0,-5 0-48,-10-4 0,-59-8-2289,-11 1-7588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45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524 645 5539,'0'0'2441,"0"0"-566,0 0-255,-29-3-249,8 1-1150,9-1-136,1 2 0,0-1 0,-1 1 0,1 1 0,-1 0-1,1 1 1,-1 0 0,1 1 0,-1 0 0,1 1 0,0 0 0,0 1 0,1 0 0,-1 0-1,1 1 1,-10 7-85,-24 17 232,2 2 0,1 2 1,2 2-1,1 2 0,0 3-232,34-36 13,0 1-1,1 0 1,-1 0 0,1 0 0,0 1-1,0-1 1,1 1 0,0-1 0,-2 7-13,4-12 0,0 1 0,0-1 0,0 1 0,-1-1 0,1 1 0,0-1 0,0 1 0,1-1 0,-1 1 0,0-1 0,0 0 0,0 1 1,0-1-1,0 1 0,0-1 0,1 1 0,-1-1 0,0 1 0,0-1 0,1 0 0,-1 1 0,0-1 0,1 1 0,-1-1 0,0 0 1,1 0-1,-1 1 0,1-1 0,-1 0 0,0 1 0,1-1 0,-1 0 0,21 4 0,22-6-5,-32-1-14,0 0 0,0 0 0,0-1 0,-1-1-1,0 0 1,0 0 0,0-1 0,0 0 0,-1 0 0,0-1 0,-1-1 0,1 1 0,-1-1 0,-1-1 0,1 0 19,18-24-413,-1 0 1,-2-2-1,9-18 413,11-25-856,-4-3 0,18-56 856,47-170-3,-80 209 264,-24 96 326,0 20 1388,-2 16-1857,-1 0 1,-2-1-1,-2 0 1,-1 1-119,-8 40 22,-4 41-17,6 0 1,5 1-1,5 0 0,7 47-5,-3-154 2,1 1 0,0 0 0,1-1 0,0 0 0,0 1 0,1-1 0,1 0 0,-1 0 0,1-1 0,1 1 0,0-1-2,-3-4-12,0-1 0,1 0 0,0 0-1,-1 0 1,1 0 0,0 0 0,1-1 0,-1 1-1,0-1 1,1 0 0,-1 0 0,1 0-1,0 0 1,0-1 0,0 1 0,0-1-1,0 0 1,0-1 0,0 1 0,0 0-1,0-1 1,0 0 0,0 0 0,0 0-1,0-1 1,1 0 12,0 1-148,-1-1 0,1 0-1,-1 0 1,1-1 0,-1 0 0,0 1-1,0-1 1,0-1 0,0 1 0,0 0-1,0-1 1,-1 0 0,1 0 0,2-3 148,-1 0-619,0 0 1,0 0 0,-1-1-1,0 0 1,0 0 0,-1 0 0,0 0-1,1-4 619,9-25-4399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9:46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63 647 1745,'0'0'2209,"0"0"1777,0 0-1633,0 0-2145,-37 159 736,19-96 321,11 2-241,7-5-624,0-9-207,5-15-145,29-27-48,-14-9-144,0-22-5507</inkml:trace>
  <inkml:trace contextRef="#ctx0" brushRef="#br0" timeOffset="1">292 0 14086,'0'0'2129,"0"0"-1008,0 0-833,0 0-288,0 0-288,0 0-14807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1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43 2769,'0'0'1524,"0"0"-985,0 0-331,0 0 219,0 0 306,0 0-37,0 0-42,0 0-43,7-7-109,21-20-132,-21 19 17,-7 7 240,0 1 659,0 0 408,-3 0-208,-3 1-1410,1 0 1,-1 0-1,0 1 0,1-1 0,-1 1 0,1 0 0,-1 1 0,1-1 0,0 1 1,0 0-1,0 0 0,0 1 0,1-1 0,-1 1 0,1 0 0,0 1 0,0-1 1,0 1-1,1-1 0,0 1 0,-2 3-76,-6 11 6,0 0 0,2 0 1,0 1-1,1 0 0,-1 7-6,-2 11 12,2 1-1,1 0 0,3 0 0,1 0 0,1 1 0,3 4-11,0-36-3,1 0-1,0 0 1,0 0-1,1 0 1,0 0-1,0 0 1,1-1-1,0 1 1,0-1-1,1 0 1,0 0-1,1 0 1,-1 0-1,1 0 1,0-1-1,1 0 1,-1 0-1,1-1 1,1 0-1,-1 0 1,7 4 3,-1-1-27,0-1 0,0-1 0,1 0 1,0-1-1,0 0 0,1-1 0,-1 0 0,1-1 1,0-1-1,0 0 0,0-1 0,5 0 27,-14-1-12,1 0-344,-1 0 0,1 0 0,0 0 0,-1-1 0,1 0 0,-1 0 1,5-1 355,-9 1-293,1 0 1,0 0 0,-1 0-1,0 0 1,1 0 0,-1-1-1,0 1 1,1 0 0,-1-1 0,0 1-1,0-1 1,0 1 0,0-1-1,0 1 1,0-1 0,-1 0-1,1 1 1,-1-1 0,1 0-1,-1 0 1,1 1 0,-1-1 0,0 0-1,0-1 293,1-14-2924,-1 5 512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14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7684,'0'0'1971,"0"0"-1080,0 0-549,0 0-230,1 3-187,1 9 274,-1-9 272,-1 1 0,1-1 0,0 0 0,0 0-1,0 0 1,0 0 0,1 0 0,0 2-471,-1-4 6,0 0 0,0 0 0,0 0 1,0 0-1,0 0 0,1 0 0,-1 0 0,0 0 0,0-1 0,1 1 0,-1 0 0,1-1 1,-1 1-1,1-1 0,-1 0 0,1 1 0,-1-1 0,1 0 0,-1 0 0,1 0 0,-1 0 1,1 0-7,7-1-75,-16 0 400,-16-1 118,20 3-427,1 0-1,-1 0 1,1 0-1,-1 0 1,1 0 0,0 0-1,-1 1 1,1-1-1,0 1 1,0-1-1,0 1 1,0 0 0,0 0-1,0 0 1,1 0-1,-1 0 1,1 0-1,0 1 1,-1-1-1,1 0 1,0 1 0,0-1-1,0 1 1,1-1-1,-1 1 1,0 1-16,-2 9 12,1-1 1,0 0-1,1 0 1,1 1-1,0 0-12,-1-13-24,1 1 0,0-1 0,0 1 1,0 0-1,0-1 0,0 1 0,0-1 0,0 1 0,1-1 0,-1 1 1,0-1-1,0 1 0,0-1 0,0 0 0,1 1 0,-1-1 0,0 1 0,0-1 1,1 1-1,-1-1 0,0 0 0,1 1 0,-1-1 0,0 1 0,1-1 1,-1 0-1,1 0 0,-1 1 0,0-1 0,1 0 0,0 1 24,10 0-4968,-10-1 4511,4 0-8908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1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7299,'0'0'1857,"0"0"-576,0 0-353,0 0-672,0 0-256,0 0-192,20-5 192,35 5 16,12 0 48,5 9-32,0 2 96,-7 3-128,-52-10-2945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3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3682,'0'0'3532,"0"0"-2374,0 0-1001,0 0-23,2 26 154,8 87 21,-6-71-176,-3 0-1,-1 0 1,-3 16-133,3-51 13,-8 21 19,7-42-128,2-16 134,1 0 0,2 1-1,1-1 1,2 1 0,0 0 0,4-5-38,-11 33 46,1-1-1,0 1 1,0 0 0,-1-1-1,1 1 1,0 0 0,0 0-1,0 0 1,1-1 0,-1 1-1,0 0 1,0 1 0,1-1-1,-1 0 1,0 0 0,1 0-1,-1 1 1,1-1-46,30-8 80,-24 8-59,17-3-222,-1 1-1,1 1 1,-1 1 0,2 2 201,-26-1-35,7 0-3079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3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0 268 912,'0'0'4301,"0"0"-3354,0 0-848,0 0-3,26-4 32,-26 4-128,31-4 144,0-2 0,14-5-144,-40 9 35,0 0 0,0-1-1,0 1 1,0-1 0,0 0-1,0 0 1,-1-1 0,0 1-1,1-1 1,-1 0 0,-1 0 0,1-1-1,0 1 1,-1-1 0,0 1-1,0-1 1,1-3-35,6-9 53,0 2-6,0-1 0,-1-1 0,1-5-47,-7 16 19,-1 0 0,0 0 0,0 0 0,0-1 0,-1 1 0,0-1 0,-1 1 0,1-1 0,-1 1 0,0-1 0,-1-2-19,0 8 28,1 1 0,-1-1 0,0 0 1,1 1-1,-1-1 0,0 0 0,0 1 1,1-1-1,-1 1 0,0 0 0,0-1 1,0 1-1,0-1 0,0 1 0,0 0 1,0 0-1,0 0 0,0-1 0,0 1 0,0 0 1,0 0-1,0 0 0,1 0 0,-2 1-28,-32 0 1138,28-1-899,4 0-202,-1 0 0,1 1 0,0-1 0,-1 1 0,1-1 0,0 1 0,0 0 0,0 0 0,-1 0 0,1 0 0,0 0 0,0 1 0,0-1 0,0 0 0,1 1 0,-1 0 0,0-1 0,0 2-37,-1 1 25,0 0 1,1 0 0,0 0 0,-1 0-1,1 1 1,1-1 0,-1 1 0,1-1-1,-1 2-25,-1 12 11,0 0 0,2 1 0,0-1 0,1 9-11,0-24 9,0 1-17,0-1 0,0 0 0,1 0 1,-1 1-1,1-1 0,0 0 1,0 0-1,0 0 0,1 0 0,-1 0 1,1 0-1,-1 0 0,1 0 0,0-1 1,0 1-1,0-1 0,1 1 8,2 1 29,-1 0-1,1 0 0,0 0 0,1-1 1,-1 0-1,0 0 0,1 0 1,0-1-1,1 1-28,4 0-212,-1 0 0,1 0 1,-1-1-1,1 0 0,0-1 0,0-1 0,0 1 1,0-2-1,0 1 0,-1-2 0,1 1 212,7-7-3407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133 346 4066,'0'0'2433,"0"0"-659,0 0-483,0 0-159,0 0-252,-18-3-344,-59-3-293,75 6-238,1 0 0,-1 0-1,1 1 1,-1-1 0,1 0 0,-1 0-1,1 1 1,-1-1 0,1 1 0,0-1 0,-1 1-1,1 0 1,0 0 0,-1-1 0,1 1-1,0 0 1,0 0 0,0 0 0,0 0-1,-1 0 1,2 1 0,-1-1 0,0 0 0,0 0-1,0 1 1,0-1 0,1 0 0,-1 1-1,1-1 1,-1 1 0,1-1 0,-1 2-5,1 2-7,-1-1 1,1 1-1,0 0 0,0-1 1,1 1-1,-1 0 1,2 3 6,-2-6-4,1 0 0,0 0 0,0-1 0,0 1 0,0 0 0,0-1 0,0 1 0,0 0 1,0-1-1,1 1 0,-1-1 0,1 0 0,-1 1 0,1-1 0,-1 0 0,1 0 0,0 0 0,0 0 1,-1 0-1,1-1 0,0 1 0,0 0 0,0-1 0,0 0 0,0 1 0,1-1 4,9 2-138,0-1 0,0 0 0,0-1 0,0 0 138,-4 0-189,0 0 125,-1 0 0,1 0 0,-1-1 0,0 0 0,0 0 0,1-1 0,-1 0 0,0 0 0,0-1 0,-1 0 0,1 0 0,0-1 0,-1 1 0,0-1 0,0-1 1,0 1-1,0-1 0,-1 0 0,0-1 0,0 1 0,0-1 0,-1 0 0,0 0 0,0 0 0,0-1 0,-1 1 0,0-1 0,0 0 0,-1 0 0,1 0 0,-2 0 0,1-2 64,40-236 112,-39 188-21,-3 56-24,0 1-8,-19 3-35,18-2-45,0 1 0,0 0 0,0 0 1,0 0-1,1 0 0,-1 0 1,1 0-1,-1 0 0,1 1 1,0-1-1,0 0 0,0 0 1,0 0-1,0 0 0,0 0 1,1 2 20,-1 7-2524,0-7-1889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83 5042,'0'0'1622,"0"0"-717,0 0-540,0 0 97,0 0 546,-12-13-74,-39-40 133,50 52-967,-1-1 1,0 0-1,-1 1 0,1 0 0,0-1 1,0 1-1,-1 0 0,1 0 0,0 0 0,-1 0 1,1 1-1,-1-1 0,1 1 0,-1-1 0,1 1 1,-1 0-1,0 0 0,1 0 0,-1 0 0,1 1 1,-1-1-1,-1 1-100,-8 0 330,7 0-281,0-1 0,1 1 0,-1 0 1,1 0-1,-1 0 0,1 0 0,0 1 1,-1 0-1,1 0 0,0 0 0,-1 1-49,4-3-9,0 1 0,0 0 0,0 0-1,-1-1 1,1 1 0,0 0 0,0 0 0,0 0-1,0 0 1,1 1 0,-1-1 0,0 0 0,0 0-1,1 0 1,-1 1 0,1-1 0,-1 0 0,1 1-1,-1-1 1,1 0 0,0 1 0,0-1 0,-1 1 0,1-1-1,0 1 1,0-1 0,1 0 0,-1 1 0,0-1-1,0 1 1,1-1 0,-1 0 0,1 1 0,-1-1-1,1 0 1,-1 0 0,1 1 0,1 0 9,-1-1-145,0 0 0,0 0 1,1 0-1,-1 0 0,0 0 1,1 0-1,-1-1 0,1 1 1,-1 0-1,1-1 0,-1 1 1,1-1-1,0 0 0,-1 1 1,1-1-1,-1 0 0,1 0 1,0 0-1,1 0 145,1 0-415,1 0 1,0-1-1,-1 1 1,1-1-1,-1 0 1,1 0-1,0-1 415,-2 0-311,0 1-1,1-1 1,-1 0-1,0-1 1,0 1 0,0-1-1,0 1 1,0-1-1,0 0 1,-1 0-1,1 0 1,-1 0 0,0-1-1,0 1 1,0-1 311,10-20-3570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4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167 198 1441,'2'-21'1558,"5"-92"294,-6 51 2445,-1 61-2211,0 1 214,0 8-1121,-4 44-1009,-3 0 0,-1-1 0,-3 0 0,-4 6-170,-5 24 41,-7 37-17,-7 29 114,-10 107-138,39-187-132,3 33 132,2-88-110,1-4-1694,1-8-2814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4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7251,'0'0'961,"0"0"-721,0 0 208,0 0 993,-5 129-241,-25-64-703,-5 14-369,-2 6-80,22-56-48,2-11-2962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5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8 3682,'0'0'1328,"0"0"-858,0 0-251,0 0 312,0 0 370,3-1-55,-55-5 4581,47 5-5395,1 1-1,-1 0 1,0 0-1,0 1 1,0-1-1,0 1 1,0 0-1,0 1 0,0-1 1,1 1-1,-1 0 1,1 0-1,-1 0 1,1 1-1,0-1 1,-1 1-32,0 3 17,1 0 1,0 0-1,0 0 1,0 0 0,0 1-1,1 0 1,0-1-1,1 1 1,0 0-1,0 1 1,0-1-1,1 0 1,0 0 0,0 3-18,0 0-10,1 0 1,0 1-1,0-1 1,1 0 0,0 0-1,1 0 1,0 0 0,1 0-1,0 0 1,2 3 9,9 16-2,-6-14 6,-1 1 0,-1-1 0,0 1 0,-1 0 0,-1 1 0,0-1 0,-1 2-4,-1-2 7,-2 0 0,1 0 0,-2 0 0,-2 16-7,2-26 3,0-1-1,-1 1 1,0 0 0,0 0 0,0 0 0,-1-1-1,0 1 1,0-1 0,0 0 0,-1 0 0,1 0 0,-1-1-1,0 1 1,-2 0-3,3-1-4,-1-1-1,0 0 1,0 1 0,0-1-1,-1-1 1,1 1 0,-1-1-1,1 1 1,-1-1 0,0-1-1,0 1 1,0-1 0,0 1-1,0-2 1,0 1 0,-3 0 4,7-2-29,0 1 0,0 0 0,0-1 0,1 1 0,-1-1 0,0 0 0,1 1 0,-1-1 0,1 0 0,-1 1 0,1-1 0,-1 0 0,1 1 0,-1-1 0,1 0 0,-1 0 1,1 0-1,0 1 0,0-1 0,-1 0 0,1 0 0,0 0 0,0 0 0,0 0 0,0 0 0,0 0 0,0 1 0,0-1 0,0 0 29,0-37-556,0 29 380,1-3 143,1 0-1,0 1 0,1-1 1,0 1-1,0 0 0,1 0 1,1 0-1,0 0 0,0 1 1,1-1-1,1 1 0,0 1 0,7-9 34,15-17-3,3 2 0,0 1-1,2 1 4,-13 12-13,1 1 1,1 1-1,0 2 0,20-11 13,-33 20-21,0 1 0,1 1 1,-1 0-1,1 1 0,0-1 0,0 2 0,0 0 0,0 0 0,0 1 0,0 1 0,1-1 0,-1 2 0,4 0 21,-13 0 4,1 0-1,-1 0 0,1 0 0,-1 0 0,1 1 0,-1-1 0,1 1 1,-1-1-1,0 1 0,0 0 0,0 0 0,0 0 0,0 0 0,-1 0 0,1 1 1,0-1-1,-1 0 0,0 1 0,0-1 0,1 1 0,-1-1 0,-1 1 1,1 0-1,0 0 0,-1-1 0,1 2-3,2 13 104,0-1-1,-2 1 1,1 14-104,-2-28 10,0 16 44,0-14-45,-1 0-1,1 1 1,0-1-1,1 0 0,0 1 1,-1-1-1,1 0 1,1 0-1,-1 0 1,1 1-1,1 2-8,-2-8-6,-1 0 1,1 1-1,-1-1 1,1 0-1,-1 1 1,0-1-1,1 0 1,-1 1-1,1-1 1,-1 0-1,1 0 0,-1 0 1,1 1-1,0-1 1,-1 0-1,1 0 1,-1 0-1,1 0 1,-1 0-1,1 0 1,-1 0-1,1 0 0,0 0 1,-1 0-1,1 0 1,-1-1-1,1 1 1,-1 0-1,1 0 1,-1 0-1,1-1 1,-1 1-1,1 0 0,-1-1 1,1 1-1,-1 0 1,0-1-1,1 1 1,-1-1-1,0 1 1,1-1-1,-1 1 1,0 0-1,1-1 0,-1 1 1,0-1-1,0 1 1,0-1-1,1 0 1,-1 1-1,0-1 6,4-18 63,0-1 0,-1 0 1,-1 0-64,0 4 20,0-1 0,1 1 0,1 0-1,4-12-19,-6 22 1,0 0-1,1 1 0,0 0 0,0-1 0,1 1 1,-1 0-1,1 1 0,0-1 0,0 0 0,1 1 1,-1 0-1,1 0 0,0 1 0,0-1 0,2 0 0,26-13 24,0 0 0,0 3 0,2 0 0,24-4-24,-36 15-1032,-23 3-1956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6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9893,'0'0'570,"0"0"-519,0 0-83,0 0 21,19-1 67,63-5-5,-79 6-34,1-1 0,-1 1 0,1-1-1,-1 0 1,0 0 0,0-1 0,0 1 0,0-1 0,0 0-1,0 1 1,0-1 0,0 0 0,0-1 0,-1 1-1,1 0 1,-1-1 0,0 0 0,0 1 0,0-1-1,0 0 1,0 0 0,-1 0 0,1 0 0,-1 0 0,0-1-1,0 1 1,0 0 0,0-1 0,0 1 0,-1 0-1,0-1 1,1 1 0,-2-3-17,1 6 11,0 0 1,0 0-1,0 0 0,0-1 0,0 1 0,0 0 1,0 0-1,0 0 0,0 0 0,0-1 1,-1 1-1,1 0 0,0 0 0,0 0 0,0 0 1,0 0-1,0-1 0,-1 1 0,1 0 1,0 0-1,0 0 0,0 0 0,0 0 0,-1 0 1,1 0-1,0 0 0,0 0 0,0 0 1,-1 0-1,1 0 0,0 0 0,0 0 1,0 0-1,-1 0 0,1 0 0,0 0 0,0 0 1,0 0-1,-1 0 0,1 0 0,0 0 1,0 0-1,0 0-11,-4 0 83,-4 0 64,0 0 0,0 1 0,0 0 0,0 0 0,-6 2-147,11-2 30,-1 0 0,1 1 0,0-1 0,0 1 0,-1 0 0,1 0 0,1 0 0,-1 1 0,0-1 0,0 0 0,1 1 0,-1 0 0,1 0 0,-1 1-30,-3 5 3,2 1 0,-1-1 0,1 1 1,0 0-1,1 0 0,0 0 0,1 0 0,0 1 0,0-1 1,1 1-1,1-1 0,-1 1 0,2-1 0,0 1 0,0-1 1,3 10-4,-3-15-6,1-1 0,0 1 0,0-1 0,0 0 0,1 0 0,0 0 0,0 0 0,0 0 0,0-1 1,0 1-1,1-1 0,-1 0 0,1 0 0,0 0 0,0 0 0,0-1 0,0 0 0,1 0 0,-1 0 1,1 0-1,-1-1 0,1 1 0,0-1 0,-1 0 0,2 0 6,18 2-63,-1 0 0,1-1 1,0-1-1,12-2 63,-26 0-23,0 1-107,1-2 0,0 1 1,0-1-1,0-1 0,-1 0 0,0-1 0,1 1 1,-1-2-1,-1 0 0,1 0 0,-1-1 0,0 0 0,0 0 1,0-1-1,-1 0 0,0-1 0,3-3 130,-3 2-16,-1 0-1,0-1 0,0 0 1,0 0-1,-2 0 0,1-1 0,-1 0 1,-1 0-1,0 0 0,0-1 1,-1 1-1,-1-1 0,0 0 1,0 0-1,-1-10 17,0 6 8,-1 11 80,0-1 1,0 1-1,0 0 1,0-1 0,-1 1-1,-1-3-88,2 7 45,0-1-1,-1 1 1,1 0-1,-1 0 1,0-1-1,1 1 0,-1 0 1,0 0-1,0 0 1,0 0-1,0 0 1,0 0-1,0 0 1,0 1-1,0-1 0,0 0 1,0 0-1,0 1 1,0-1-1,-1 1 1,1-1-1,0 1 1,0 0-1,-1-1 0,1 1 1,0 0-1,-2 0-44,0-1 89,-1 0 0,0 1-1,0 0 1,0 0 0,0 0 0,0 0-1,1 1 1,-1-1 0,0 1-1,0 0 1,1 0 0,-1 1-1,0-1 1,1 1 0,-1-1 0,1 1-1,-1 1-88,-2 2 21,0 1-1,1 0 1,-1 0-1,1 0 1,0 1-1,1-1 1,-3 6-21,-2 3 3,1 0 1,0 1-1,1 0 1,1 0 0,1 1-1,0 0 1,1 0-1,1 0 1,0 0-1,2 0 1,0 1-1,1 6-3,0-20-6,0 0-1,0 1 0,1-1 0,0 0 0,0 1 0,0-1 0,0 0 0,1 0 0,0 0 1,0 0-1,0 0 0,0 0 0,0-1 0,1 1 0,-1-1 0,1 1 0,0-1 0,0 0 1,1 0-1,-1 0 0,1-1 0,-1 1 0,1-1 0,0 0 0,0 0 0,0 0 0,0 0 1,0-1-1,0 0 0,0 0 0,1 1 7,12 1-36,0 0-1,0-1 1,0 0 0,0-2 0,0 0 0,0 0 0,11-3 36,-17 0-7,-1 1 1,1-2-1,0 1 1,-1-1-1,0-1 1,0 0-1,-1 0 1,1-1-1,-1 0 1,0-1-1,-1 0 1,8-8 6,11-12-4,0-1-1,-2-2 1,-1-1 4,-9 9 12,-10 15-5,0 0 0,0 0 1,1 0-1,0 0 0,3-1-7,-9 8 6,0 0 0,1 0 0,-1 0 0,0 0 0,0 0 1,1 0-1,-1 0 0,0 0 0,0 1 0,0-1 0,1 0 0,-1 0 0,0 0 0,0 0 1,0 0-1,1 1 0,-1-1 0,0 0 0,0 0 0,0 0 0,0 1 0,0-1 0,1 0 1,-1 0-1,0 0 0,0 1 0,0-1 0,0 0 0,0 0 0,0 1 0,0-1 0,0 0 1,0 0-1,0 1 0,0-1 0,0 0 0,0 0 0,0 1 0,0-1 0,0 0 0,0 0 1,0 0-1,0 1 0,-1-1-6,2 15 369,-1 117 143,1-130-515,-1 1-1,0-1 1,1 0 0,0 1 0,-1-1 0,1 0-1,0 1 1,0-1 0,0 0 0,0 0 0,1 0 0,-1 0-1,1 0 1,-1 0 0,1 0 0,0 0 0,0-1-1,-1 1 1,1-1 0,0 1 0,0-1 0,1 0 0,-1 0-1,0 0 1,0 0 0,1 0 0,-1 0 0,0-1-1,1 1 1,-1-1 0,0 1 0,3-1 3,10 2-54,0-1-1,0-1 1,0-1 0,15-1 54,-22 1-9,55-10-31,-47 7 44,1 1 1,0 0-1,17 1-4,31 2 80,-64 0-73,0 0 0,0 1 0,0-1 0,-1 0 0,1 1 0,0-1 0,0 0 0,0 1-1,-1-1 1,1 1 0,0-1 0,0 1 0,-1 0 0,1-1 0,0 1 0,-1 0 0,1-1 0,-1 1 0,1 0 0,-1 0 0,0-1 0,1 1 0,-1 0 0,1 0-1,-1 0 1,0 0 0,0 0 0,0 0 0,0-1 0,1 1 0,-1 0-7,0 36-184,0-25-447,0 6-3678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7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10149,'0'0'240,"0"0"128,0 0 528,47 155 433,-69-88-865,-21 9-304,-14 0-160,27-51-2241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01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3714,'0'0'1224,"0"0"-824,0 0-306,0 0-68,0 0-7,-6 6 0,-17 17-38,17-16 25,6-7 122,0 0 160,0 0 235,0 0 189,0 0-205,0 0-243,0 0-117,0 0-19,1 11 173,13 47 201,3 0-1,4 3-501,-13-40 27,1-1 0,1 0 0,0 0 0,2-1 0,0 0-1,1-1 1,1-1 0,3 3-27,8 6 34,1-2 1,1 0-1,2-2 1,18 12-35,-46-33 1,19 15 9,-20-16-9,1 0-1,-1 1 1,0-1-1,1 0 1,-1 1-1,0-1 1,0 0 0,1 1-1,-1-1 1,0 0-1,0 1 1,0-1-1,0 1 1,1-1-1,-1 0 1,0 1-1,0-1 1,0 1-1,0-1 1,0 1-1,0-1 1,0 0-1,0 1 1,0-1-1,0 1 1,-1-1-1,1 1 1,0-1-1,0 0 1,0 1 0,0-1-1,0 0 1,-1 1-1,1-1 1,0 1-1,0-1 1,-1 0-1,1 0 1,0 1-1,-1-1 1,1 0-1,0 1 1,-1-1-1,1 0 1,0 0-1,-1 0 1,1 1-1,-1-1 1,1 0-1,-1 0 1,1 0-1,0 0 1,-1 0-1,1 0 1,-28 9-56,23-9 150,0 1 0,1 0 0,-1 0 0,1 1 0,0-1 0,-1 1 0,1 0 0,0 0 0,0 0 0,0 1 0,0-1 0,1 1 0,-1 0 0,1 0 1,-1 1-1,1-1 0,0 1 0,0-1 0,1 1 0,-1 1-95,-2 9 31,1-1 0,0 1 0,1 0 0,1 1 0,1-1 0,0 0-1,0 0 1,2 1 0,0 6-31,0 13 18,2 39-11,4 0 0,15 65-7,-9-66 12,-3 1-1,-1 67-11,-9-130-229,1-5 422,-1 1 0,0-1 0,-1 1 0,1-1 0,-1 0 0,0 1 1,-1-1-194,1-3 130,0 0 0,0 0 0,0 0 0,0 0 0,0 0 1,-1-1-1,1 1 0,-1 0 0,1-1 0,-1 1 1,0-1-1,0 0 0,0 0 0,1 0 0,-1 1 0,0-2 1,0 1-1,-2 1-130,-12 4 287,0 0 0,-1 0 0,0-2 0,0 0 0,0-1 0,0 0 0,-7-1-287,24-2-505,0 0-2392,0 0-2956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20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550 44 7123,'0'0'168,"0"0"-69,0 0 360,0 0 960,0 0-538,0 0-559,-22-7 257,8 2-406,-3-2 32,-1 1 0,1 1 0,-1 1 1,0 1-1,0 0 0,0 1 0,0 1 1,-9 1-206,-1 2 383,0 2 0,1 1 1,-1 1-1,-5 3-383,17-5 152,1 2 0,0 0-1,0 0 1,1 1 0,0 1 0,0 1 0,0 0-1,0 2-151,12-9 9,0 1 0,0-1 0,0 1 0,0-1 0,1 1 0,-1 0 0,1-1 0,0 1-1,0 0 1,0 0 0,0 0 0,0 0 0,1 0 0,-1 0 0,1 0 0,0 0-1,0 0 1,0 1 0,0-1-9,0 5-4,1-1-1,0 0 0,1 1 1,-1-1-1,1 0 0,1 1 1,1 3 4,7 9-6,1-1 0,1-1 0,0 0 0,1-1 0,1 0 1,11 8 5,-1 1-3,-1 1 1,1 3 2,-23-27 5,0 0 0,-1-1 0,1 1 1,0 0-1,-1 0 0,0 0 1,1 0-1,-1 0 0,-1 0 0,1 0 1,0 0-1,-1 1 0,1-1 1,-1 0-1,0 0 0,0 1 0,0-1 1,-1 0-1,1 0 0,-1 0 1,-1 3-6,1-1 14,-1-1 0,-1 0 0,1 0 0,-1 0 0,0 0 0,1 0 0,-2 0 0,1-1 0,0 1 0,-1-1 0,1 0 0,-1 0 0,-4 2-14,-21 12 35,-1-1 0,-1-2 0,-21 7-35,-14 7-126,64-27-1083,5-1-2788,8-1 1394,10-3-1551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7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5843,'0'0'4415,"0"0"-3198,0 0-993,0 0-54,9 22 33,-1-5-155,-2-4-19,0 0 0,0 1 0,-2-1 0,0 1 0,0 1 0,-1-1 1,-1 0-1,0 1 0,-1 9-29,-2 15 36,0-22-22,0 0 0,2 0 0,0-1-1,0 1 1,2 0 0,0-1 0,4 12-14,-7-27-46,0 1 1,1-1-1,-1 0 1,1 0-1,-1 1 1,1-1-1,-1 0 0,1 0 1,0 0-1,-1 0 1,1 0-1,0 0 1,0 0-1,0 0 0,0 0 1,0 0-1,0 0 1,0 0-1,0-1 1,0 1-1,0 0 0,1-1 1,-1 1-1,0-1 1,0 1-1,1-1 1,-1 0-1,0 0 0,0 1 1,1-1-1,-1 0 1,0 0-1,1 0 1,-1 0-1,0 0 0,1-1 1,-1 1-1,0 0 1,1-1-1,-1 1 46,6-4-314,-1 1 0,0-1 0,0 0-1,0 0 1,0-1 0,5-4 314,4-4 451,-6 7-448,1 1 1,-1 0 0,1 0 0,0 1 0,0 0-1,0 1 1,1 0 0,-1 1 0,1 0 0,0 1-1,0 0 1,-1 0 0,1 1 0,4 1-4,-14 0 15,-1-1 0,0 0 0,1 1 0,-1-1 0,0 1 0,1-1 0,-1 1 1,0-1-1,0 1 0,1-1 0,-1 1 0,0 0 0,0-1 0,0 1 0,0-1 0,0 1 0,0-1 0,1 1 0,-2-1 1,1 1-1,0 0 0,0-1 0,0 1 0,0-1 0,0 1 0,0 0-15,0 3 93,-1 4-36,-1 0 0,1 1 0,-1-1-1,0 0 1,-1 0 0,0 0 0,0-1-1,-1 1 1,0-1 0,0 1 0,-1-1-1,0 0 1,0-1 0,0 1 0,-1-1-1,-4 3-56,-5 5 47,0-1 0,-1 0 0,-1-1 0,0-1 0,0-1 0,-12 5-47,8-7 356,21-8-450,0 0-1,-1 0 0,1 0 0,0 1 0,-1-1 0,1 0 0,-1 0 1,1 0-1,0 0 0,-1 0 0,1 0 0,-1 0 0,1 0 0,-1 0 1,1 0-1,0 0 0,-1 0 0,1 0 0,-1 0 0,1 0 0,-1 0 1,1 0-1,0-1 0,-1 1 0,1 0 0,0 0 0,-1 0 0,1-1 1,-1 1-1,1 0 0,0-1 0,0 1 0,-1 0 0,1-1 0,0 1 1,-1 0-1,1-1 0,0 1 0,0 0 0,0-1 0,0 1 0,-1-1 0,1 1 1,0 0 94,0-16-5376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8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23 488 12246,'0'0'1528,"0"0"-1149,22-6-376,1 0 6,-9 3-2,1-1 0,-1 0-1,0-1 1,-1 0 0,1-1-1,-1-1 1,0 0 0,0 0-1,0-2-6,2-3-73,-1 0-1,-1-1 1,0 0 0,0-1-1,-1 0 1,-1-1 0,0 0-1,-2-1 1,1 0 0,1-7 73,-5 10-58,-1-1 0,0 0 1,0 1-1,-2-2 0,0 1 1,0 0-1,-2 0 0,1-1 1,-2 1-1,0-1 0,-1 1 0,0-1 1,-3-8 57,4 21 17,-1-1 0,0 0 0,0 1-1,-1-1 1,1 1 0,0-1 0,-1 1 0,0-1 0,1 1 0,-1 0 0,0 0 0,0 0-1,0 0 1,0 0 0,-1 1 0,1-1 0,0 1 0,-1-1 0,1 1 0,-1 0 0,0 0 0,1 0-1,-1 0 1,0 0 0,1 1 0,-1-1 0,0 1 0,0 0 0,0-1 0,0 1-17,-2 0 47,-1 0 1,0 0 0,1 1-1,-1-1 1,1 1 0,-1 0-1,1 1 1,-1-1 0,1 1-1,-1 0 1,1 1 0,0-1-1,0 1 1,1 0 0,-3 2-48,-7 8 67,1 0 0,0 1 0,1 1 0,1 0 0,0 1 0,1 0 0,0 0 0,0 4-67,-9 21 87,2 0-1,-12 42-86,18-44 45,2 0 0,1 0-1,2 1 1,2 0 0,1 0 0,2 0-1,2 0 1,5 26-45,-5-57 2,1 0-1,0 0 1,0-1-1,1 1 1,1 0 0,-1-1-1,1 0 1,1 0 0,-1 0-1,1 0 1,1-1-1,-1 0 1,1 0 0,1 0-1,-1-1 1,1 0 0,5 3-2,-2-2-8,0-1 0,1 0 1,0 0-1,1-1 0,-1-1 1,1 0-1,0 0 0,0-1 1,0-1-1,0 0 0,0 0 1,9-1 7,-18-1-3,16 1-49,0-1 0,0-1 0,9-1 52,-22 1-77,0-1 0,0 1 0,0-1 0,0 0 0,0 0 0,-1-1 0,1 0 0,-1 0 0,1 0 0,-1 0 0,0-1 0,2-2 77,9-11-368,-1-1-1,0-1 1,-1 0 0,-1 0 0,-1-2 0,-1 1 0,-1-2-1,-1 1 1,0-1 0,-1-2 368,-2-5 640,-6 29 865,-1 0-1313,-1 0-1,1 0 1,-1 1-1,1-1 1,0 0-1,-1 1 1,1-1-1,0 1 1,-1 0-1,1-1 1,0 1-1,0 0 1,-1 0-1,1 0-191,-1 2 28,0 1 0,0-1-1,1 1 1,-1 0 0,1-1-1,0 1 1,0 0 0,0 0-28,1-3-3,-1 0 1,1 0-1,0 0 0,-1 0 1,1 0-1,0 0 1,0 0-1,0 0 0,0 0 1,0 0-1,0 0 1,0 0-1,0 0 0,0 0 1,0 0-1,1 0 1,-1 0-1,0 0 0,1 0 1,-1 0-1,1 0 1,-1-1-1,1 1 0,-1 0 1,1 0-1,-1 0 1,1-1-1,0 1 1,0 0-1,-1-1 0,1 1 1,0 0-1,0-1 1,0 1-1,0 0 3,5-1-17,-1 1 1,1 0-1,-1-1 1,1 0-1,-1 0 1,1-1-1,-1 0 1,1 0-1,-1 0 0,1 0 1,-1-1-1,0 0 1,0 0-1,1-1 17,9-5-62,-1-1 0,0-1 0,-1 0 0,0-1 62,23-16-331,-33 24 283,10-3-67,-13 6 203,0 23-319,-1-9 413,1 0 1,1 1-1,0-1 0,0 0 0,2-1 1,2 10-183,-4-19-90,0-1 0,1 0 0,-1 0 0,1 0 0,0 0 0,0 0 0,0 0 0,0-1 0,0 1 0,0-1 0,1 1 0,2 1 90,-2-2-341,0 0 0,1 0 0,-1-1 0,0 1 0,1-1 0,0 0 0,-1 0 0,1 0 0,0 0 0,-1-1 0,1 1 0,0-1 0,3 0 341,3 0-7622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28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0 162 10517,'0'0'1184,"0"0"-853,0 0-248,0 0 157,0 0 40,21 9-26,66 27-180,-82-34-70,0 0-1,0-1 0,0 1 1,1-1-1,-1 0 0,0-1 1,1 1-1,-1-1 0,1 0 1,-1-1-1,1 1 0,-1-1 1,0 0-1,1 0 0,1-2-3,-3 2 8,0-1-1,0 0 0,-1-1 1,1 1-1,-1-1 1,0 1-1,0-1 0,0 0 1,0 0-1,0 0 1,0-1-1,-1 1 0,0-1 1,1 1-1,0-3-7,2-7 33,0-1 0,-1 1 0,0-1-1,-1 0 1,-1 1 0,0-1 0,-1-1 0,-1 1-1,0-4-32,0 17 5,0 0 0,-1 0 0,1 0 0,0 0 0,-1 0 0,1 0 0,-1 0 0,1 0 0,-1 0 0,0 0-1,0 1 1,1-1 0,-1 0 0,0 0 0,0 1 0,0-1 0,1 0 0,-1 1 0,0-1 0,0 1 0,0-1-1,0 1 1,0-1 0,0 1 0,0 0 0,-1 0 0,1-1 0,0 1 0,0 0 0,0 0 0,0 0 0,0 0-1,0 0-4,-3 0 33,1 0-1,0 0 0,0 0 0,0 0 0,0 1 0,0-1 0,0 1 0,0 0 0,0 0 0,0 0 0,0 0 0,-3 2-32,1 1 31,-1 1 0,1 1 0,0-1-1,0 1 1,0 0 0,1 0-1,0 0 1,0 0 0,1 1-1,0-1 1,0 1 0,0 0 0,0 5-31,-3 6 29,2 1 1,0-1-1,1 0 1,1 1-1,1 1-29,0-8 17,1-1-1,0 1 1,1 0-1,0 0 1,3 10-17,-2-17 2,-1-1 0,1 1 1,-1-1-1,1 0 0,1 0 0,-1 0 0,0 0 0,1 0 1,0-1-1,0 1 0,0-1 0,1 0 0,-1 0 0,1 0 1,-1 0-1,1 0-2,5 2-28,0 0 1,1-1-1,0 1 1,-1-2-1,1 0 1,0 0 0,1 0-1,-1-2 1,0 1-1,1-1 1,-1-1-1,1 0 1,-1 0 0,9-2 27,-17 2-126,-1 0 1,1-1 0,0 1 0,-1-1 0,1 1 0,0-1 0,-1 0 0,1 1 0,-1-1 0,1 0 0,-1 0 0,1 0 0,-1 0 0,0 0 0,2-2 125,12-20-5216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35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64,'0'0'48,"0"0"-48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36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12070,'0'0'968,"0"0"-482,0 0-366,0 0-11,0 0 174,-3 10 136,-6 24-235,2-1 0,1 1 1,-1 23-185,1 25 103,4 11-103,7-92-35,-1-1 5,1-1 0,-1 1-1,1-1 1,-1-1 0,1 1-1,-1 0 1,0-1 0,0 0-1,0 0 1,0-1 0,0 1 0,0-1-1,0 1 1,1-3 30,11-9-156,0-2 1,8-11 155,6-4-113,-21 21 82,61-54-151,-63 58 150,1 1 0,-1 0-1,1 0 1,0 1 0,1 0 0,-1 0 0,1 0 0,8-1 32,-16 5-5,0-1-1,0 1 0,0-1 1,0 1-1,0 0 1,0 0-1,1-1 0,-1 1 1,0 0-1,0 0 0,0 0 1,0 0-1,1 1 1,-1-1-1,0 0 0,0 0 1,0 1-1,0-1 0,0 1 1,0-1-1,0 1 1,0-1-1,0 1 0,0-1 1,0 1-1,0 0 0,0 0 1,1 0 5,-1 2 3,0 0 0,-1-1 1,1 1-1,0 0 0,-1 0 1,0-1-1,0 1 0,0 0 1,0 0-1,0 1-3,0 1-1,-1 44 26,0-14 4,1-1 0,3 15-29,-2-46 3,-1-1 0,0 0 1,1 1-1,0-1 0,0 0 1,0 0-1,0 1 0,0-1 1,0 0-1,0 0 0,1 0 1,-1 0-1,1 0 0,-1-1 1,1 1-1,0 0 1,-1-1-1,1 1 0,0-1 1,0 1-1,0-1 0,1 0 1,-1 0-1,0 0 0,1 0-3,3 1-349,0 0 0,1-1 0,-1 0 1,1 0-1,-1 0 0,1-1 0,-1 0 0,2 0 349,-7 0-239,0 0 0,-1 0 1,1 0-1,0 0 0,0 0 0,-1 0 1,1-1-1,0 1 0,0 0 1,-1 0-1,1 0 0,0-1 0,-1 1 1,1 0-1,0-1 0,-1 1 1,1-1-1,0 1 0,-1-1 0,1 1 1,0-1 238,7-20-5803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36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1 214 5795,'0'0'4887,"0"0"-3830,0 0-1209,26 0 64,11 0 109,1-2 0,2-2-21,-32 3 15,0-1-1,0 0 0,0-1 0,0 0 0,0 0 1,-1-1-1,0 1 0,1-2 0,-1 1 1,-1-1-1,1 0 0,-1 0 0,0-1 1,2-2-15,-1 1 8,-1 2-75,-1 1 0,0-1-1,0 0 1,-1 0-1,1-1 1,-1 1 0,0-1-1,-1 0 1,1 0-1,-1 0 1,-1-1 0,1 1-1,-1-1 1,0 0-1,0 1 1,-1-1 0,0 0-1,0 0 1,-1-4 67,0 10 0,0 0 0,0 1 1,-1-1-1,1 0 0,0 0 0,-1 0 1,1 1-1,0-1 0,-1 0 1,1 1-1,-1-1 0,1 0 0,-1 1 1,0-1-1,1 0 0,-1 1 1,1-1-1,-1 1 0,0-1 0,0 1 1,1 0-1,-1-1 0,0 1 0,0 0 1,1-1-1,-1 1 0,0 0 1,0 0-1,0 0 0,0 0 0,0 0 0,-33-1 184,22 1-37,8 0-90,-6 0 212,0 0 1,0 1 0,0 0-1,-3 1-269,9-1 79,0 0 0,1 0-1,-1 1 1,1 0 0,-1-1-1,1 1 1,0 0 0,-1 0-1,1 1 1,0-1 0,1 1-1,-1-1 1,0 2-79,-3 3 64,0 0 0,0 1 1,1 0-1,0 0 0,0 0 0,1 1 1,0 0-1,1 0 0,0 0 1,-2 7-65,1 4 63,1 0 0,1 0 1,1 0-1,0 12-63,1-24 6,0-1 1,0 1-1,1 0 0,0-1 0,0 1 0,1-1 0,0 1 1,0-1-1,1 0 0,0 1 0,0-1 0,0-1 0,1 1 0,0 0 1,1-1-1,-1 0 0,1 0 0,1 0 0,-1-1 0,1 0 0,0 0 1,0 0-1,0-1-6,8 5-177,0-2 1,0 0-1,0 0 1,1-2-1,0 0 1,0 0-1,0-1 1,1-1-1,-1-1 0,1 0 1,0-1-1,15-1 177,-14-3-4767,-11-10-2207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3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9588,'0'0'1185,"0"0"-1041,0 0-16,3 139 160,-3-85 128,0-7-256,0-12-128,5-10-32,10-20-32,7-5-176,-15-23-1825,3-17-4962</inkml:trace>
  <inkml:trace contextRef="#ctx0" brushRef="#br0" timeOffset="1">110 1 8516,'0'0'1697,"0"0"-993,0 0-192,0 0-512,0 0-208,0 0-976,17 2 559,-10 23-5473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38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322 380 4386,'0'0'3127,"0"0"-1294,0 0-769,0 0-354,0 0 23,-13 0 2338,12 0-3032,-1 0 0,0 0 1,1 0-1,-1 1 0,1-1 0,-1 0 0,0 1 0,1-1 0,-1 1 0,1 0 1,0-1-1,-1 1 0,1 0 0,-1 0 0,1 0 0,0 0 0,0 0 1,-1 0-1,1 0 0,0 1 0,0-1 0,0 0 0,0 1 0,1-1 0,-1 0 1,0 1-1,0-1 0,1 1 0,-1 0-39,-1 7 9,0-1 1,0 0-1,1 1 0,0 0 1,1 3-10,-2 6 43,-8 245-4,1-10-16,4-203-102,-1 0-1,-3-1 1,-14 44 79,21-86-187,0-1 1,0 0-1,0 0 1,-1 0-1,0-1 1,0 1-1,-1-1 1,1 1 0,-1-1-1,-3 3 187,4-6-89,1 0 0,-1 0 0,1-1-1,-1 1 1,0 0 0,0-1 0,0 0 0,1 0-1,-1 0 1,0 0 0,-1 0 0,1 0 0,0-1-1,0 0 1,0 1 0,0-1 0,0 0 0,0-1-1,-1 1 1,1 0 0,-2-1 89,2 0-59,0 0 0,-1-1 0,1 1 0,0 0 0,-1-1 0,1 0 0,0 0 0,0 0 0,1 0 0,-1 0 0,0 0 0,1-1 0,-1 0 0,1 1 0,0-1 0,0 0 0,0 0 0,-1-3 59,-3-5-49,0-1 1,1 0-1,0-1 0,-1-5 49,2 2 2,0 1-1,1-1 0,1 0 0,0 0 0,1 0 0,1 0 1,0 0-1,1 0 0,1 0 0,1 0 0,0 1 0,1-1 1,0 1-1,2 0 0,-1 0 0,5-7-1,14-18-1,1 2 0,2 0 0,1 2 0,2 1 0,1 1-1,17-11 2,60-49-11,51-30 11,-61 50 2,-71 53 0,-1-1 1,0-2-1,-2 0 1,10-15-3,-26 30 12,-1 0 0,0-1 0,-1-1 1,0 1-1,-1-1 0,0 1 1,-1-2-1,0 1 0,0 0 0,-2-1 1,1 0-1,-1 1 0,-1-1 0,0-7-12,-1 12 291,0 1 1,0-1-1,-1 0 0,0 0 0,0 0 0,-1-1-291,1 6 114,1 0 0,-1 0 1,0 0-1,0 0 0,0 0 0,0 1 1,-1-1-1,1 0 0,0 1 1,-1-1-1,1 1 0,-1 0 0,0-1 1,1 1-1,-1 0 0,0 0 1,0 0-1,0 0 0,1 0 0,-1 0 1,0 1-1,-1-1-114,2 1 41,1 0 0,-1 0 1,1 0-1,0 1 0,-1-1 0,1 0 0,-1 0 1,1 1-1,0-1 0,-1 0 0,1 0 0,0 1 0,-1-1 1,1 0-1,0 1 0,-1-1 0,1 0 0,0 1 0,0-1 1,-1 1-1,1-1 0,0 0 0,0 1 0,0-1 1,-1 1-1,1-1 0,0 1 0,0-1 0,0 0 0,0 1 1,0-1-1,0 1 0,0-1 0,0 1 0,0-1 1,0 1-1,0-1 0,1 1-41,-1 27-273,0-20 406,-12 243-73,-1 5-56,13-255-14,1 0 0,-1-1 0,0 1 0,0-1 0,1 1 0,-1-1 0,1 1 0,-1-1 0,0 1 0,1-1 0,-1 1 0,1-1 0,0 1 0,-1-1 0,1 0 0,-1 1 0,1-1 0,-1 0 0,1 0 0,0 1 0,-1-1 0,1 0 0,0 0 0,-1 0 0,1 0 1,0 0-1,-1 0 0,1 0 0,0 0 0,-1 0 0,1 0 0,-1 0 0,2 0 10,24-4-440,-17 1 386,0-1 0,-1-1 0,0 0 0,0 0-1,0 0 1,-1-1 0,1 0 0,-1-1 0,-1 0-1,1 0 55,4-4-19,0 0-1,1 1 1,7-4 19,-14 11-9,-1 0 1,1 1-1,0 0 0,-1 0 1,1 0-1,0 0 0,0 1 1,0 0-1,1 0 0,-1 0 1,0 0-1,3 1 9,-6 0-3,-1 0-1,0 0 0,1 1 1,-1-1-1,0 0 1,1 0-1,-1 1 1,0-1-1,1 1 0,-1 0 1,0-1-1,0 1 1,0 0-1,1-1 1,-1 1-1,0 0 0,0 0 1,0 0-1,-1 0 1,1 0-1,0 0 1,0 0-1,0 1 1,-1-1-1,1 0 0,0 0 1,-1 0-1,0 1 1,1-1-1,-1 2 4,2 5 12,0 0 0,-1 0-1,0 0 1,-1 0 0,0 1-12,1 5 19,-1 0-133,7 58 453,-6-66-546,0 0 0,0 0 1,1 0-1,0-1 1,0 1-1,0-1 1,1 1-1,0-1 0,0 0 1,1 2 206,3-3-4351,-2-4-2898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40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 11333,'0'0'1003,"0"0"-389,0 0-291,-9 30-123,-118 382 32,110-359-203,-5 19 27,2 5-56,15-54 2,1 0 1,1 0-1,1 0 0,2 1 0,0 10-2,0-34-1,0 1 0,0 0-1,0-1 1,0 1 0,1-1 0,-1 1-1,0 0 1,0-1 0,0 1 0,1-1 0,-1 1-1,0-1 1,0 1 0,1-1 0,-1 1 0,1-1-1,-1 1 1,0-1 0,1 1 0,-1-1-1,1 0 1,-1 1 0,1-1 0,-1 0 0,1 1-1,-1-1 1,1 0 0,-1 0 0,1 0-1,0 1 1,-1-1 0,1 0 1,19-1-65,-14 1 33,2-2-10,0 1 1,-1-1 0,0 0-1,1-1 1,-1 0-1,0 0 1,0 0-1,0-1 1,-1 0 0,1-1-1,2-1 42,16-15-115,-1 0-1,4-7 116,7-5-23,-19 18 25,-4 3-12,0 1 0,0 0 0,1 1 0,0 1 1,1 0-1,0 0 0,1 2 0,7-4 10,-18 10-24,-4 19 277,-1-8-229,-1-1 0,0 0-1,0 1 1,-1-1 0,0 0-1,0 0 1,-1 0 0,-4 5-24,-45 72 26,34-58-4,-16 23-39,17-25-101,1 0 0,1 0 0,1 1 1,-7 18 117,21-43-2129,6-7-649,18-20-650,-3-3 171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40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74 2513,'0'0'2295,"0"0"-279,0 0-441,0 0-172,0 0-696,0 23-326,0 76-61,-1-95-308,1 0-1,0 0 0,0 0 0,0 0 0,0 0 0,1 0 0,0 0 0,-1 0 0,2-1 0,-1 1 0,0 0 0,1 0 0,0-1 0,-1 1 0,1-1 0,1 0 0,-1 1 0,3 2-11,-2-4-10,1 0 0,0 0 0,0 0 0,-1-1 0,1 1 0,0-1 1,0 0-1,1 0 0,-1 0 0,0-1 0,0 0 0,0 1 0,3-1 10,1 0-22,1 1 1,0-1-1,-1-1 1,1 0-1,5-1 22,-11 2-16,0-1 0,0 0 0,1-1 0,-1 1 0,0-1-1,0 1 1,0-1 0,-1 0 0,1 0 0,0 0 0,-1-1 0,1 1 0,-1 0-1,0-1 1,1 0 16,2-5-84,1 1-1,-1-1 0,-1 0 1,0 0-1,0-1 1,0 1-1,-1-1 0,0 0 1,-1 0-1,0 0 0,0 0 1,-1 0-1,-1 0 1,1 0-1,-1-1 0,-1 1 1,0 0-1,-1-8 85,1 14 52,-1-1 1,1 1-1,-1 0 0,1 0 1,-1 0-1,0 0 1,0 1-1,-1-1 0,1 1 1,0-1-1,-1 1 1,1 0-1,-1-1 0,0 1 1,0 1-1,0-1 0,0 0 1,0 1-1,0 0 1,0-1-1,-3 1-52,0-2 412,0 0 0,0 1 0,1-2 0,-1 1 0,1-1 0,-1 0-412,6 4-1,0 0 0,0 0 1,0 0-1,0 0 0,0 0 0,0-1 0,0 1 0,0 0 0,-1 0 0,1 0 0,0 0 0,0 0 0,0 0 0,0 0 0,0 0 1,0 0-1,0-1 0,0 1 0,0 0 0,0 0 0,0 0 0,0 0 0,0 0 0,0 0 0,0 0 0,0 0 0,0-1 0,0 1 1,0 0-1,0 0 0,0 0 0,0 0 0,0 0 0,0 0 0,0 0 0,0 0 0,0-1 0,1 1 0,-1 0 0,0 0 0,0 0 1,0 0-1,0 0 0,0 0 0,0 0 0,0 0 0,0 0 0,0 0 0,0 0 0,1 0 0,-1 0 0,0 0 0,0 0 0,0-1 1,0 1-1,0 0 0,0 0 0,0 0 0,0 0 0,1 0 0,-1 0 0,0 0 0,0 0 0,0 0 0,0 1 0,0-1 0,0 0 1,0 0 0,10-1-85,-9 1 88,21-1-9,-10 1 3,-1 0 1,0 0-1,1 1 1,5 1 2,-14-1 3,0-1 0,0 1 1,0 0-1,0 0 0,0 1 1,0-1-1,0 1 0,0-1 0,0 1 1,-1 0-1,1 0 0,-1 0 1,1 0-1,-1 1 0,0-1 0,0 1 1,0-1-1,0 1-3,6 12 43,0 0 0,-1 0 0,-1 1 0,0 0 0,-2 0-1,1 1 1,-2-1 0,0 5-43,4 38 81,-1 39-81,-6-94 0,0 38-776,5-65-1156,0 6 1962,-4 10-7,7-33-94,1 0 0,2 0 71,-8 29 206,1-1 1,1 1-1,0 0 1,0 1-1,1-1 1,0 1-1,1 1 0,0-1 1,3-2-207,-5 8 73,0-1 1,0 1-1,1 0 1,-1 0-1,1 1 0,0 0 1,0 0-1,0 0 1,0 1-1,1 0 0,-1 0 1,1 0-1,2 1-73,12-2-266,0 1 0,0 1 1,7 1 265,-26 0-74,7 0-3344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20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0 9124,'0'0'1310,"0"0"-277,0 0-92,-21 12 6,19-11-933,-13 7 108,0 0 1,0 2-1,1-1 1,0 2-1,1 0 1,0 1-1,1 0 1,0 0-1,1 2 1,0-1-1,-2 6-122,-13 27 265,1 1 0,3 0 0,2 2 0,2 0 0,-1 11-265,9-23 189,2 1 0,2 0 0,1 0-1,2 0 1,1 0 0,3 0 0,2 22-189,-1-50 10,-1-1 1,1 0 0,1 0 0,-1 0 0,2 0 0,-1 0-1,1-1 1,0 0 0,1 0 0,0 0 0,0 0 0,1-1-1,0 1 1,0-1 0,1-1 0,0 0 0,6 5-11,-2-3 9,1 0 0,0-1 0,0-1 0,0 0 0,1 0 0,0-1 0,0-1-1,1 0 1,-1-1 0,1 0 0,10 0-9,8 0 8,-1-2-1,27-2-7,-47 0-130,-1 0 0,1 0 1,0-1-1,-1 0 0,1-1 1,-1-1-1,0 1 1,0-1-1,3-3 130,-11 6-212,0 0-1,0 0 1,0-1-1,0 1 1,-1-1 0,1 0-1,0 0 1,-1 1 0,1-1-1,-1 0 1,0 0 0,1 0-1,-1 0 1,0-1-1,0 1 213,6-25-5415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41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41 624,'0'0'7465,"0"0"-5541,0 0-1508,0 0 459,0 0 696,-4-7-101,-16-19-549,9 18-679,6 12-167,3 15-62,2-17 6,0 7 8,0 3-15,0-1 1,0 1-1,1-1 0,1 0 1,-1 1-1,2-1 0,0 0 1,1 1-13,8 17 25,-6-16-20,0 0 1,-2 0-1,1 0 0,-1 1 0,-1-1 0,-1 1 0,1 10-5,-2-18 1,-3 42 35,1-45-29,1 0-1,-1 0 0,0 0 0,0 0 0,-1 0 0,1 0 0,-1 0 1,1 0-1,-1-1 0,0 1 0,0-1 0,0 1 0,-3 1-6,-1 2-9,-1 0 0,1-1 0,-2 0 0,1 0-1,0 0 1,-1-1 0,0-1 0,0 1 0,0-1 0,0 0-1,-1-1 1,1 0 0,-1-1 0,1 1 0,-1-1 0,0-1 9,8-1-118,1 1 1,-1-1-1,0 1 1,1-1-1,-1 0 1,1 1-1,-1-1 1,1 0 0,-1 0-1,1 1 1,0-1-1,-1 0 1,1 0-1,0 0 1,0 0 0,0 1-1,-1-1 1,1 0-1,0 0 1,0 0-1,0 0 1,0 0-1,0 1 1,1-1 0,-1 0-1,0 0 1,0 0-1,1 0 118,-1-2-631,1-18-3128,3-1-2014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41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14503,'0'0'1312,"0"0"-1312,0 0-16,0 0 16,0 0 96,169 0 64,-102 0 16,-2 0-144,-11 9 48,-11 0-31,-16 11-49,-17 9-321,-10-15-2480,-5 4-1809</inkml:trace>
  <inkml:trace contextRef="#ctx0" brushRef="#br0" timeOffset="1">16 356 10533,'0'0'2065,"0"0"-1969,0 0-96,0 0-32,0 0 32,0 0 64,141 56 0,-78-56-16,-1 0-48,-5-14 96,-10-10-96,-37 10-1857,-10-1-7283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41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11701,'0'0'1889,"0"0"-1441,-30 134-320,6 16 113,-6 29 303,0 11 64,2 5-288,6 0-160,2-18-128,13-27 0,7-36-32,0-38-1712,0-76-3651,12-11-3393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42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0 13590,'0'0'432,"0"0"-159,0 0-193,-124 116 32,119-48-32,5 3 0,5 1-64,37-5-16,10-13 16,8-21-16,2-17-288,-5-16-2290,-37-5-1680,-7-21-2561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42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0 762 8980,'0'0'2086,"0"0"-712,0 0-595,0 0-394,0 0-225,3 16-115,14 52-40,-16-63-10,0-1 1,1 0-1,-1 0 0,1 0 0,0-1 0,0 1 0,1 0 0,-1-1 0,1 1 0,-1-1 1,1 0-1,0 0 0,1 0 0,-1 0 0,1 0 5,-1-1-17,0-1 0,0 1 0,0-1 0,0 0 0,0 0-1,0 0 1,0 0 0,0 0 0,1-1 0,-1 0 0,0 1 0,0-1 0,1 0 0,-1-1 0,0 1-1,2-1 19,-5 1-16,1 0 1,-1 0-1,0 0 1,1 0 0,-1 0-1,1 0 1,-1-1 0,0 1-1,1 0 1,-1 0-1,0-1 1,1 1 0,-1 0-1,0 0 1,1-1 0,-1 1-1,0 0 1,0-1-1,1 1 1,-1 0 0,0-1-1,0 1 1,0 0 0,1-1-1,-1 1 1,0 0-1,0-1 1,0 1 0,0-1-1,0 1 1,0-1 14,3-21 28,-1 0 0,0 0 1,-2 0-1,-1 0 0,-1 0 0,0 0 0,-6-18-28,4 24 340,-1 1 0,-1 0 0,0 0 0,-1 0 0,-1 1 0,0 0 0,-7-8-340,15 21 17,-1 1 0,1-1 0,-1 1 0,1-1 0,0 1 0,-1-1 0,1 0 0,0 1 0,-1-1 0,1 1 0,0-1 0,0 0 0,0 1 0,-1-1 0,1 0 0,0 1 0,0-1 0,0 0 0,0 0 0,0 1 0,0-1-17,10-3-90,17 10-196,-9 3-811,0 1 0,-1 0-1,12 10 1098,-9-6-2611,1-1-1,10 5 2612,-24-15-107,1 0-1,-1 0 0,1 0 1,-1-1-1,1 0 0,0-1 1,0 0-1,0 0 0,4 0 108,-5-1 114,-1-1-1,1 1 1,-1-1 0,0 0-1,0 0 1,1-1 0,-1 0-1,0 0 1,0-1-1,3-1-113,5-5 293,-1 1 0,-1-2-1,10-8-292,5-5 99,-2-1-1,0-1 0,-1-2 0,-2 0 1,-1-1-1,15-26-98,-25 34 14,0-1 1,-1-1-1,-2 1 1,0-1-1,-1-1 0,-1 1 1,-1-1-1,-1 0 1,-2 0-1,1-18-14,-3-61 235,-1 100-132,1-1 0,0 1 0,-1-1 1,1 1-1,-1 0 0,0-1 0,0 1 0,0 0 1,0 0-1,0 0 0,0 0 0,-1 0 0,1 0 1,-1 0-1,1 0 0,-1 0 0,0 1 0,1-1 1,-1 1-1,0-1 0,0 1 0,0 0 0,-1-1 0,1 1 1,0 0-1,0 0 0,-1 1 0,1-1 0,0 0 1,-1 1-1,1 0 0,0-1 0,-1 1 0,1 0 1,-1 0-1,1 0 0,-1 1 0,1-1 0,0 1 1,-1-1-1,1 1 0,0 0 0,-1 0 0,1 0 1,0 0-1,0 0 0,0 0 0,0 1 0,0-1 1,-1 1-104,-5 8 26,1 0 1,-1 0 0,2 1 0,-1 0 0,2 0 0,-1 0 0,2 1 0,-1-1 0,1 5-27,3-13 6,-19 56 25,3 1-1,3 1 1,3 0 0,2 1 0,2 0 0,4 0 0,2 7-31,1-49 19,1 0 0,1 1 0,1-1 0,1-1 0,1 1 0,0 0 0,1-1 0,2 1-19,-3-7 7,2-1 0,-1 1 0,1-1 0,1 0 0,0-1 0,1 0 0,0 0 0,1-1 0,0 0 0,1-1 0,9 7-7,-15-12-83,1-1-1,-1 1 1,1-1-1,0 0 1,1-1 0,-1 0-1,0 0 1,1 0-1,-1 0 1,1-1-1,1 0 84,8-3-3105,-10-9-1657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43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129 152 6643,'0'0'91,"0"0"-19,0 0-6,0 0-36,19 9 2,55 25 128,-55-25 723,-19-18 237,-1 0 0,-1 1-1,1-1 1,-1 1 0,-2-4-1120,2 4 145,-1-1 1,2 1-1,-1 0 0,1-1 1,0-3-146,1 9 84,0 0-1,0 0 1,0 0 0,0-1 0,-1 1 0,0 0 0,1 0 0,-1 0 0,0 0 0,-1 0 0,1 0 0,0 0 0,-1 0 0,0 1 0,1-1 0,-1 1 0,0-1 0,0 1 0,-1-1 0,1 1 0,0 0 0,-1 0 0,0 0 0,1 1 0,-1-1 0,0 0 0,0 1 0,0 0 0,0 0-1,0 0 1,0 0 0,0 0 0,0 1 0,0-1 0,0 1 0,-2 0-84,-6-2 197,0 2-1,0-1 0,0 1 1,0 1-1,-7 1-196,15-1 21,0 0 1,0 0-1,0 0 0,0 0 1,0 0-1,0 1 0,0-1 1,1 1-1,-1 0 1,1 0-1,-1 0 0,1 0 1,0 0-1,-1 0 0,1 1 1,0-1-1,0 1 0,1-1 1,-1 1-1,1 0 0,-1 1-21,-3 11 22,0-1-1,2 1 0,0 0 1,0 0-1,1 0 0,1 0 1,1 0-1,0 0 0,1 2-21,-1 6 6,0-19-8,0 0 1,0 0-1,1 0 0,-1 0 1,1 0-1,0-1 1,0 1-1,0 0 1,1 0-1,-1-1 0,1 1 1,0-1-1,0 1 1,0-1-1,0 0 1,0 0-1,3 2 2,-1-2-3,-1 0 0,1 0 0,0 0 1,0-1-1,0 0 0,1 0 0,-1 0 0,0-1 0,1 1 1,-1-1-1,1 0 0,0 0 0,-1-1 0,1 1 0,0-1 3,5 1-3,1 0-1,0-1 1,-1-1-1,1 1 1,0-2 0,-1 0-1,1 0 1,-1 0-1,1-2 1,4-1 3,-9 2-4,0 0 1,-1-1-1,1 1 1,-1-1-1,0 0 1,0-1 0,0 1-1,-1-1 1,1 0-1,-1 0 1,0-1-1,0 1 1,-1-1-1,0 0 1,0 1-1,0-1 1,1-5 3,2-10-28,-1 0 1,-1-1-1,-1 1 0,0-1 1,-2 1-1,-1-4 28,2-12-429,0 19-560,1 8-931,2 6-4002,-3 4-193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43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0 112 2945,'0'0'2185,"0"0"-138,20 26-348,59 86-672,-72-102-867,0 1-1,-1 0 1,0 0-1,-1 1 1,-1-1 0,0 1-1,0 0 1,-1 1-1,0-1 1,-1 0-1,-1 1 1,0 5-160,1 1 284,-2-14-212,4 29 363,-2-1-1,-2 25-434,7-92 26,2 0 0,1 0 0,1 1 0,2 0 0,1 1 0,1 0 0,2 1 0,19-26-26,-26 44 109,0 1 0,0-1 0,1 2 0,1-1 0,0 1 0,0 1 0,1 0 1,0 1-1,1 1 0,0 0 0,8-3-109,6-1 342,1 2 0,0 1 0,0 1 1,1 2-1,20-2-342,-19 3 21,-1 0 1,1-2-1,-2-2 0,4-1-21,-17-1-2974,-15 2-10075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57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11637,'0'0'224,"0"0"-192,131 147-32,-16-84 96,12 7 97,2 3 15,-5 6-48,-12-5-32,-12-3-96,-13-6-16,-10-7 48,-12-6-16,-16-3 64,-16-6-112,-33-41-2865,-8 0-7220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0:57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147 784 3554,'0'0'8083,"-142"0"-6722,137 0-561,5 0-736,0 0-64,40-18 0,30-25 32,29-24 369,15-22-161,13-19-80,5-11-96,-5 3 16,-8 9-16,-4 15-64,-93 76-512,-9 7-7396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00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5378,'0'0'6566,"0"0"-4322,0 0-1612,0 0-635,0 0-133,14-1 78,79-3 109,0 5 1,0 4-1,67 12-51,-143-14 99,0 0 0,0 1 0,0 1 0,9 3-99,-22-6-147,1 0 1,-1 1 0,1-1-1,-1 1 1,0 0 0,0 0-1,0 0 1,0 1 146,-2-2-388,-1 0 0,1 0 0,0 1 0,0-1 0,-1 1 0,1-1 0,-1 1-1,0 0 1,0-1 0,0 1 0,0 0 0,-1 0 0,1 0 0,-1 0 388,1 10-5864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21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12230,'0'0'1072,"0"0"257,0 0-961,0 0-368,0 0-160,0 0 160,0 0 48,209-42-16,-98 37 64,1-2-64,-17 3-32,-70-1-5202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00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10101,'0'0'1264,"0"0"-1168,0 0-96,0 0-208,0 0 208,0 0 160,154 101-112,-82-95 32,-2-1-16,-1-5 0,-7 0-32,-9 0-32,-48 0-704,-5 0-7396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04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55 8260,'0'0'1342,"0"0"-883,0 0-46,0 0 420,0 0 218,0 0-323,-6-8-301,-20-23-40,24 29-310,0 0 0,0 1 0,0-1 0,0 1 0,0 0 0,0 0 1,-1 0-1,1 0 0,0 0 0,-1 0 0,1 1 0,-1-1 0,1 1 0,-1-1 0,1 1 1,-1 0-1,1 0 0,-1 0 0,1 1 0,-1-1 0,1 0 0,-2 1-77,-9 1 123,-127-2 525,138 0-648,1 0-1,-1 0 0,0 1 0,0-1 0,0 0 0,0 1 0,1 0 0,-1-1 0,0 1 0,0 0 0,1 0 0,-1 0 0,1 0 0,-1 0 0,1 0 1,-1 0-1,1 0 0,-1 1 0,1-1 0,0 1 0,0-1 0,0 1 0,0-1 0,0 1 0,0 0 0,0-1 0,1 1 0,-1 0 0,0 0 0,1 0 0,0-1 1,-1 1-1,1 0 1,-1 7-8,0 1 1,1-1 0,0 0-1,1 1 1,0-1 0,1 3 7,0 0-3,1 1 0,0-1-1,1 0 1,1 0 0,0-1 0,0 1 0,2 2 3,15 22 81,15 18-81,-14-20-231,15 27 231,-32-50-142,-1 0 1,0 1-1,-1 0 0,0 0 1,0 0-1,-2 0 1,2 10 141,-3-17-44,0 0 1,-1 1 0,1-1 0,-1 1 0,0-1-1,-1 1 1,1-1 0,-1 1 0,0-1 0,-1 1-1,1-1 1,-1 0 0,0 0 0,-1 0 0,1 0-1,-1 0 1,0 0 0,0-1 0,0 1 0,-1-1 0,1 0 43,-9 8 20,-30 35 56,39-43-77,0 0 0,1 0 0,-1 0 0,1 1 0,0-1 0,1 1 1,-1-1-1,1 1 0,0-1 0,0 1 0,0 0 0,0 0 1,0 1-6,1 1-1,-1-1 1,1 1 0,0-1 0,0 1 0,1-1-1,0 1 1,0-1 0,1 1 0,0-1-1,0 0 1,0 0 0,1 0 0,-1 0 0,4 4 6,0-2-8,-1 1 1,1 0-1,-1 1 1,-1-1 0,0 1-1,0 0 1,-1 0-1,-1 0 1,1 0 0,-2 1-1,1-1 1,-1 1-1,-1-1 1,0 8 7,-3 16-58,-1-1-1,-2 1 1,-9 29 58,4-21-58,-3 37 58,8 9 15,4 61-15,2-106 1,0-35-7,1 0 1,0 0-1,1 0 0,-1 0 0,2 0 0,-1 0 0,1-1 0,0 1 0,1-1 0,-1 0 0,1 0 0,1 1 6,12 15-26,1 0 0,16 16 26,-7-9 17,-6-6-316,1-1 0,20 16 299,-29-31-4090,-3-5-4498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0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0 11269,'0'0'2065,"0"0"-1329,0 0-351,0 0 591,0 0 97,0 0-641,0 0-400,-35 137 32,10-61-48,-2 2 0,0-6 0,-1-7-16,1-12 0,7-12-656,3-14-257,7-16-688,10-11-1584,0-5-1457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0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1 430 4578,'0'0'2113,"0"0"-752,0 0-209,0 0-239,0 0-353,161-62-192,-111 62-48,5 0-160,2 0 0,-2 0-96,-8 0-64,-5 0-224,-37-9-2945,-2-9-801</inkml:trace>
  <inkml:trace contextRef="#ctx0" brushRef="#br0" timeOffset="1">625 1 7619,'0'0'2209,"0"0"-1264,0 0 127,0 0 401,0 0-336,0 0-705,2 98-400,-19-24 32,0 2-64,4 0 0,3-4 64,8-12-64,2-11-112,0-15-1809,5-34-2081,7 0-1841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0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8580,'0'0'2297,"0"0"-376,0 0-494,0 0-424,0 0-328,-20 9-203,20-9-472,-24 10 123,2 1 0,-16 10-123,35-19 7,1 1 1,-1-1-1,1 0 1,-1 1-1,1-1 1,0 1-1,0 0 0,0 0 1,0 0-1,0 0 1,1 0-1,-1 0 1,1 0-1,0 1 1,0-1-1,0 0 0,0 1 1,1-1-1,0 1 1,-1-1-1,1 1 1,0-1-1,0 1 0,1 2-7,-1 7 9,0 5-1,0 1 0,0-1 1,2 0-1,0-1 1,5 18-9,-5-29 0,0 1 0,0-1 0,1 0 0,0 0 1,1 0-1,-1 0 0,1 0 0,0-1 0,0 1 1,1-1-1,0 0 0,0-1 0,0 1 0,0-1 1,1 0-1,0 0 0,0 0 0,1 0-19,0-1 0,1 1 0,-1-1 0,0-1 0,1 1 0,0-1 0,-1-1 0,1 1 0,0-1 0,0-1 0,0 1 0,0-1 0,0-1 0,0 1 0,0-2 0,-1 1 1,1-1-1,0 0 0,-1 0 0,1-1 0,-1 0 0,0 0 0,0-1 0,0 0 0,0 0 0,-1-1 0,3-2 19,4-6-68,0 0 0,-1-2 0,-1 1 0,0-1 0,-1-1 0,4-8 68,-13 33 72,-4 40 100,-2 0 1,-3 10-173,-5 50-57,12-72-3313,0-35-1024,-1-2-1574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1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7267,'0'0'3490,"0"0"-2081,0 0-1361,0 0 16,0 0 608,0 0 256,90-33-159,-43 33-465,3 0-80,-1 0-128,-4-7 16,-5-4 64,-10-2-176,-8 4 64,-9 2-64,-6 0-2097,-7 7-2641,0 0-2337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1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12694,'0'0'800,"0"0"-752,0 0 496,0 0 481,20 150-561,-20-101-336,-10 9-32,-12 5-64,-1 2-32,-4-7-16,12-45-2833,5-6-4146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2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11 848,'0'0'8532,"0"0"-5749,0 0-1916,-22-2-264,-72-6 104,88 8-646,0 0-1,1 1 1,-1-1 0,1 1-1,-1 0 1,1 1 0,0-1-1,-1 1 1,1 0-1,0 1 1,0-1 0,0 1-1,0 0 1,1 0-61,-4 4 62,0 0 0,1 0-1,0 1 1,0 0 0,-4 6-62,2-1 25,1 0-1,1 0 1,0 1 0,0 0 0,2 0 0,0 1 0,0-1 0,1 1-1,1 0 1,0 5-25,-3 28 31,3 0-1,2 31-30,1-70 2,0 0 0,0 0 0,1 0-1,0 1 1,1-1 0,0-1 0,0 1-1,1 0 1,0 0 0,0-1 0,1 0 0,1 1-1,-1-2 1,1 1 0,0 0 0,1-1-1,0 0 1,0 0 0,0-1 0,1 0 0,4 3-2,2 0-99,0 0 0,1-1 1,0-1-1,0-1 1,0 0-1,1 0 1,0-2-1,0 0 1,0 0-1,1-2 0,-1 0 1,1 0-1,-1-2 1,1 0-1,0 0 1,-1-2-1,9-1 99,-16 2-389,-1 0-1,1-1 1,-1 0 0,1 0-1,1-2 390,-7 3-303,0 0 0,0 0 0,1 0 0,-1-1 0,0 1 0,0-1 0,0 1 0,-1-1 0,1 0 0,0 0 0,-1 0 0,1 0 0,-1 0 0,0 0 0,1 0 0,-1 0 0,0 0 0,0-2 303,6-25-6576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3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33 189 7363,'0'0'2695,"0"0"-1623,0 0-727,0 0 212,1 25 38,-1-23-585,2 49 137,-3 0 0,-2 0 0,-3 1-147,-6 43 191,3 1-1,5 23-190,4-118-29,0-1-112,0-5-134,13-317 339,-10 290-63,1 1-1,2-1 1,1 1-1,1 1 1,11-27-1,-13 43-1,0 0 0,0 1 1,1 0-1,1 0 1,1 1-1,-1 0 0,2 0 1,-1 1-1,2 0 0,0 1 1,0 0-1,0 1 1,9-5 0,-14 10-11,1 1 0,-1 0 1,1 0-1,-1 1 0,1 0 1,0 0-1,0 0 0,0 1 1,0 0-1,0 0 0,0 1 1,0 0-1,2 1 11,-10 19 461,-1-15-443,0-1 0,0 0 0,-1 1 0,1-1-1,-1 0 1,0 0 0,0 0 0,0-1 0,-1 1-1,1-1 1,-1 1 0,-1 0-18,-25 26 67,29-27-74,-1 0 0,1 0-1,0 0 1,0 1 0,0-1 0,0 0 0,1 0 0,-1 1 0,1-1 0,0 0 0,0 1 0,0-1 0,1 4 7,-1-1-14,1 1 0,1-1 0,-1 1 0,1-1 0,0 1 0,2 2 14,6 10-2,1-1 0,1 0 0,3 3 2,-6-9 3,0 1 0,0 0 0,-1 1 0,-1 0 0,0 0 0,-1 0 1,2 7-4,-4-6 11,-1 1 1,-1-1 0,0 1-1,-1 0 1,0 0 0,-2 10-12,0-16 6,0 1 1,0-1-1,-1 0 1,-1 1 0,0-1-1,0-1 1,-1 1-1,0 0 1,-1-1 0,-2 5-7,-35 42 31,25-35-16,2 1 0,-6 10-15,17-18 36,5-11-4341,3-3-385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3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6659,'0'0'2785,"0"0"-2192,-17 144 415,-21-84-240,-2 5-527,6-2-81,9-12-80,5-8-80,20-41-2449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21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1 160,'0'0'7139,"0"0"-3993,0 0-1823,0 0-210,0 0 84,6 15-540,0 4-602,0 1 0,-1 0 1,-1 1-1,-1-1 0,-1 1 0,0 0 1,-2 9-56,-7 72 236,-20 98-236,3-34 30,23-125-14,2-41-25,-1 1 0,1-1 0,0 0 0,-1 1 0,1-1 0,0 0-1,0 0 1,-1 0 0,1 1 0,0-1 0,0 0 0,0 0 0,-1 0 0,1 0-1,0 0 1,0 0 0,-1 0 0,1-1 0,0 1 0,0 0 0,-1 0 0,1-1 9,2 1-29,9-2-61,0-2-1,0 1 1,0-2 0,-1 1 0,1-2-1,-1 0 1,0 0 0,5-4 90,29-16-487,-28 17 400,1 1-1,0 1 0,0 1 0,0 0 0,1 1 0,0 1 1,0 1-1,0 0 0,0 2 0,0 0 0,0 1 0,1 1 1,3 1 87,-19-1 1,0 0 1,0 0-1,1 1 1,-1-1-1,-1 1 1,1 0-1,0 0 1,0 0 0,-1 1-1,1-1 1,-1 1-1,0 0 1,0 0-1,0 0 1,0 0-1,0 0 1,-1 1 0,1-1-1,-1 1 1,0 0-1,0 0 1,0 0-1,-1 0 1,0 0 0,1 0-1,-1 0 1,-1 0-1,1 0 1,0 1-1,-1 3-1,1 1 32,-1 0-1,0 1 1,-1-1-1,0 0 1,0 0 0,-1 0-1,0 0 1,0-1-1,-1 1 1,-1 0-1,1-1 1,-1 0-1,0 0 1,-3 2-32,-5 7 161,-1-1 0,-1-1 0,0 0 0,-2-1 0,1-1 0,-2 0 0,1-1 0,-9 3-161,12-7 6,-1 0-1,0-2 1,0 1-1,0-2 1,-1 0 0,0-1-1,0 0 1,0-1-1,-1-1 1,1-1 0,-2 0-6,15-1-196,1 1 0,-1-1 1,1 0-1,-1 0 0,1 0 1,0-1-1,-1 1 1,1 0-1,-1-1 0,1 1 1,-1-1-1,0 0 196,-9-14-6264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4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0 352,'0'0'8564,"0"0"-5795,0 0-2048,0 0-289,10 132 336,-23-53-63,-4 1-401,-1-6-160,4-9-16,-1-11-64,2-16-32,3-16 0,5-11-32,3-11-112,-6 0-2721,6-11-5187,-8-11 4930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4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8740,'0'0'1345,"0"0"-897,0 0 176,0 0 353,184-63-289,-107 55-352,10 1-192,3 2 0,-8 5-144,-10 0-976,-12 0-5139,-15 0 3410,-45 5 15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4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1649,'0'0'6560,"0"0"-3977,0 0-1119,0 0-575,-18 25-332,18-25-557,-26 34 214,2 2-1,0 4-213,20-31 36,0 0 0,0 0-1,1 0 1,0 1 0,1-1-1,0 1 1,1-1 0,0 1 0,0 0-1,1 0 1,0 0 0,2 8-36,-1 13 62,-2-6-9,2 1 1,1 0-1,1-1 0,1 0 0,6 24-53,-7-42 4,-1 0 0,1 1 0,0-1 0,0 0-1,1-1 1,0 1 0,0-1 0,1 1 0,0-1 0,0-1-1,0 1 1,1-1 0,-1 1 0,1-2 0,1 1 0,-1-1-1,1 0 1,-1 0 0,1-1 0,0 1 0,5 0-4,-4-1 4,0-1 0,0 0 0,1 0 1,-1 0-1,0-1 0,0-1 0,1 0 1,-1 0-1,0 0 0,1-1 0,-1 0 0,0 0 1,0-1-1,0-1 0,0 1 0,0-1 0,0 0 1,-1-1-1,1 0 0,-1 0 0,0-1 0,-1 1 1,1-2-1,-1 1 0,1-1 0,-1 0-4,4-7-3,-1 0-1,0-1 0,-1 0 0,0 0 1,-1-1-1,-1 0 0,0 0 0,-1-1 1,-1 1-1,0-1 0,-1-4 4,2-11-240,-2 0 0,-2-1 0,0 1 1,-2 0-1,-3-14 240,4 42-107,-1 0 0,1-1 1,-1 1-1,0-1 0,0 1 1,0 0-1,0 0 0,-1-1 1,1 1-1,-1 0 0,0 0 1,0 0-1,0 1 0,0-1 0,0 0 1,-1 1-1,1-1 0,-1 1 1,1 0-1,-1 0 107,-2-1-431,1 1-1,-1 0 1,0 0 0,0 0-1,1 1 1,-1-1-1,0 1 1,-1 1 0,1-1-1,0 1 1,0-1 0,-1 2 431,6-1 0,-2-1-279,0 1 1,1 0 0,-1 0 0,0 0 0,0 1 0,1-1-1,-1 0 1,0 1 0,1-1 0,-1 1 0,0 0 278,-16 16-3050</inkml:trace>
  <inkml:trace contextRef="#ctx0" brushRef="#br0" timeOffset="1">240 312 12662,'0'0'1456,"0"0"-1359,0 0 79,0 0 272,67 125 208,-25-71-480,6-2-112,4-3 16,0-7-32,-5-6-48,-2-7-1296,-10-6-4035,-33-23-768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5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10117,'0'0'2417,"0"0"-2081,0 0 288,27 123 225,-27-67-145,-2 0-400,-16-2-224,6-5-48,2-13-32,7-14-2113,3-22-3553,0 0-401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5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52 960,'0'0'7969,"0"0"-5218,0 0-1094,0 0-675,-20 19-331,-5 6-434,0 0 0,-8 14-217,28-32 34,0 1-1,1 0 0,0-1 0,1 1 0,-1 0 0,2 1 0,-1-1 0,1 0 1,0 1-1,1-1 0,0 1 0,0 0 0,1 0 0,0 3-33,0 7 35,-1-16-32,-2 51 96,2 0-1,6 52-98,-1-83 25,1 0 0,5 13-25,2 5 113,-12-39-101,5 8 48,-3-33 28,0-38-77,3 0 0,2 0-1,3 1 1,3 0 0,2 1-1,16-37-10,-25 79-2,0 1 0,1 1 0,1-1 0,0 1 0,1 1 0,8-10 2,-13 19-2,0 0 0,0 1 1,1-1-1,0 1 0,-1 0 0,2 0 0,-1 0 0,0 1 0,1-1 1,0 1-1,0 1 0,0-1 0,0 1 0,0 0 0,0 1 1,0-1-1,1 1 0,5 0 2,40 1-56,-52 29-86,-2-22 156,-1-1-1,1 1 0,-1-1 1,0 1-1,-1-1 0,0 0 0,0-1 1,-2 4-14,0-1 5,0 0-1,1 1 1,0 0 0,0 1-5,-1 10-24,1 0 1,1 0-1,1 0 1,0 0-1,2 1 1,0-1-1,2 1 1,0 1 23,0 17-228,-1-26 134,2 0 0,-1-1 0,2 1 0,0-1 0,0 1 0,1-1 1,1 0-1,0 0 0,0-1 0,1 0 0,5 7 94,-9-15 0,0 0 0,-1 0 0,1 0 0,-1 0 1,1 0-1,-1 1 0,0-1 0,0 0 0,-1 1 0,1-1 0,-1 0 0,0 1 0,1-1 0,-2 1 0,1-1 0,0 1 1,-1-1-1,1 0 0,-1 1 0,0-1 0,0 0 0,0 1 0,-1-1 0,1 0 0,-1 0 0,0 0 0,0 0 0,0 0 1,0-1-1,0 1 0,0-1 0,-3 3 0,-38 24 171,29-21-46,0 2-1,1 0 0,0 0 0,-2 4-124,12-11 5,-1 0 0,2 1 0,-1 0 0,0-1 0,1 1 0,-1 0 0,1 0 0,0 0 0,0 1 0,1-1 0,-1 0 0,1 1-1,0-1 1,0 1 0,1-1 0,-1 1 0,1 1-5,0-6-64,0 1 0,0 0 0,0 0 0,0-1-1,0 1 1,0 0 0,1-1 0,-1 1 0,0-1 0,0 1-1,1 0 1,-1-1 0,0 1 0,0-1 0,1 1 0,-1 0-1,1-1 1,-1 1 0,1-1 0,-1 1 0,1-1 0,-1 0-1,1 1 1,-1-1 0,1 1 0,-1-1 0,1 0 0,0 0-1,-1 1 65,22 1-7778,-9-2 1738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6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0 32,'0'0'2644,"0"0"4589,0 0-3781,0 0-2310,-27 10-561,10-5-483,2-1-17,0 2 0,0-1 1,1 2-1,-10 5-81,17-8 35,0 1-1,1 0 1,0 0 0,0 0 0,0 1 0,0 0-1,1 0 1,0 0 0,0 1 0,1-1 0,-1 1 0,2 0-1,-2 2-34,-5 17 199,0 0-1,2 0 0,1 1 1,1 1-1,-1 14-198,1 15 321,3 0-1,2 11-320,0-54 20,2 0 0,0 0-1,1-1 1,0 1 0,1-1 0,0 0 0,1 1 0,1-1-1,3 5-19,-5-11 4,0-1-1,1 0 1,0 0-1,1 0 1,-1 0-1,1-1 0,0 0 1,0 0-1,1 0 1,0-1-1,0 0 1,0 0-1,0 0 0,0-1 1,1 1-1,0-2 1,-1 1-1,7 1-3,2-1-33,0 0 0,0 0-1,0-2 1,0 0 0,1-1 0,-1 0-1,0-1 1,1-1 0,-1 0 0,0-1-1,8-3 34,-3 0-1156,0-1-1,0-1 0,8-5 1157,-7 2-4427,-2-1-1,18-13 4428,-30 16-2350,-5 6 696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6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10 208,'0'0'14695,"0"0"-14247,0 0-448,0 0-272,149-2-3362,-114-3-1392,-1 3 2353,-26 2 160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6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2737,'0'0'4931,"0"0"-3603,0 0 145,0 0-497,0 0-560,0 0-255,55-16-161,-55 5-6483,0 4 2961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7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0 224,'0'0'96,"0"0"1377,0 0-1473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7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0 832,'0'0'13062,"0"0"-11973,0 0-225,0 0-384,0 0-415,0 0-65,-92 27 16,119-18-16,11-2 0,2-7-385,-8 0-6018,-10 0-160,-22 0 4242,0 0 1585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22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1 175 9044,'0'0'2583,"0"0"-753,0 0-771,0 0-541,17-18-385,-8 9-122,9-10 10,1 1-1,1 1 1,0 0 0,1 2 0,20-11-21,-31 20 3,-1 1 1,1 0 0,1 1-1,-1 1 1,1-1-1,-1 2 1,1-1 0,0 2-1,0-1 1,0 1 0,9 1-4,-15 0 2,-1 1 1,0 0-1,0 0 1,1 0 0,-1 0-1,0 0 1,0 1-1,0 0 1,0 0 0,-1 0-1,1 0 1,-1 1-1,1-1 1,-1 1-1,1 0-2,10 11 41,0 0 0,10 14-41,6 5 48,51 41-515,-67-62-2054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8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20 144,'0'0'1187,"0"0"2399,0 0-2223,27-4-768,87-9 40,-108 12-563,1 0 0,0 1 0,0 0-1,-1 0 1,1 1 0,0 0 0,0 0 0,-1 0 0,1 1 0,-1 0-1,1 0 1,-1 1 0,5 2-72,-6-2 54,-1 0 0,0 0-1,0 1 1,0-1 0,-1 1 0,1 0 0,-1 0-1,0 0 1,0 0 0,0 1 0,-1-1-1,0 1 1,1 0 0,-1 1-54,3 14 211,0-1 1,-2 1-1,0-1 0,-1 1 1,-2 0-1,1 0 1,-3 12-212,1 3 437,1-25-401,0-7-27,0 1 1,0-1-1,0 0 0,0 1 1,1-1-1,-1 1 0,1-1 1,0 1-10,0-3 0,-1 0 1,1 0-1,-1 0 1,1 0-1,0-1 1,0 1-1,0 0 1,-1 0-1,1 0 1,0 0-1,0-1 1,0 1-1,0-1 1,0 1-1,1 0 1,-1-1 0,0 0-1,0 1 1,0-1-1,0 0 1,0 1-1,1-1 1,-1 0-1,1 0 0,60 2 558,-38-3-161,-20 1-257,-10 0-72,5 0-151,0 1-1,0-1 0,0 1 0,-1 0 0,1-1 1,0 1-1,0 0 0,1 0 0,-1-1 0,0 1 1,0 0-1,0 0 0,0 0 0,1 0 0,-1 0 1,0 1 83,0 0-388,0-1 0,0 1 0,0-1 0,0 0 0,-1 1 0,1-1 0,0 0 0,-1 0 0,1 0 0,-1 0 0,-1 1 388,-23 1-4145,22-3 3933,-1-1-1,1 1 0,0-1 1,0 0-1,0 0 1,0-1-1,0 1 0,0-1 1,0 0 212,-20-16-734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18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1 130 672,'0'0'2233,"0"0"3810,0 0-3578,0 0-2017,0 0-341,3-19-43,1-5-20,0 0 0,4-5-44,-8 28 2,1-1 0,0 0 0,-1 0 1,1 0-1,0 1 0,0-1 0,0 0 0,1 1 0,-1-1 0,0 1 0,1-1 0,-1 1 0,1 0 0,-1 0 0,1-1 1,-1 1-1,1 0 0,0 1 0,0-1 0,0 0 0,-1 0 0,2 0-2,2 0 4,0 1-1,1-1 1,-1 1 0,0 0 0,0 0-1,4 0-3,3 1 18,1-1-9,-1 0 1,0 1 0,0 0-1,0 1 1,0 0 0,4 2-10,-11-2 3,1 0 1,-1 1-1,1 0 1,-1 0-1,0 0 1,0 1-1,0-1 1,-1 1-1,1 0 1,-1 1 0,0-1-1,0 1 1,2 3-4,1 1 13,-1 1 1,-1 0-1,0 0 0,0 0 1,-1 1-1,0 0 1,-1-1-1,0 1 1,-1 0-1,0 1-13,2 25 116,-1-1 0,-2 18-116,-1-18 37,1 0 0,4 13-37,-2 4-1163,-4-51 1174,-1 0 1,1 0-1,-1-1 1,1 1-1,-1 0 0,0-1 1,0 0-1,0 1 1,0-1-1,0 0 1,0 0-1,0 0 1,0 0-1,0 0 1,0 0-1,-2-1-11,-7 5 14,10-4-17,-1 0 0,1 1 0,0-1 0,0 0 0,-1 0 0,1 1 0,0-1-1,0 1 1,0-1 0,1 1 0,-1-1 0,0 1 0,0 0 0,1-1 0,-1 1 0,1 0 0,0 0 0,-1-1 0,1 2 3,-1 38-58,1-30 46,0 6 1,1 0-1,0 0 1,1 0-1,1-1 1,0 1-1,2 0 1,5 12 11,0-2-76,0-1 0,-1 1 0,-2 1 1,-1-1-1,-1 1 0,-1 1 0,0 17 76,-4-17 51,1 1 178,-2 0-1,0-1 0,-2 1 0,-2-1 1,-1 6-229,-10 27 360,1-4 157,-5 7-517,14-46 312,-2 0-1,-1-1 0,0 0 0,-1 0 0,-5 5-311,-62 81 1827,75-102-1812,1 0 1,0 0-1,0 0 0,0 0 0,0 0 1,0 0-1,0 0 0,0 0 0,1 0 1,-1 0-1,1 0 0,0 1 0,-1-1 1,1 0-16,0 0-617,0-2-3400,0 0-5500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2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30 167 272,'0'0'9922,"0"19"-7692,0 686-3529,1-814 1107,5 0-1,6-11 193,-5 73 21,1 1 0,3 0 0,1 0 0,3 1 0,1 1 0,9-12-21,-15 36 40,1 0-1,0 1 0,2 1 0,0 0 1,1 1-1,9-8-39,-15 16 27,1 1 0,0 1-1,1-1 1,-1 2 0,1-1 0,1 1 0,-1 1 0,1 0-1,0 0 1,0 1 0,1 1 0,10-3-27,-6 4 27,0-1-1,0 2 1,0 0 0,1 1-1,-1 1 1,2 1-27,-9-1 18,1 1-1,-1 0 1,1 0-1,-1 1 1,0 1 0,0 0-1,0 0 1,0 0-1,-1 1 1,5 4-18,3 3 51,-2 1-1,0 1 1,0 0 0,-1 0 0,-1 2-1,0-1 1,-1 2 0,-1-1 0,0 1-1,-2 1 1,0 0 0,-1 0-1,1 3-50,2 14 68,-1 0 0,-2 0 0,-2 1 0,-1-1 0,-1 1 0,-3 26-68,0-44 93,-2 0 1,0-1-1,-1 0 0,-1 1 0,0-1 0,-1 0 1,-1-1-1,-1 0 0,0 0 0,-1 0 0,-1-1 1,-1 0-1,0 0 0,0-1 0,-7 5-93,-19 24 223,-3-2-1,-1-2 0,-2-2 0,-1-1 1,-2-2-1,-1-3 0,-2-1 1,-1-2-1,-20 6-222,47-24 175,-1-2 0,0 0-1,0-1 1,-1-2 0,1 0 0,-1-2-1,0 0 1,-12-1-175,36-2 1,0 0 0,-1 0 1,1 0-1,-1 0 0,1 0 0,-1 0 0,1 0 0,-1 0 0,1 0 1,0 0-1,-1 0 0,1 0 0,-1 0 0,1-1 0,-1 1 1,1 0-1,0 0 0,-1 0 0,1-1 0,0 1 0,-1 0 0,1 0 1,0-1-1,-1 1 0,1 0 0,0-1 0,-1 1 0,1-1 1,0 1-1,-1-1-1,5-16-64,0 8-16,0 0 1,0 1-1,1-1 1,1 1-1,-1 1 1,1-1-1,0 1 1,6-6 79,11-8-2622,-1 2 0,12-6 2622,10-4-8065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3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13894,'0'0'705,"0"0"-273,0 0-400,0 0-32,0 0 144,174-3 48,-92-15-96,0-2 0,-2 5 0,-15 6 16,-16 9-112,-46 0-2849,-3 0-5123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3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13206,'0'0'1105,"0"0"-513,0 0-592,0 0 0,0 0 176,0 0 32,184 74-16,-107-69-112,-2-1 0,-6 1-48,-7 1-32,-52-3-1473,-10-1-6898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4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308 102 128,'0'0'547,"0"0"1521,0 0-1412,0 0-509,0 0 45,0 0 147,16-15 207,50-48 124,-49 47 243,-17 16 615,-1-1-1162,0 1 0,-1-1 0,1 0 0,0 0 0,-1 1 0,1-1 0,0 1 0,-1-1 0,1 1 0,-1-1 1,1 1-1,-1 0 0,0 0-366,-37 0-61,25 1 387,-1-1-252,-5-1 18,1 0 0,-1 2 0,0 1 0,1 0 0,-1 1 1,1 2-1,0-1 0,-10 6-92,4 0 56,1 2 0,0 1 0,-13 9-56,35-20-7,0-1 0,0 1 0,0 0 0,0 0 0,1 0 0,-1 0 0,1 0 0,0 0 0,-1 1 0,1-1 0,0 0 0,0 1 0,0-1 0,1 0 0,-1 1 0,1-1 0,-1 1 0,1 0 0,0-1 0,0 1 0,0-1 0,0 1 0,0-1 0,1 1 0,-1-1 0,1 2 7,1 6-19,1 0 1,0-1-1,1 1 1,0-1-1,5 9 19,29 51 29,-7-15-269,6 21 240,-29-56-275,0 1-1,-1 0 1,-1 1 0,-1 0 0,1 19 275,-2 12-196,-3 50 196,-2-50-4,1-45-1,1-1 0,0-1 0,0 1 0,0 0 0,0 0 0,1 0 0,0 0 0,0-1 0,1 1 0,0-1 0,0 0 5,7 11-148,1 0 0,11 12 148,-15-21-97,-1 0 1,1 1-1,-2 0 1,1 0-1,-1 1 0,0 0 1,-1 0-1,0 0 1,0 0-1,-1 0 0,0 1 1,1 8 96,-2 1 16,-1 0 1,-1 0-1,-1 1 1,-1-1-1,0 0 1,-1-1-1,-2 1 1,0 0-1,0-1 1,-2 0-1,-3 5-16,-16 30 732,-2-3-1,-2 0 1,-3-2 0,-15 16-732,44-57 132,-4 2 48,1 2 0,0-1-1,0 1 1,0 3-180,5-11 5,1 0 0,0-1-1,0 1 1,0 0 0,0 0 0,1-1 0,-1 1-1,1 0 1,0 0 0,0 0 0,0 0 0,0 0 0,0 0-1,0 0 1,1 0 0,0-1 0,-1 1 0,1 0 0,0 0-1,0-1 1,1 2-5,1 0-3,0 1 1,1-1-1,0 0 0,0 0 0,0 0 1,0-1-1,0 0 0,1 0 0,0 0 1,-1 0-1,4 1 3,8 4-12,1-1 1,16 4 11,-12-5-363,1-1 1,-1-1-1,1 0 0,-1-2 1,1-1 362,66 1-5999,-67-2-313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5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251 617 10997,'0'0'1435,"0"0"-114,-25 1-398,25-1-923,-28 2 355,1 0 0,-24 7-355,46-8 32,1 1 1,-1 0-1,0 0 1,1 0-1,-1 1 0,1 0 1,0 0-1,0 0 1,0 0-1,0 0 1,0 1-1,1 0 1,-1 0-1,1 0 1,0 0-1,0 0 1,1 0-1,-1 1 0,1 0 1,0-1-1,-1 5-32,-1 0 31,-2 5-19,0-1-1,1 1 1,0 0-1,1 1 1,1-1-1,1 0 0,0 1 1,0 0-1,2-1 1,0 1-1,0 0 1,2 0-1,0 3-11,-1-15-1,0 0 0,0 0-1,1 0 1,-1-1-1,1 1 1,0 0-1,-1-1 1,1 1-1,0-1 1,1 0 0,-1 0-1,0 0 1,1 0-1,-1 0 1,1 0-1,-1 0 1,1-1 0,0 0-1,0 1 1,0-1-1,0 0 1,0 0-1,0 0 1,0-1-1,0 1 2,4 0-12,0 0-1,-1 0 1,1-1-1,0 0 1,0 0-1,0 0 1,0-1-1,0 0 1,0-1 0,-1 1-1,3-2 13,-3 1-23,1-2 0,-1 1 0,1-1 0,-1 0 0,0 0 0,-1 0 0,1-1 0,-1 0 0,0 0 0,0-1 23,10-11-230,-2-1-1,10-14 231,9-22-566,-2-1 0,-2-1-1,-3-2 1,-1-6 566,20-65-1865,5-46 1865,-40 133 360,-1 0 0,-2-1 1,-2 0-1,-2-42-360,-1 85 40,-1-1 1,0 1-1,0 0 0,0-1 1,0 1-1,0 0 1,0-1-1,0 1 1,0 0-1,-1-1 0,1 1 1,0 0-1,0 0 1,0-1-1,0 1 0,0 0 1,0-1-1,-1 1 1,1 0-1,0 0 1,0-1-1,0 1 0,-1 0 1,1 0-1,0 0 1,0-1-1,-1 1 0,1 0 1,0 0-1,0 0 1,-1 0-1,1-1 1,0 1-1,-1 0 0,1 0 1,0 0-1,0 0 1,-1 0-1,1 0 0,0 0 1,-1 0-1,1 0 1,0 0-1,-1 0 1,1 0-1,0 0 0,-1 0 1,1 0-1,0 1 1,-1-1-1,1 0 0,0 0 1,0 0-1,-1 0 1,1 0-1,0 1 1,0-1-1,-1 0 0,1 0 1,0 1-1,0-1 1,0 0-1,-1 0 0,1 1 1,0-1-1,0 0 1,0 0-41,-3 6 66,0-1 1,0 1 0,0 0-1,1 0 1,0 0 0,0 0-1,1 0 1,-1 5-67,-5 18 131,-45 154 153,16-65-243,6 1 0,2 14-41,23-106-2,1 0 1,1 1 0,1-1-1,2 1 1,1-1 0,4 28 1,-4-52-18,0 1 0,0-1 0,0 0 0,0 0 0,1 0 0,-1 0 0,1 0 0,0 0 0,0 0 0,0 0 0,0 0 0,1-1 0,-1 1 0,1-1 0,-1 0 0,1 0 0,1 1 18,2 1-92,0-1-1,0 0 1,1 0-1,-1-1 1,0 0 0,1 0-1,0-1 1,-1 1-1,2-1 93,3 0-273,0 0 0,0-1-1,0 0 1,0 0-1,1-1 1,-1-1 0,0 0-1,-1 0 1,1-1-1,7-4 274,-15 6-351,0-1 0,-1 1 0,1-1 0,-1 0-1,1 0 1,-1 0 0,0 0 0,0 0 0,0-1 0,0 1-1,1-3 352,18-24-5327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5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33 564 5651,'0'0'2817,"0"0"-1745,0 0-751,0 173 431,-17-106-32,4-2-128,11-12-143,2-8-321,0-13-96,15-32-32,0 0-2898</inkml:trace>
  <inkml:trace contextRef="#ctx0" brushRef="#br0" timeOffset="1">277 0 12214,'0'0'1888,"0"0"-1327,0 0-145,0 0-416,0 0-16,0 0-3682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6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13094,'0'0'1329,"0"0"-1329,0 0-225,0 0 225,0 0 65,142-4-33,-92 2 0,2 2 32,-2-3-48,-6 3-16,-36 0-3394,-8 0-3105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7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11909,'0'0'1073,"0"0"-561,0 0-512,0 0-160,0 0 160,0 0 96,105 105-32,-23-92 0,10-13-16,-57 0-48,-1-2-4354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26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331 520 8244,'0'0'2254,"0"0"-1163,-24-1-448,-76-2 214,96 3-804,0 0 1,0 0-1,0 1 1,0-1-1,0 1 0,0 0 1,0 0-1,1 1 1,-1-1-1,0 1 1,1 0-1,-1 0 1,1 0-1,-1 0 1,1 0-1,0 1 1,0 0-1,0-1 0,0 1 1,0 2-54,-8 6 137,-17 17 172,1 2 0,1 1 1,-7 13-310,26-28 47,7-16-47,0 0-1,1 1 1,-1-1-1,0 0 1,0 1 0,0-1-1,0 0 1,0 1-1,0-1 1,1 0 0,-1 0-1,0 1 1,0-1-1,0 0 1,1 0 0,-1 1-1,0-1 1,0 0-1,1 0 1,-1 1 0,0-1-1,1 0 1,-1 0-1,0 0 1,1 0 0,-1 0-1,0 1 1,30-1-48,-18-1 79,-10 1-28,-1 0-1,0 0 1,0 0 0,0 0 0,1 0 0,-1 0 0,0 0 0,0 1-1,0-1 1,0 0 0,1 1 0,-1-1 0,0 1 0,0-1 0,0 1-1,0-1 1,0 1 0,0 0 0,0 0 0,0-1 0,-1 1 0,1 0-1,0 0-2,0 2 3,0 0-1,0-1 0,0 1 0,0 0 0,0-1 1,-1 1-1,0 0 0,1 2-2,0 7-1,0-2 8,1 1 0,-1 0 0,1 0 0,1 0 0,0 0-1,1 0 1,0 0-7,-3-9 1,0 1-1,1-1 0,-1 1 0,1-1 0,-1 1 1,1-1-1,0 0 0,0 0 0,0 0 0,1 0 1,-1 0-1,0 0 0,1-1 0,-1 1 0,1-1 1,-1 0-1,1 1 0,0-1 0,-1 0 0,1-1 1,0 1-1,0 0 0,0-1 0,0 0 0,0 0 1,0 1-1,4-2-4,1 1 1,0-1 0,0 0-1,-1 0 1,1-1 0,-1 0-1,1-1 1,-1 0 0,0 0-1,0 0 1,0-1 0,0 0-1,1-2 4,14-10-123,-1-1 0,0-1-1,2-5 124,-1 2-251,13-11-230,-16 16 179,0-1 0,-2-1 1,0-1-1,5-8 302,-22 27 27,0 0 1,0 0 0,1 0 0,-1 0 0,0 0 0,0 0-1,0 0 1,0 0 0,0 0 0,1 0 0,-1 0 0,0 0 0,0 0-1,0 0 1,0 0 0,0 0 0,0 0 0,1 0 0,-1 0-1,0 0 1,0 0 0,0 0 0,0 0 0,0 0 0,0 0-1,1 0 1,-1 0 0,0 1 0,0-1 0,0 0 0,0 0-1,0 0 1,0 0 0,0 0 0,0 0 0,0 1 0,0-1-1,0 0 1,0 0 0,0 0 0,0 0 0,0 0 0,0 0-1,0 1 1,0-1 0,0 0 0,0 0 0,0 0 0,0 0-1,0 0 1,0 1 0,0-1 0,0 0 0,0 0 0,0 0 0,0 0-1,0 0 1,0 0 0,0 1 0,0-1 0,0 0-28,1 21 316,0 26-359,-1-19 88,-1-17-28,0 1 1,1 0 0,1 0 0,0 0 0,1 0 0,2 8-18,-3-18-2,0 1 1,0-1 0,0 1 0,0-1 0,0 1-1,1-1 1,-1 0 0,1 1 0,0-1 0,0 0 0,-1 0-1,1 0 1,1 0 0,-1-1 0,0 1 0,0-1-1,1 1 1,-1-1 0,1 0 0,-1 0 0,1 0 0,-1 0-1,1 0 1,0 0 0,-1-1 0,1 1 0,0-1-1,0 0 1,-1 0 0,1 0 0,0 0 1,4 0-8,-1 0 0,0-1 1,1 1-1,-1-1 0,0 0 1,1-1-1,-1 1 0,0-1 0,0-1 1,0 1-1,-1-1 0,1 0 1,-1 0-1,1-1 0,-1 0 0,0 0 1,0 0-1,-1 0 0,1-1 8,14-13-33,-10 9 23,0 1-1,1 0 1,8-6 10,-15 12-5,0 0-1,1 0 1,-1 1-1,0-1 0,1 1 1,0 0-1,-1 0 1,1 0-1,0 0 1,-1 1-1,1-1 1,0 1-1,0 0 1,2 1 5,-4-1 0,1 1 0,-1-1 0,0 1 0,0 0 0,0 0 0,0 0 0,0 1 0,0-1 1,0 0-1,0 1 0,-1-1 0,1 1 0,0 0 0,0 0 0,24 32-27,-13-17-41,-6-8-245,1 0 1,0 0-1,1-1 0,-1 0 0,2 0 0,-1-1 0,1 0 0,0-1 0,0 0 0,1-1 0,0 0 0,0-1 0,0 0 0,0 0 0,1-1 0,-1-1 0,1 0 0,0-1 0,0 0 1,4 0 312,15 0-124,-10 1 18,1-2 0,14-1 106,-30 1 17,-1-1 0,0 0 0,0 0 0,0 0 0,0-1 0,0 1 0,-1-1 0,1 0 0,0-1 0,-1 1 0,1-1 0,-1 0 0,2-1-17,-6 4 117,0 0-1,1 0 1,-1 0 0,0-1 0,0 1 0,0 0-1,1 0 1,-1 0 0,0 0 0,0 0 0,0-1-1,0 1 1,1 0 0,-1 0 0,0 0-1,0-1 1,0 1 0,0 0 0,0 0 0,0-1-1,0 1 1,1 0 0,-1 0 0,0 0 0,0-1-1,0 1 1,0 0 0,0 0 0,0-1 0,0 1-1,0 0 1,0 0 0,0-1 0,-1 1 0,1 0-1,0 0 1,0-1 0,0 1 0,0 0 0,0 0-1,0 0 1,0-1-117,-12-2 1364,-16 4-1094,26 0-262,0-1-1,1 1 1,-1-1 0,0 1 0,0 0 0,1 0-1,-1 0 1,1 0 0,-1 0 0,1 0-1,-1 0 1,1 1 0,0-1 0,-1 1 0,1-1-1,0 1 1,0-1 0,0 1 0,0-1-1,0 1 1,1 0 0,-1 0 0,0-1 0,1 1-1,-1 0-7,0 1-1,0 1 0,1-1-1,-1 1 1,1-1-1,-1 0 1,1 1-1,0-1 1,0 1 0,1-1-1,-1 1 1,1-1-1,-1 1 1,2 2 1,-1-5-2,0 0 0,0 1 0,0-1 0,0 0 0,0 0 0,0 0 0,0 0 1,1 0-1,-1 0 0,0 0 0,1 0 0,-1 0 0,1 0 0,-1-1 0,1 1 0,-1-1 0,1 1 0,-1-1 1,1 0-1,-1 1 0,1-1 0,1 0 2,42 1-10,-31-2-5,-7 1-1,0 0-1,1-1 0,-1 0 1,0-1-1,0 0 1,0 0-1,0 0 0,-1-1 1,1 0-1,-1 0 0,1 0 1,0-2 16,3-2-201,0-1 1,0 0-1,-1 0 1,0-1-1,-1 0 0,0 0 1,0-1 200,9-16-696,-1 0 0,-1-1 1,-1-1-1,-1 0 0,4-16 696,11-46-1930,-3-2 1,-5 0-1,-4-1 1,2-52 1929,-13 86 1179,-2-8-1179,-2-21 8324,-1 88-6542,-2 27 155,-15 307-941,15 73-996,3-225 95,-1-177-164,0 1 0,0 0 0,0-1 0,1 0 0,0 1 0,0-1 0,0 1 1,1-1-1,0 0 0,0 0 0,0 0 0,2 3 69,1-5-4351,-4-3-6988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7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322 164 4178,'0'0'763,"0"0"-83,0 0 361,3-19 503,-1 3-1123,0-1 0,-1 1-1,-1-14-420,-1 28 43,1 1-1,0-1 0,-1 0 1,1 0-1,-1 1 0,0-1 0,1 0 1,-1 1-1,0-1 0,0 1 1,0-1-1,0 1 0,0-1 1,0 1-1,0 0 0,-1 0 1,1-1-1,-1 1 0,1 0 0,0 0 1,-2 0-43,-1-1 150,-1 0 0,0 0 1,1 1-1,-1-1 0,0 1 1,-1 0-151,-6-1 333,-28-6 627,-1 2 0,0 2 0,0 2 0,-35 2-960,63 0 60,13 0-64,-1 0 0,1 0 0,0 0 0,-1 0 0,1 0-1,-1 1 1,1-1 0,-1 0 0,1 0 0,0 0 0,-1 1 0,1-1-1,0 0 1,-1 0 0,1 1 0,0-1 0,-1 0 0,1 1-1,0-1 1,0 1 0,-1-1 0,1 0 0,0 1 0,0-1-1,0 1 1,-1-1 0,1 0 0,0 1 0,0-1 0,0 1-1,0-1 1,0 1 0,0-1 0,0 1 0,0-1 4,1 22-231,-1-15 183,2 4 37,0 0 0,0 0 0,0-1-1,2 1 1,-1-1 0,1 0 0,4 7 11,42 70-585,-26-46-382,-14-26 794,-1 1-1,0 0 1,-2 0-1,0 1 1,0 0 0,-2 1-1,0-1 1,-1 1-1,-1 0 1,-1 0 0,0 3 173,-2 8 24,-1-10-31,2-1 1,0 1-1,2 10 7,-2-22-2,1 0-1,0-1 1,0 1 0,1 0-1,0-1 1,0 0 0,0 0-1,1 0 1,0 0 0,0-1-1,2 3 3,33 34-12,-21-24 20,-1 2 0,3 4-8,-15-17-83,-1 0 1,1 0-1,-1 0 1,-1 1-1,1-1 1,-1 1-1,-1 0 1,2 7 82,-1-2-45,-1 1 1,0 0-1,-2 1 1,1-1-1,-2 0 0,0 0 1,0 0-1,-1 0 0,-1 0 1,-1-1-1,0 1 1,0-1-1,-1 0 0,-1 0 1,0 0-1,-1-1 1,-1 0-1,-2 4 45,-10 13 287,-16 26 948,-27 54-1235,53-89 66,1 0-1,1 1 1,1 0 0,1 0 0,0 1-1,2 0 1,-1 14-66,2-10 32,2 0 0,1 0 0,2 23-32,-2-47-1,0-1 1,1 0-1,-1 0 0,0 0 0,1 0 0,-1 0 0,1 0 1,-1 0-1,1 0 0,0 0 0,-1 0 0,1 0 1,0 0-1,0 0 0,0-1 0,-1 1 0,1 0 0,0 0 1,0-1-1,0 1 0,1 0 1,1 0 6,1 1 0,-1-1 1,0 0-1,1 0 0,-1-1 0,1 1 0,2 0-6,8-1-140,-1 0 0,1 0 0,6-2 140,-17 2-94,-1-1-118,0 1-1,0 0 1,0 0-1,0-1 1,0 1-1,0-1 1,0 0-1,-1 0 1,1 1-1,0-1 1,1-1 212,15-16-3812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8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0 181 9316,'0'0'2060,"0"0"-1599,0 0-325,0 0 9,0 0 156,8 24-48,3 7-193,4 15 139,8 44-199,-18-71 50,0-1 0,1 1 0,5 11-50,-4-22-188,-3-15-48,-2-21 6,-2 24 297,2-35-28,0-14 9,3-1-1,4-13-47,-6 53 10,0-1-1,1 1 1,0 0-1,1 1 1,1-1-1,0 1 1,1 0-1,0 0 1,1 1-1,6-8-9,-8 14-7,-1 1-1,1-1 0,0 2 1,0-1-1,1 1 1,0 0-1,-1 0 0,2 0 1,-1 1-1,0 1 1,0-1-1,1 1 1,-1 0-1,1 1 0,0-1 1,0 2-1,-1-1 1,1 1-1,7 1 8,-4 0-1747,-5 7-2986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8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1 752,'0'0'8484,"0"0"-8228,0 0-160,0 0 401,13 143-1,-13-101-288,-8 8-64,-4 1-144,7-35-192,5-5-4674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8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0 8500,'0'0'3113,"0"0"-1696,0 0-609,0 0 99,0 0-258,-24 6-358,24-6-291,-35 8 130,-30 12-130,62-19 5,0 0-1,0 1 1,0-1-1,0 1 1,1-1-1,-1 1 1,0 0-1,1 0 0,-1 1 1,1-1-1,0 0 1,0 1-1,0-1 1,0 1-1,0 0 1,1 0-1,-1-1 1,0 4-5,0-1 10,0 1 0,1 0 1,0 0-1,1 1 0,-1-1 1,1 0-1,0 3-10,0 3 5,-1-4-5,1 0 1,0 0 0,1 0-1,0 0 1,0 0-1,1 2 0,-1-7-1,0-1 0,0 1-1,0-1 1,0 1 0,1-1-1,-1 1 1,1-1 0,0 0-1,-1 0 1,1 0 0,0 0 0,0 0-1,1 0 1,-1 0 0,0-1-1,0 1 1,1-1 0,-1 0-1,1 1 2,12 3-40,0 1-1,0-2 1,0 0-1,1-1 0,-1 0 1,8-1 40,-7 0-135,1 1-1,-1 0 1,0 1-1,0 0 1,11 6 135,-23-8-13,-1 0 0,0 0 0,1 0-1,-1 0 1,0 0 0,0 1 0,-1 0 0,1-1 0,0 1 0,-1 0 0,0 0-1,0 1 1,0-1 0,0 0 0,0 1 0,-1-1 0,1 1 0,-1-1 0,0 1-1,0 0 1,0 1 13,1 11-15,0-1 0,-1 1 0,-1 0 0,-1 11 15,0 2 74,1-17-61,-1 1 0,-1-1 0,0 1 0,-1-1 0,0 1 0,-1-1 0,0 0 0,-1-1 0,0 1-13,-4 6 13,-1-1-1,0 0 0,-2-1 1,0 0-1,-5 5-12,0-8 20,17-12-20,0-1 0,0 0 1,0 0-1,-1 0 0,1 1 0,0-1 0,0 0 0,-1 0 0,1 0 0,0 1 0,-1-1 1,1 0-1,0 0 0,-1 0 0,1 0 0,0 0 0,-1 0 0,1 0 0,0 0 0,0 0 1,-1 0-1,1 0 0,0 0 0,-1 0 0,1 0 0,0 0 0,-1 0 0,1 0 0,0 0 1,-1 0-1,1-1 0,0 1 0,-1 0 0,1 0 0,0 0 0,0 0 0,-1-1 0,1 1 1,0 0-1,0 0 0,0-1 0,-1 1 0,1 0 0,0 0 0,0-1 0,0 1 0,0 0 1,-1-1-1,1 1 0,0 0 0,0-1 0,0 1 0,0 0 0,0-1 0,0 1 0,0 0 1,0 0-1,0-1 0,0 1 0,0-1 0,0-19-18,1-1 0,0 1 0,3-9 18,-2 21-7,0 0 1,0 0-1,0 1 0,1-1 1,1 1-1,-1 0 1,1 0-1,0 0 0,1 1 1,4-6 6,12-12-1526,1 2 0,0 1 0,2 1 0,22-15 1526,-23 21-4162,-6 10-427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9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2465,'0'0'3042,"0"0"-1042,0 0-303,40 134-144,-58-78-288,-9 4-145,-3 5-496,3-2-368,4-5-192,11-9-32,12-44-32,0-5-3953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9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9124,'0'0'1145,"0"0"-868,0 0-218,0 0 29,12 3 16,39 10 40,-33-9 13,-17-4-79,-1 0 109,0 0 357,0 0 347,0 0-304,0 0-294,0 0-149,0 0-61,0 0-51,0 0-72,0 0 61,0 0 46,0 0-123,0 0-1088,0 0-2992,0 0-1840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29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9204,'0'0'2252,"0"0"-1092,0 0-650,0 0 48,0 26 93,2 34-387,-4 286 395,-3-299-592,-3 0 0,-8 27-67,-7 39 114,23-112-119,0-1 0,0 0 1,0 1-1,0-1 0,0 0 0,0 1 1,0-1-1,0 1 0,0-1 0,0 0 1,0 1-1,0-1 0,0 0 0,0 1 1,0-1-1,1 0 0,-1 0 0,0 1 1,0-1-1,0 0 0,1 1 0,-1-1 1,0 0-1,0 0 0,1 1 0,-1-1 1,0 0-1,0 0 0,1 0 0,-1 1 1,0-1-1,1 0 0,-1 0 0,0 0 1,1 0-1,-1 0 0,0 0 0,1 0 1,-1 0 4,18 0 30,-10 0-38,24-1 23,-1 2 1,1 2-1,0 0 1,-1 2-1,28 9-15,-57-14 5,0 1-1,0 0 0,0 0 0,0 0 0,0 1 1,-1-1-1,1 0 0,0 1 0,0-1 0,-1 1 1,1 0-1,-1-1 0,1 1 0,-1 0 0,0 0 1,0 0-1,0 0 0,0 0 0,0 0 0,0 0 1,-1 0-1,1 0 0,0 0 0,-1 1 0,0-1 1,0 0-1,0 0 0,0 1 0,0-1 0,0 0 1,0 0-1,-1 3-4,0 0 10,0 1 0,0-1 1,-1 1-1,0-1 1,0 0-1,0 0 0,0 1 1,-1-2-1,0 1 0,0 0 1,0 0-1,-3 2-10,-14 11 10,0-1 0,-2-1 0,0 0 0,0-2 0,-2 0 0,0-2 0,-23 9-10,45-20-718,2-1-1969,0 0-1189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31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4 352,'0'0'3194,"0"0"-1279,0 0-1181,0 0-355,0 0-83,2 0 6637,3-1-3608,25-1-3475,-8 2 169,-10 0 21,-1 0 1,1 0-1,0 1 1,1 1-41,-9-1 8,1 0 1,-1 1 0,0-1-1,0 1 1,-1 0 0,1 0 0,0 0-1,0 0 1,-1 1 0,0-1-1,1 1 1,-1 0 0,0 0-9,5 7 4,0 1 0,-1 0 1,0 0-1,-1 1 0,-1 0 0,1 0 0,-2 0 1,0 0-1,0 1 0,-1 0 0,0 2-4,3 10 17,1-1 0,4 7-17,-8-24 2,0 1 0,1-1 0,0-1-1,0 1 1,1 0 0,0-1-1,0 0 1,0 0 0,3 1-2,1 2-92,-5-6-283,-9-3-2,-13-1 370,18 5-121,-1 24 48,2 1 1,1-1 0,2-1-1,2 8 80,4 26-503,-3 0 0,-2 0-1,-3 1 1,-5 38 503,2-4 76,1-89-33,-1 1-1,0 0 0,0 0 0,0-1 0,-1 1 0,-1 0 0,1-1 0,-1 0 1,0 0-1,-1 0 0,0 0 0,0 0 0,0 0 0,-1-1 0,-5 6-42,-8 6 220,-1-1-1,0 0 0,-1-1 1,-6 2-220,-40 33-1179,55-42-2588,2-2-4226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31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16,'0'0'8254,"0"0"-6506,0 0-1615,14 22 532,-13-19-634,11 15 291,0 1 0,-2 0 0,-1 1 0,0 0 0,-1 1 0,-2-1 0,0 2 0,-1-1 0,1 14-322,5 200 846,-2-13-622,-8-214-218,0 10 10,2 1-1,0 0 1,4 13-16,-6-28-3,0 0 1,0-1-1,1 1 0,0 0 1,-1 0-1,1-1 0,0 1 1,1-1-1,-1 1 0,1-1 1,-1 0-1,1 0 0,0 0 1,0 0-1,0-1 0,1 1 1,-1-1-1,1 0 0,2 1 3,-1-1-5,0 0 0,0-1-1,0 0 1,0 0-1,1 0 1,-1-1-1,0 0 1,1 0 0,-1 0-1,0-1 1,1 1-1,-1-1 1,0-1-1,0 1 1,0-1-1,0 0 1,0 0 0,0 0-1,0-1 1,0 1-1,-1-1 1,0 0-1,4-4 6,10-8 48,-1-1-1,-1-1 0,0 0 0,11-19-47,119-171 244,-52 68-213,-92 137-56,12-18-232,0-1 1,3-8 256,-3-7-2332,-8-2-3548,-6 38 5831,0-1 0,0 1 0,0 0 0,0 0 0,0 0 0,0 0 1,0 0-1,0 0 0,0 0 0,0-1 0,0 1 0,0 0 0,0 0 0,0 0 1,0 0-1,0 0 0,0 0 0,0-1 0,0 1 0,0 0 0,0 0 1,0 0-1,0 0 0,0 0 0,0 0 0,-1 0 0,1 0 0,0-1 1,0 1-1,0 0 0,0 0 0,0 0 0,0 0 0,0 0 0,0 0 0,0 0 1,-1 0-1,1 0 0,0 0 0,0 0 0,0 0 0,0 0 0,0 0 1,0 0-1,0 0 0,-1 0 0,1 0 0,0 0 0,0 0 0,0 0 1,0 0-1,0 0 0,0 0 0,-1 0 0,1 0 0,0 0 0,0 0 49,-19 0-2564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32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9028,'0'0'3682,"0"0"-2546,0 0-1024,0 0-80,0 0 1009,174 83-641,-87-67-64,10-5-112,5-4-80,5 2-80,-3-5 0,-2-1-64,-10 1-1024,-74-4-6900,-6 0 1649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0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9668,'0'0'1529,"0"0"-403,0 0-777,-1 19-204,-3 45-63,-13 180 353,-12 15-435,26-277-61,3-36-34,2 0 0,2 1 1,3-1-1,4-4 95,-7 39-7,0 0 0,2 1-1,0 0 1,2 0 0,0 0 0,0 1 0,2 0-1,0 1 1,1 0 0,0 1 0,2 0 0,-1 1 0,10-8 7,-17 18-4,1-1 0,0 1 0,0 0 0,0 0 1,0 1-1,1 0 0,0 0 0,-1 0 1,1 1-1,2 0 4,5-1-13,0 1-1,1 0 1,-1 2 0,9 0 13,-19 0 6,-1 0 0,1 1 0,0-1 0,-1 1 0,1 0 0,0 0 0,-1 0 0,1 1 0,-1-1 1,0 1-1,1 0 0,-1 0 0,0 0 0,0 0 0,0 1 0,0-1 0,-1 1 0,1 0 0,-1 0 0,0 0 0,1 0 0,-1 0 0,0 0 1,-1 0-1,2 4-6,1 3 31,0 0 0,-1 0 0,0 0 0,0 0 0,-2 0 0,1 1 0,-1-1 0,0 11-31,-1-17 15,-1-1 0,1 0 0,0 1 1,-1-1-1,0 0 0,0 1 0,0-1 0,0 0 0,-1 0 0,1 0 1,-1 0-1,1 0 0,-1 0 0,0 0 0,0-1 0,-2 2-15,0 1 15,-1-1 0,0 0 0,-1 0 0,1 0 0,-1 0 0,0-1 0,1 0 0,-4 1-15,-11 3 26,0 0 1,-1-2 0,0 0 0,1-1 0,-2-1-27,-41 1 127,-56-2-127,99-2-1130,41 0-1479,3 0-1686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32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40 607 9668,'0'0'1233,"-2"132"-593,-16-64 289,6-4 239,4-8-479,8-11-561,0-16-96,0-18-32,13-11-4642</inkml:trace>
  <inkml:trace contextRef="#ctx0" brushRef="#br0" timeOffset="1">149 124 816,'0'0'11734,"10"-121"-9397,-10 119-2049,8 2-288,12 0-160,0 4 64,-10 14-7075,-5 2 1520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34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 1 1056,'0'0'3752,"-28"13"1517,12-6-4651,0-1-378,1 1-1,0 1 1,0 0-1,0 1 1,1 0-1,1 1 1,-1 1-1,2 0 0,-1 1 1,2 1-1,0-1 1,-1 3-240,-7 14 351,2 1 0,1 1 0,1 0 0,2 1 0,1 0 0,2 1 1,-5 28-352,4 0 312,2 0 1,4 0 0,1 58-313,4-103 14,1 0-1,1 0 1,0-1-1,1 1 0,0-1 1,1 0-1,3 5-13,-4-12 5,0 0 0,1 0 0,0 0 0,1-1 0,0 0 0,0 0-1,0 0 1,1 0 0,0-1 0,0 0 0,0 0 0,1-1 0,7 5-5,-9-7-48,1 0 0,0 0 1,0-1-1,-1 0 1,1 0-1,1 0 0,-1-1 1,0 0-1,0 0 1,0-1-1,1 0 1,-1 0-1,0 0 0,0-1 1,4 0 47,-5 0-343,0 0 0,0 0 0,0-1 0,0 1 0,0-1 0,0 0 0,0-1 1,-1 1-1,1-1 0,-1 0 0,0 0 0,0 0 0,0-1 0,0 1 0,0-1 0,2-4 343,-3 5-761,-2-1 0,1 1 0,0-1 0,-1 0 0,1 0 0,-1 1 0,0-1 0,0 0 761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34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34 464,'0'0'10309,"0"0"-7988,0 0-1249,0 0-1072,0 0 0,0 0 0,102-34 97,3 48-1,19-8-32,-2 1-64,-82-7-4498,-13 0-2882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34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1121,'0'0'12069,"0"0"-11333,0 0-736,0 0 385,157 143 47,-105-91-128,0-5-112,-2-5-144,-3-1 32,-7-10-16,-8-4-48,-7-9-16,-7-7-960,-16-2-1794,-2 0-783,-2 0-209,-33 0 1745,-8 0-64</inkml:trace>
  <inkml:trace contextRef="#ctx0" brushRef="#br0" timeOffset="1">207 596 352,'0'0'9188,"0"0"-6755,0 0-608,0 0-688,0 0-625,0 0-432,-10-92 64,73 11 144,9-6-192,-3 2-80,-1 7 48,-6 10-64,-10 15-752,-10 17-5875,-17 20 2337,-25 16 1633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35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0 544,'0'0'4122,"0"0"-2193,0 0-1150,0 0 104,0 0 211,0 0-126,-3 0-301,-10 0-360,10 0-360,5 1 43,-1-1-1,1 1 1,0 0 0,0-1-1,0 1 1,0 0 0,0 0-1,-1 0 1,1 0 0,-1 0-1,1 1 1,0-1 0,-1 0 0,0 1-1,1-1 1,-1 1 0,1 0 10,19 29 108,-21-31-108,13 25 53,-2 1 1,0 1-1,-2-1 0,0 2 1,-2-1-1,-1 4-53,13 45-885,-10-33-2683,-9-41 3384,0 1 1,1-1 0,-1 1-1,-1-1 1,1 1 0,0-1-1,0 0 1,-1 1 0,0-1-1,1 1 1,-1-1 0,0 0 0,0 1-1,0-1 1,-1 1 183,-1 3 147,0 0 0,1 0-1,0 0 1,0 0 0,0 1 0,1-1-1,0 0 1,0 1 0,1-1 0,-1 1-1,1-1 1,1 1-147,-2 15 147,-9 406 369,10-345-438,-2-51 454,-1 1-1,-1-1 1,-2 0-1,-1 0 1,-2-1-1,-1 0 1,-1 0-1,-2-1 0,-6 10-531,-30 51 1669,-4-2 0,-20 20-1669,59-87-49,-1-2 0,0 0-1,-2 0 1,-1-2 0,0 0-1,-3 1 50,2-10-2918,2-4-3755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48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490 83 8308,'0'0'1382,"0"0"-739,0 0-358,0 0 283,0 0 705,-19-13-232,-11-7-372,-26-14-669,50 31 55,0 1-1,0 0 1,0-1-1,-1 2 1,1-1-1,0 1 1,-1 0-1,1 0 0,-1 1 1,1 0-1,-1 0 1,1 1-1,-1-1 1,1 2-1,-7 0-54,10-1 26,-7 2 14,1-1 0,0 2-1,0-1 1,1 1 0,-1 1 0,1-1-1,0 1 1,0 1 0,0 0 0,1 0-1,0 0 1,0 1 0,0 0 0,-4 7-40,-3 4 28,1 1 0,1 0 0,1 1 0,0 0 0,-5 17-28,2 1 18,1 1 1,2 0 0,2 0 0,2 1 0,0 9-19,0 31 28,4-1-1,3 15-27,0-72 2,1 1 0,1-1 0,1 1 0,1-1 0,1 0 1,1-1-1,0 1 0,2-1 0,1 0 0,0-1 0,2 0 0,0-1 0,1 0 0,12 14-2,-14-20-5,2 0 0,0 0 0,0-1 0,1-1 0,0 0 0,1-1 0,0 0 0,1-1 0,0-1 0,1 0 0,-1-1 0,1-1 0,1 0 0,-1-2 0,1 1 0,8-1 5,0 0-8,0-2-1,0-1 0,0-1 1,0-1-1,1-1 9,-15 1-140,0 0 0,0-2 0,0 1 0,0-1 1,-1-1-1,1 0 0,-1 0 0,0-1 0,0 0 0,0-1 0,1-1 140,-7 4-451,-1 0-1,0 0 0,1-1 1,-1 1-1,-1 0 1,1-1-1,0 0 0,-1 0 1,0 1-1,0-2 1,0 0 451,15-35-8634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54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13270,'0'0'1793,"0"0"-1793,0 0 0,0 0 0,0 0 16,0 0-16,176 2 64,-109-2-64,1 0 32,-4 0 32,-2-9-64,-4 2-16,-14 5-2193,-41 2-3266,-3 0-1760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54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1 640,'0'0'11750,"0"0"-10070,0 0-1600,0 0-80,0 0-64,0 0 64,45 29 112,19-29 17,6 0-97,2 0 32,-2 2-32,-6 0-32,-7 5-1761,-49-5-3618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1:59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53 5426,'0'0'1657,"0"0"-1161,0 0-370,0 0 295,0 0 209,0 0-331,4-5-126,13-17-29,-17 21-137,0 1-1,1 0 1,-1-1-1,0 1 1,0-1-1,0 1 1,1-1-1,-1 1 1,0-1-1,0 1 1,0-1-1,0 1 1,0-1-1,0 1 1,0-1-1,0 1 1,0-1-1,0 1 1,0-1-1,0 1 1,0-1-1,0 1 1,-1-1-1,1 1 1,0-1-1,0 1 1,-1-1-1,1 1 1,0 0-1,0-1 1,-1 1-1,1-1 1,-1 1-1,1 0 1,0-1-1,-1 1 1,1 0-1,-1 0 1,1-1-1,0 1 1,-1 0-1,1 0 1,-1 0-1,1-1 1,-1 1-1,1 0 1,-1 0-1,0 0-6,-25-4 150,24 4-123,-23-2 269,-1 1 1,1 1-1,0 2 1,0 0-1,-7 3-296,20-2 200,1-1-1,0 2 1,0 0-1,0 0 0,0 1 1,1 0-1,0 1 1,0 0-1,0 0 1,1 1-1,0 1 1,-4 3-200,9-7 37,1 1-1,0-1 1,-1 1 0,1 0-1,1 0 1,-1 0-1,1 0 1,0 0 0,0 0-1,0 1 1,1-1 0,-1 0-1,2 1 1,-1 0 0,0-1-1,1 1 1,0-1 0,1 1-1,-1 0 1,1 0-37,1 4-3,-1 0 0,2 0 0,0 0 0,0-1 1,0 1-1,1-1 0,1 0 0,0 0 0,0-1 0,4 5 3,32 38 62,13 10-62,-22-27-418,-1 1 0,-3 2 0,4 8 418,-27-37-293,1 2 0,-2-1 0,1 0 0,-1 1 0,-1 0 1,0 0-1,1 3 293,-4-10-4,1 0 0,-1 0 0,1 1 1,-1-1-1,0 0 0,0 0 1,0 0-1,-1 0 0,1 1 0,-1-1 1,0 0-1,1 0 0,-1 0 0,-1 0 1,1 0-1,0 0 0,-1 0 0,0-1 1,1 1-1,-1 0 0,0-1 1,0 0-1,-1 1 0,-1 1 4,-44 27 1164,40-27-949,-1 0 0,1 2 0,0-1 1,0 1-1,1 0 0,-1 0 0,1 1 0,1 0 0,-6 7-215,11-11 11,-1 1 0,1 0 0,-1 0-1,1 0 1,1 0 0,-1 0 0,0 0-1,1 0 1,0 0 0,0 0 0,0 0 0,1 0-1,0 4-10,0 2-1,2 0-1,-1 0 0,1 0 1,4 8 1,7 11 4,1 0 0,10 11-4,-13-21-19,0 1 0,-1 0-1,-1 0 1,-1 1 0,-1 1 0,1 6 19,-5-14-39,-1 1-1,-1 0 1,0 0 0,-1 0 0,-1 0 0,0 1 0,-1-1-1,-1 0 1,0 0 0,-1-1 0,-1 1 0,0 0-1,-1-1 1,-1 0 0,0 0 0,-1 1 39,-12 18-5,-7 12 104,-19 45-99,38-73 10,1-1-1,1 1 1,0 0-1,1 1 0,1-1 1,1 1-1,0 12-9,2-20 2,-1 35-3,1 1 0,4 3 1,-3-34 0,2-1-1,0 1 1,0-1 0,1 0-1,1 0 1,1 0 0,0-1-1,3 6 1,4 1 3,0 0 0,1-1-1,1 0 1,1-1 0,0-1-1,12 8-2,-16-14 2,1 0 0,1-2 0,-1 1-1,1-2 1,1 0 0,0-1 0,0 0 0,0-1-1,13 3-1,-20-7-384,1 0 0,-1-1 0,1 0 0,0 0-1,-1-1 1,1 0 0,0 0 0,-1-1 0,1-1 384,-8 2-106,-1 0-1,0 0 1,0 0 0,1 0 0,-1-1-1,0 1 1,0 0 0,1 0 0,-1-1 0,0 1-1,0 0 1,1 0 0,-1-1 0,0 1 0,0 0-1,0 0 1,0-1 0,0 1 0,0 0-1,1-1 1,-1 1 0,0 0 0,0-1 0,0 1-1,0 0 1,0-1 0,0 1 0,0 0-1,0-1 1,0 1 0,0 0 0,-1-1 106,1-15-4141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08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1056,'0'0'9493,"7"121"-9141,-7-43-304,0 9-16,0 3 80,0-1 48,-17-2-16,-3-1-64,0-13-16,7-14-32,4-17-32,4-22-16,0-20-1648,-3 0-241,3-29-1057,3-2-239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5 7684,'0'0'800,"0"0"-373,0 0-310,0 0-125,-4-1-67,-12-2-55,11 2 92,5 1 54,0 0 51,0 0 200,0 0 448,0 0 179,0 0-174,0 0-288,0 0-221,0 0-110,0 0 33,0 0 183,0 0 105,0 5-94,-1 117 34,-1 9-121,6 6-241,-4-137-52,0 1 0,0 0-1,0 0 1,0-1 0,0 1 0,0 0 0,0 0 0,0-1 0,0 1 0,1 0 0,-1-1-1,0 1 1,1 0 0,-1-1 0,0 1 0,1 0 0,-1-1 0,1 1 0,-1-1-1,1 1 1,-1-1 0,1 1 0,-1-1 0,1 1 0,0-1 0,-1 1 0,1-1 0,0 0-1,-1 1 1,1-1 0,0 0 0,-1 0 0,1 1 0,0-1 0,0 0 0,-1 0 0,1 0-1,0 0 1,0 0 0,-1 0 0,1 0 0,0 0 0,-1 0 0,1-1 0,0 1 52,6-6-4792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08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6371,'0'0'1761,"0"0"-1553,0 0-96,0 0 144,0 0 32,161-52-16,-111 52-128,2 0-16,1 0 0,-1 0-96,-5 0-32,-37 0-2048,-5-7-4019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08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6451,'0'0'2649,"0"0"-1032,0 0-422,0 0-53,0 0 69,4-4-344,-4 4-853,1 0-1,-1-1 1,0 1-1,1-1 0,-1 1 1,0 0-1,1 0 1,-1-1-1,0 1 1,1 0-1,-1 0 1,1-1-1,-1 1 0,0 0 1,1 0-1,-1 0 1,1 0-1,-1 0 1,1 0-1,-1 0 0,0-1 1,1 1-1,-1 0 1,1 1-1,-1-1 1,1 0-1,-1 0 1,1 0-1,-1 0 0,0 0 1,1 0-14,5 15 244,-5 42-21,-2-30-122,0 46 43,-7 55-144,2-68-923,3 55 923,3-113-89,0-1 0,0 1 0,0 0 0,1 0 0,-1 0 0,0 0 0,1 0 0,-1-1 0,1 1 0,0 0 1,-1 0-1,1-1 0,0 1 0,0 0 0,0-1 0,0 1 0,0-1 0,1 1 0,-1-1 0,0 0 0,1 1 0,-1-1 0,2 1 89,-1-1-543,1 0 0,0 0 0,-1 0 0,1 0 0,0 0 0,-1-1 0,1 1-1,0-1 1,0 0 0,-1 0 0,2 0 543,8 0-4869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09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0 7603,'0'0'2268,"0"0"-851,0 0-155,0 0 93,0 0-360,-16 19-170,7-9-721,-7 7 26,1 2 1,1 0 0,0 0 0,2 1-1,0 0 1,-8 21-131,3 3 101,2 0 1,2 1-1,-1 13-101,9-31 27,1-1 0,1 1-1,2 0 1,0 0 0,2 0-1,3 11-26,-4-33 1,1 1 0,0-1-1,1 0 1,-1 0 0,1 0 0,0-1-1,1 1 1,-1 0 0,1-1 0,0 1-1,0-1 1,0 0 0,0 0-1,1 0 1,0-1 0,0 1 0,0-1-1,0 0 1,0 0 0,1 0 0,-1 0-1,1-1 1,0 0 0,0 0 0,0 0-1,0-1 1,4 1-1,11 2-31,0 0 0,0-2 0,-1-1 0,1 0 1,0-2-1,15-1 31,-22 0-96,-1-1 0,1 0 1,-1 0-1,0-1 0,0-1 1,3-1 95,0-1-324,0 2 1,1 0-1,3-1 324,-18 6-7,0-1-1,0 1 1,0 0-1,-1 0 1,1-1-1,0 1 1,0 0 0,0 0-1,0 0 1,0 0-1,0 0 1,0 0-1,0 0 1,0 0 0,0 1-1,-1-1 1,1 0-1,0 0 1,0 1-1,0-1 1,0 1 0,0-1-1,-1 1 1,1-1-1,0 1 1,0-1-1,-1 1 1,1 0 0,0-1-1,-1 1 8,1 2-3,0-1 0,-1 1 0,1-1 0,-1 0 0,0 1-1,1-1 1,-1 1 0,0-1 0,-1 1 0,1 0 3,0 9 19,0-5 18,0 0 0,-1 0 0,1 0 0,-1 0 0,-1-1 0,1 1 0,-2 2-37,3-7-109,-1 0-1,0-1 1,0 1 0,0-1-1,0 1 1,0-1-1,0 1 1,0-1 0,0 1-1,-1-1 1,1 0-1,0 0 1,-1 0 0,1 0-1,-1 0 1,0 0 0,1 0-1,-1 0 1,0-1-1,1 1 1,-1-1 0,0 1-1,0-1 1,1 1-1,-1-1 1,0 0 0,0 0-1,-2 0 110,4 0-133,0 0-1,-1 0 0,1 0 0,0 0 0,-1 0 1,1 0-1,-1 0 0,1 0 0,0 0 1,-1 0-1,1 0 0,-1-1 0,1 1 1,0 0-1,-1 0 0,1 0 0,0 0 1,-1-1-1,1 1 0,0 0 0,0 0 1,-1-1-1,1 1 0,0 0 0,-1-1 0,1 1 1,0 0-1,0-1 0,0 1 134,-10-24-6736</inkml:trace>
  <inkml:trace contextRef="#ctx0" brushRef="#br0" timeOffset="1">254 318 8100,'0'0'3649,"0"0"-1696,0 0-1761,0 0-112,0 0 337,0 0 511,146-43-400,-91 59-304,-3-3-80,1 1-32,-11-5-112,-37-7-928,-5 3-6275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09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10581,'0'0'2561,"0"0"-2561,0 0-96,0 0 96,171-6 112,-84-6 96,10 3 0,0-2-96,-7 4 32,-18 3-128,-20 4 64,-17 0-48,-18 0 16,-14 0 0,-3 7-48,-8 13-1680,-19-7-1410,-5 3-2336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0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10405,'0'0'1713,"0"0"-1361,0 0-352,0 0 0,0 0 0,154 5 320,-72-5 144,7 0-112,-4 0-160,0 4-32,-13-2-96,-15-2-16,-12 0 32,-18 0-80,-15 0-160,-12-2-3953,-2-9-2579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0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11445,'0'0'1649,"0"0"-1249,-12 228-64,-6-66 529,-4 17-129,0 6-192,-1-1-272,8-9-127,8-19-97,4-24-48,3-31-193,0-101-3632,0 0-6276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0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0 10181,'0'0'1072,"0"0"33,0 0-193,-139 139 257,114-65-529,13 6 112,9 1-240,3-7-207,15-9-225,27-16-64,18-18 0,7-22 16,5-9-64,3-45-96,-10-29-1505,-48 27-2849,-7 3-3698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1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59 161 8788,'0'0'2615,"0"0"-1316,0 0-566,0 23-207,2 318-14,3-146-349,-5-194-110,0-5-5,-1-10-35,-1 0-1,-1 0 0,0 0 0,-1 0 1,-5-11-13,-8-30-22,8 16 33,2-1-1,2 1 0,2-1 0,1 0 1,2 0-1,2-3-10,-1 31 7,1-1 1,1 1-1,0 0 0,1 0 1,0 0-1,1 1 0,0-1 1,1 1-1,0 0 1,0 1-1,1-1 0,1 1 1,0 1-1,0-1 0,1 1 1,0 1-1,1 0 1,2-2-8,2 0 10,0 0 0,0 1 1,1 1-1,1 0 0,-1 1 0,1 1 1,1 0-1,-1 1 0,1 1 1,-1 1-1,1 0 0,0 1 1,2 0-11,55 2 122,-73 0-120,-1 0 1,0 0-1,1 0 0,-1 0 0,1 0 0,-1 0 0,1 1 0,-1-1 1,0 0-1,1 0 0,-1 0 0,1 1 0,-1-1 0,0 0 1,1 0-1,-1 1 0,0-1 0,1 0 0,-1 1 0,0-1 0,1 0 1,-1 1-1,0-1 0,0 0 0,1 1 0,-1-1 0,0 1 0,0-1 1,0 0-1,0 1-2,1 18 30,-2-13-15,0-1 1,0 1-1,-1-1 0,1 1 1,-2-1-1,1 1-15,-11 15 72,0 0-1,-2-1 1,-5 5-72,4-6 17,2 1 0,0 0 1,-8 16-18,19-29-1,-1 1 0,1-1 0,1 1 0,-1 0 0,1 0 0,1 0 0,-1 0 0,1 0 0,1 0 0,-1 0 0,1 1 0,1-1 0,0 2 1,2 0-8,0 0 0,1 0 0,0-1 1,1 0-1,0 0 0,1 0 0,-1 0 1,2-1-1,-1 0 0,4 4 8,13 16-11,-14-15 15,-1-1-1,-1 1 0,1 1 0,-2-1 0,0 1 0,-1 0 0,0 1 0,-1-1 0,1 13-3,-3-19 3,-1 0 0,-1 0 0,0 0 0,0 0 0,-1 1 0,1-1 0,-2 0 0,1 0-1,-1 0 1,-1 0 0,1-1 0,-1 1 0,-1-1 0,1 1 0,-1-1 0,0 0 0,-1 0-1,-4 4-2,-13 15 300,-2-2-1,0-1 0,-2 0 0,0-2 1,-2-1-1,-1-1-299,20-10 134,17-7-631,15-5-1288,1-9-2163,-1-5-3666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1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1 432,'0'0'11477,"0"0"-10084,-50 154-368,-10-53-129,-7 8-528,5 1-256,2-11-112,45-77-1713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2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9060,'0'0'3154,"0"0"-2434,0 0-592,0 0 800,0 186-143,0-63-385,0 0-80,-8-7-160,-4-13-112,4-15-32,6-19 64,2-24-80,0-16 0,0-20 0,0-9-1520,0-7-2002,0-20-144,0-9-1424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1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0 108 8324,'0'0'2385,"0"0"-2369,0 0 16,0 0 128,127-92 432,-80 83-192,8 2-191,-3 7-113,-5 0-32,-9 0-64,-13 16-128,-25-2-3714,0 1-3794</inkml:trace>
  <inkml:trace contextRef="#ctx0" brushRef="#br0" timeOffset="1">27 307 9028,'0'0'1217,"0"0"-801,0 0-416,0 0-144,0 0 144,0 0 16,105 16 32,-43-21 32,-42 5-80,-10 0-4050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3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1 227 1985,'0'0'2457,"0"0"-496,0 0-499,0 0-494,0 0-437,18-15 355,-4 3-622,-8 6-140,1 0 0,0 0 1,0 1-1,1 0 1,-1 0-1,1 0 1,0 1-1,0 0 0,1 1 1,-1 0-1,1 0 1,0 1-1,0 0 1,-1 0-1,1 1 0,6 0-124,84 3 887,-3-1-266,28-5-621,-115 3 50,1-1 0,-1 0 0,0 0 0,0-1 0,0 0 0,0-1 0,-1 0 0,1 0 0,6-5-50,-10 5-132,-1 1-1,1-1 1,0 0 0,-1 0 0,0 0-1,0-1 1,2-3 132,-4 5-354,0 1-1,0-1 0,-1-1 1,1 1-1,-1 0 1,0 0-1,0-1 1,0 1-1,0 0 0,-1-1 1,1 1-1,-1-1 1,0 1 354,0-17-5790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3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7603,'0'0'2770,"0"0"-1426,0 0-559,0 0 159,0 0-368,0 0-207,-3 181-33,-7-91-64,0 0-96,5-5-80,5-9-32,0-11-64,0-18 32,10-16-32,20-20-96,5-11-1969,-18-2-1809,6-27-2545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3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1 8964,'0'0'2932,"0"0"-1256,-25 25-703,25-25-973,-45 48 931,-13 19-931,51-57 91,-1 1-1,2 0 0,-1 0 0,1 0 0,1 1 0,0 0 0,1 0 0,0 0 0,0 6-90,0 4 224,2 0-1,0 0 0,2 22-223,0-33 48,0 6 22,0 0 0,1 0 0,1 0 0,2 4-70,-3-16 7,0 0 1,1 0-1,0 0 0,0 0 0,0 0 1,1 0-1,-1-1 0,1 1 1,0-1-1,1 0 0,-1 0 1,1 0-1,-1-1 0,1 1 1,2 0-8,4 3 0,0-1 0,0 0 0,1-1 1,0 0-1,0-1 0,1 0 0,-1 0 0,1-2 1,0 1-1,0-1 0,0-1 0,0 0 1,0-1-1,0 0 0,4-1 0,7-1-31,-1-1 0,0-1 0,-1-1 0,1-1 0,-1-1 0,0 0 0,16-10 31,23-13-124,-30 13 50,1 1 0,1 2-1,22-6 75,-48 18-7,-1 1-1,0 0 1,0 0-1,1 1 1,-1-1-1,3 1 8,-8 1 1,1 0 1,-1-1-1,0 1 0,1 0 0,-1 0 1,0-1-1,1 1 0,-1 0 0,0 0 1,0 0-1,0-1 0,0 1 0,0 0 1,1 0-1,-2 0 0,1 0 0,0-1 1,0 1-1,0 0 0,0 0-1,0 4 10,0 21 57,-2 0 0,0 0 1,-1-1-1,-3 8-67,3-22 7,0-1 0,0 1 1,-1-1-1,-1 1 0,1-1 1,-2-1-1,1 1 0,-1-1 1,-1 0-1,0 0 0,-4 4-7,10-11-27,0-1 0,0 0-1,0 0 1,0 0 0,0 0 0,-1 0-1,1-1 1,0 1 0,-1 0 0,1 0-1,0-1 1,-1 1 0,1-1-1,-1 0 1,1 1 0,0-1 0,-1 0-1,0 0 28,1 0-77,0 0 0,0 0 0,0 0 0,0-1 0,0 1 0,0 0 0,0-1 0,0 1 0,0-1 0,0 0 0,0 1 0,0-1 0,1 0 0,-1 1 0,0-1 0,0 0 0,1 0 0,-1 0 0,0 0 77,-3-5-544,1 0 1,-1-1-1,1 0 0,1 0 0,-1 0 0,0-3 544,3 8-81,-53-173-7438,36 116 8145,1 0 3420,15 58-3867,1 1 0,0-1 1,0 1-1,0-1 0,0 1 0,0-1 0,0 1 1,-1-1-1,1 1 0,0-1 0,1 1 0,-1-1 0,0 1 1,0-1-1,0 0 0,0 1 0,0-1 0,0 1 0,1-1 1,-1 1-1,0-1 0,0 1 0,1 0 0,-1-1 0,0 1 1,1-1-1,-1 1 0,1 0 0,-1-1 0,0 1 1,1 0-1,0-1-179,17-4-585,-9 4 1023,57-8-60,1 2 0,0 4 1,50 4-379,-44-1-540,-66 0-3369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14054,'0'0'897,"0"0"-833,0 0-48,161 61 208,-78-55 0,6-6-96,-2 0 0,-10 0-48,-20 0 0,-22 0-80,-22 0-80,-13 0-3585,-5 0-866,-28 0-3088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4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0 683 6627,'0'0'5138,"0"0"-3745,0 0-1249,0 0-144,0 0 0,0 0 16,177 98 32,-98-98 80,3 0-96,-4-6 32,-14-23-48,-12-12-16,-47 19-3906,-5-3-704</inkml:trace>
  <inkml:trace contextRef="#ctx0" brushRef="#br0" timeOffset="1">421 0 11429,'0'0'1873,"0"0"-1025,-100 240-703,68-90 47,7 15 96,7 1-128,11-16-128,4-29-32,3-101-4978,0-20-4835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4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8980,'0'0'4482,"0"0"-4018,0 0-400,12 177-64,-12-99 48,0-2 16,-2-11 0,-8-11-64,-5-14-1072,-2-17-1537,9-23-1217,1 0-1584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5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26 198 4178,'0'0'4594,"0"0"-2593,-25-117-384,30 102-673,32 1-512,10 1-208,13 4-48,5 0-111,-1 0-17,-2 2-48,-7 3-2017,-45 4-5075,0 0 2034</inkml:trace>
  <inkml:trace contextRef="#ctx0" brushRef="#br0" timeOffset="1">640 12 560,'0'0'9124,"0"0"-5658,0 0-1849,-18 25-585,11-15-949,-4 4-25,1 0 0,0 0 0,1 1 0,1 1 0,0 0 0,1 0 0,1 0 0,1 1 0,0 0 0,1 0 0,1 0 0,-1 13-58,1 20 96,3 0 1,2 0-1,6 36-96,-6-70 12,1 0 0,1 0 0,0 0 0,2 0 0,-1-1 0,2 1 0,0-2 0,1 1 1,0-1-1,1 0 0,1-1 0,0 0 0,3 2-12,-8-10 3,0-1 0,0 0 1,0 0-1,0 0 0,1 0 0,-1-1 1,1 0-1,0 0 0,0-1 0,0 0 1,0 0-1,0 0 0,1-1 1,-1 0-1,0 0 0,1 0 0,-1-1 1,1 0-1,-1 0 0,1-1 0,-1 0 1,1 0-1,-1 0 0,0-1 1,0 0-1,1 0 0,-1 0 0,-1-1 1,1 0-1,0 0 0,0-1-3,4-5 6,-1 0 0,1 0 0,-1-1-1,-1-1 1,0 1 0,-1-1 0,0 0-1,0-1 1,-1 0 0,4-11-6,1-4 24,-2-2-1,0 1 1,-2-1-1,1-12-23,-3-9 50,-1 1-1,-4-44-49,0 58 5,0 27 10,0 0 1,-1 0-1,0 0 0,0 1 0,-1-1 0,1 0 0,-2 1 1,1-1-1,-1 1 0,-1-1-15,2 5-156,0 0 1,0 0-1,0 0 0,0 0 1,-1 0-1,1 1 1,-1-1-1,1 1 0,-1 0 1,-2-1 155,2 1-489,0 0-1,0 1 1,0-1 0,0 1 0,-1 0-1,1 0 1,-1 1 0,1-1 0,0 0-1,-1 1 1,1 0 0,-1 0 489,-19 0-7641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5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6995,'0'0'2930,"0"0"-2114,50 116 1617,-12-73-896,4-1-737,5 3-464,-2-2-160,2-10-64,-7-1 0,-5-12-112,-30-20-2465,-5 0-6947</inkml:trace>
  <inkml:trace contextRef="#ctx0" brushRef="#br0" timeOffset="1">796 361 9204,'0'0'2305,"0"0"-288,28 186-848,-58-110-433,-7-2-400,-6-2-208,-7-14-48,26-47-80,-4-2-5570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7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192 144 6915,'0'0'1785,"0"24"-1166,0 149-150,0-144-187,0 27 308,-2 0 0,-6 36-590,8-92-9,0 0 0,0 1 0,0-1 0,0 0 0,0 1 0,0-1 0,0 0 0,0 0 0,0 1 0,0-1 0,0 0 0,0 1 0,0-1 0,0 0 0,0 1 0,0-1 0,0 0 0,0 0 0,-1 1 0,1-1 0,0 0 0,0 0 0,0 1 0,0-1 0,-1 0 0,1 0 0,0 1 0,0-1 0,0 0 0,-1 0 0,1 0 0,0 0 0,0 1 0,-1-1 0,1 0 0,0 0 0,0 0 0,-1 0 0,1 0 0,0 0 0,-1 0 0,1 0 0,0 1 0,-1-1 0,1 0 0,0 0 0,0-1 0,-1 1 0,1 0 0,0 0 0,-1 0 0,1 0 0,0 0 0,0 0 0,-1 0 0,1 0 0,0 0 0,0-1 0,-1 1 9,-12-16-1389,-2-15-1501,0 0 1,0-7 2889,-22-67-1830,14 36 2721,-9-12-891,28 73 407,-11-28 3672,15 35-3892,-1-1 1,1 1-1,0-1 1,-1 1-1,1-1 1,0 1 0,0-1-1,0 1 1,0-1-1,0 1 1,1-1-1,-1 1 1,0-1-1,1 1 1,-1-1-1,1 1 1,-1 0 0,1-1-1,-1 1 1,1 0-1,0-1 1,0 1-188,4-3 40,0 0 0,0 0 0,0 0 0,1 0 0,-1 1 0,1 0 0,0 1 0,4-2-40,55-17 158,-52 17-105,84-19 45,1 3 1,0 5 0,54 1-99,-73 10-1550,-47 4-3412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7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0 6867,'0'0'2156,"0"0"-924,-21 15-255,6-5-789,6-5-100,0 1 1,0 0 0,0 1 0,1 0 0,0 0-1,0 1 1,1 0 0,0 0 0,0 1 0,1-1 0,0 2-1,0-1 1,1 1 0,1-1 0,-1 2 0,1 0-89,-5 35 264,1 0 0,3 1 0,1 0 0,3 0 0,2 9-264,-2-34 84,2 1-1,0 0 1,2-1-1,0 1 1,6 16-84,-7-32 15,0 0 1,1 0-1,0 0 1,1 0 0,-1-1-1,1 0 1,1 1 0,-1-1-1,1 0 1,0-1 0,0 1-1,0-1 1,1 0 0,0-1-1,0 1 1,0-1-1,1 0 1,6 2-16,-4-2 6,1 0 0,-1-1 0,1 0 0,0-1 0,0 0-1,0 0 1,0-1 0,0-1 0,0 1 0,1-2 0,-1 1 0,0-1 0,0-1 0,0 0 0,0-1-1,-1 1 1,1-2 0,-1 1 0,1-2 0,-1 1 0,0-1 0,-1 0 0,1-1 0,6-6-6,0-3 17,0 0 0,-1-2 1,0 1-1,-2-2 1,0 0-1,-1 0 1,0-1-1,-2 0 1,0-1-1,-2 0 1,0 0-1,-1-1 1,-1 0-1,-1 0 1,-1 0-1,0 0 1,-2-1-1,-1 1 1,0-1-1,-3-12-17,3 29-166,-1 1 0,0 0 0,0-1-1,0 1 1,0 0 0,0 0 0,-1 0 0,0 0 0,0 0 0,0 0 0,0 0-1,-1 1 1,1-1 0,-1 1 0,0 0 0,0-1 0,-1 2 0,1-1-1,0 0 1,-1 0 0,0 1 0,0-1 166,1 2-462,1 0 0,-1 0 0,1 1 0,-1-1 0,1 1 0,-1-1-1,0 1 1,1 0 0,-1 0 0,-1 0 462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1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9700,'0'0'1457,"0"0"-112,0 0-1281,0 0-16,0 0-48,0 0 16,40 81 0,29-81-16,14 0 96,-51 0-96,-2-14-4754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8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7940,'0'0'2161,"0"0"-2129,0 0 384,147 145 816,-83-105-495,3 1 79,1-3-400,-1-7-352,-5-6 16,-10-16-80,-44-9-2113,-6 0-7251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8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117 200 14823,'0'0'528,"0"0"-464,127-5-64,-70 10 16,-2 8 0,-3-2 64,-12 1-80,-15 1-32,-25-13-2817,0 7-2033</inkml:trace>
  <inkml:trace contextRef="#ctx0" brushRef="#br0" timeOffset="1">0 484 12358,'0'0'1969,"0"0"-833,0 0-1136,0 0-64,0 0 64,154 60 96,-64-60-96,2 0 112,-5 0-80,-17-11-32,-58-2-1312,-9 2-5075</inkml:trace>
  <inkml:trace contextRef="#ctx0" brushRef="#br0" timeOffset="2">480 1 12614,'0'0'1889,"0"0"-1217,-55 138-512,36-12-48,1 12 16,6 17 0,7 2-64,5-8-64,0-32 0,0-99-3633,12-18-7957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9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0 287 7652,'0'0'741,"3"23"-559,-2-2-168,18 150 57,-9-23 3293,-18-168-1488,1-11-1824,1-1 1,2 1 0,1-1 0,2 0-1,1 0 1,1-1-53,-1-8 44,1 19-30,0 0 0,2-1 0,0 1 0,1 0-1,2 1 1,0-1 0,1 1 0,1 0 0,1 1 0,1 0 0,0 0 0,2 1 0,0 0 0,5-3-14,-14 18 4,0 0 1,0 0 0,1 0 0,-1 1 0,1 0 0,-1 0 0,1 0 0,0 0 0,1 0-1,-1 1 1,0 0 0,5-2-5,0 2 4,-1 0-1,1 1 1,0-1-1,0 2 1,0-1 0,4 2-4,-12-1 1,0 0-1,-1 0 1,1 0 0,-1 1 0,1-1 0,-1 0 0,1 0-1,-1 1 1,1-1 0,-1 0 0,1 1 0,-1-1 0,0 1 0,1-1-1,-1 1 1,1-1 0,-1 0 0,0 1 0,0 0 0,1-1-1,-1 1 1,0-1 0,0 1 0,0-1 0,1 1 0,-1-1 0,0 1-1,0 0 1,0-1 0,0 1 0,0-1 0,0 1-1,0 26 50,0-19-29,0 2 2,0 1 0,0 0 0,-2-1 0,1 1-1,-1-1 1,-1 1 0,0-1 0,0 0 0,-2 3-23,-1 1 0,0 0 0,1 0 1,1 0-1,0 1 0,1-1 1,1 1-1,0 0 0,1 0 1,0 0-1,2 0 0,0 0 1,0 0-1,1 0 0,1-1 1,1 1-1,0 0 0,2 7-3,0 0 0,-1 0 0,-1 0 0,-2 1 0,0 0 0,-1-1 0,-2 16 3,1-32 2,-1 0 0,0 0 1,0 0-1,0 0 0,-1-1 1,1 1-1,-1 0 0,-1-1 0,-2 6-2,-31 45 39,0 0-18,35-54-66,-4 11-2143,5-13 2098,0 1 1,0-1 0,0 0 0,0 1 0,0-1 0,0 0 0,0 1 0,0-1-1,0 0 1,0 0 0,0 1 0,0-1 0,1 0 0,-1 0 0,0 1 0,0-1-1,0 0 1,0 0 0,1 1 0,-1-1 0,0 0 0,0 0 0,0 0 0,1 1-1,-1-1 1,0 0 0,0 0 0,1 0 0,-1 0 0,0 0 0,1 0 0,-1 1-1,0-1 1,0 0 0,1 0 0,-1 0 0,0 0 0,1 0 0,-1 0-1,0 0 1,1 0 0,-1 0 0,0 0 0,1-1 89,10 1-4922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19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10725,'0'0'1953,"0"0"-400,0 0-433,0 0-256,-164 105-207,122-44-177,10 8 64,14-4-304,18 4-80,0-2-64,30-4-16,27-14-80,10-8 16,6-21-32,-4-16-464,-7-4-2097,-47 0-2225,-2-20-2513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20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1617,'0'0'1568,"0"0"33,0 0 112,0 0 32,0 0 288,111 170 48,-125-80-369,-24 11-1039,-4 8-401,-3 1-208,28-76-64,4-14-3202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20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13142,'0'0'816,"0"0"-447,0 0-369,0 0-112,140 31 112,-61-46-33,11-17-3056,-58 12-1169,-2 11-848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21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50 864,'0'0'2305,"0"0"17,137 51-978,-87-26-672,9-12-511,14-13-1,-46 0-160,3-9-7396</inkml:trace>
  <inkml:trace contextRef="#ctx0" brushRef="#br0" timeOffset="1">769 5 3137,'0'0'5587,"0"0"-865,0 0-2801,0 0-304,0 0-833,0 0-368,84-5-416,-39 5-192,-25 0 48,-5 0-7171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2:22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8660,'0'0'389,"0"0"-295,0 0-59,0 0 26,26 6 27,84 22 48,-100-25-97,-1 0 1,0 1-1,0 0 0,0 0 0,0 1 1,-1 0-1,1 1 0,-2 0 0,1 0 1,0 1-1,1 3-39,15 11 150,-2-3-67,1 0 0,0-2 0,2 0 0,2-1-83,-15-9 27,0 0 0,0-1 0,1-1-1,0 0 1,-1-1 0,1 0 0,0-1-1,1 0 1,12-1-27,-26-8 40,0 5-35,0 1 0,-1-1 0,1 0 0,-1 1 1,0-1-1,1 1 0,-1-1 0,0 1 0,0-1 0,0 1 0,0 0 0,0-1 0,0 1 0,0 0 0,0 0 0,-1 0 0,1 0 0,0 0 1,-1 0-1,1 0 0,-1 0 0,1 1 0,-1-1 0,0 0 0,1 1 0,-1 0 0,1-1 0,-1 1 0,-1 0-5,-8-2 106,-1 1 0,1 0-1,-1 1 1,-3 0-106,0 1 233,12-2-168,0 2 0,0-1 0,0 0 0,0 1 1,0-1-1,0 1 0,0 0 0,0 0 0,0 0 0,1 0 0,-1 1 0,0-1 0,1 1 0,-1-1 0,1 1 0,-1 0 0,1 0 0,0 1-65,-2 0 45,1 1 0,0 1 0,0-1 0,1 0 0,-1 1 0,1 0 0,0-1 0,0 1 1,1 0-1,-1 2-45,-2 14 28,1 0 1,1 0 0,0 0 0,2 20-29,0-31 37,1 5-34,0-1 0,1 1 0,1-1 0,0 0 0,1 0-1,0 0 1,6 13-3,11 18 7,19 30-7,-2-5 21,-25-42-20,-2 1 0,0 0-1,-2 1 1,-1 0 0,-2 1-1,3 28 0,-2 30 31,-4 69-31,-3-152 94,0 0 0,-1 0 0,0 1 0,0-1 0,0 0 0,-1-1 0,0 1 0,0 0 0,0 0 0,-1-1 0,0 1 0,0-1 0,0 0 0,-1 0 0,0 0 0,1 0 0,-2-1 0,-2 3-94,-4 5 208,-2-1 1,0 0 0,0 0 0,-1-1 0,0-1 0,0 0 0,-1-1 0,-1-1 0,1 0 0,-1-1 0,0-1 0,0-1-1,-8 2-208,23-6 2,1 0-1,-1 0 1,0 0-1,1 1 1,-1-1-1,1 0 1,-1 0-1,0 0 1,1 0-1,-1 0 1,1 0-1,-1 0 1,0-1-1,1 1 1,-1 0-1,1 0 1,-1 0-1,0-1 1,1 1-1,-1 0 1,1 0-1,-1-1-1,-1-13-1825,2-5-3639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3:56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663 97 8244,'0'0'3324,"0"0"-1835,0 0-849,-6 27-347,-10 55-106,-61 252 747,17-126-641,60-206-304,-1-1 0,1 0 0,-1 1-1,1-1 1,-1 0 0,0 0-1,1 1 1,-1-1 0,0 0 0,0 0-1,0 0 1,0 0 0,0 0-1,0 0 1,0 0 0,0 0 0,0-1-1,0 1 1,-1 0 0,1-1-1,0 1 1,-1-1 0,1 1 0,0-1-1,-1 1 1,1-1 0,0 0-1,-1 0 1,1 0 0,-1 0-1,1 0 1,-1 0 11,-3-1-257,1 1 1,0-1-1,0 0 0,0-1 0,0 1 1,0-1-1,0 0 0,1 0 0,-1 0 1,0 0-1,-1-2 257,-19-17-947,2-1 0,0-1 1,2-1-1,1-1 0,0-1 1,-2-7 946,-14-17-243,18 26 249,-36-49 592,2-3 1,4-2-1,-1-11-598,44 82 381,1-1-1,0-1 1,0 1-1,1 0 1,0-1-1,0 1 1,1-1-1,0 0 1,0 0-381,1 6 48,1 0 0,-1-1 0,0 1 0,1 0 0,-1 0-1,1 0 1,0 0 0,0 0 0,0 1 0,0-1 0,1 0 0,-1 0 0,1 1 0,0-1 0,0 1 0,0-1 0,0 1 0,0 0 0,0 0 0,1 0 0,-1 0 0,0 0 0,1 0 0,0 1 0,-1-1 0,2 1-48,13-6 20,-1 1 1,1 0-1,1 2 1,-1 0 0,1 1-1,-1 1 1,2 0-21,44-1 82,24 3-82,-84 0 0,43 3 31,0 1 0,0 3-1,-1 1 1,0 3-1,34 12-30,-22-2-586,0 2 0,-2 2-1,43 27 587,-89-47-979,-1 0-1,1 1 0,-1 0 1,0 1-1,5 5 980,15 20-4954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3:57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368 0 8452,'0'0'1433,"-23"6"167,-8 0-1090,-5 2 203,-1 1 0,2 2 0,-4 2-713,14-3 589,1 1 0,-17 10-589,34-17 43,0 0-1,1 0 0,-1 1 0,1 0 0,0 0 0,0 1 0,1-1 0,0 1 0,0 1 0,0-1 0,0 1-42,4-5 4,0 0 0,0 0 0,1 0 0,-1-1-1,0 1 1,1 0 0,-1 0 0,1 0 0,0 0 0,-1 0 0,1 1-4,0-2-2,0 0 1,0-1 0,1 1 0,-1-1 0,0 1 0,0 0-1,0-1 1,1 1 0,-1-1 0,0 1 0,1-1 0,-1 1-1,0-1 1,1 1 0,-1-1 0,1 1 0,-1-1 0,1 0-1,-1 1 1,1-1 0,-1 1 0,1-1 0,-1 0 1,4 1-9,0 0 0,0 0 1,0 0-1,0 0 0,0-1 0,0 0 0,0 0 1,0 0-1,0 0 9,6-1 7,131-3-1311,-138 8 1176,-3 5 123,0 7 24,0 0 0,-1 0 0,0 0 0,-1-1 0,-1 1 0,-5 13-19,6-23 6,0 0-1,0-1 1,1 1 0,0 0 0,0 0-1,0 0 1,1 2-6,0-7-2,0 0 0,1-1-1,-1 1 1,1 0 0,-1 0 0,1-1 0,-1 1-1,1 0 1,-1-1 0,1 1 0,-1-1 0,1 1-1,0-1 1,0 1 0,-1-1 0,1 1 0,0-1-1,0 1 1,-1-1 0,1 0 0,0 0-1,0 1 1,0-1 0,0 0 0,-1 0 0,1 0-1,0 0 1,0 0 0,0 0 0,0 0 0,0 0-1,-1 0 1,1-1 0,0 1 0,0 0 2,35-6-96,-17-3-85,0-1 0,0 0 0,-2-2 0,1 0 1,-1 0-1,9-11 181,5-2-1034,-14 13 510,116-97-7110,-130 108 7746,0 0 0,0 0 1,0 0-1,0 0 0,0 1 1,0-1-1,0 1 0,0 0 1,0 0-1,1 0-112,14-1 160,33-11 344,0-2 1,14-8-505,-61 21 26,-4 1 71,0 0-1,0 0 0,1 0 0,-1 0 1,0 0-1,0 0 0,1 0 1,-1 0-1,0 0 0,0 0 1,0 0-1,1 0 0,-1 0 1,0 0-1,0-1 0,0 1 1,0 0-1,1 0 0,-1 0 1,0 0-1,0 0 0,0 0 1,0-1-1,1 1 0,-1 0 1,0 0-1,0 0 0,0 0 0,0-1 1,0 1-1,0 0 0,0 0 1,0 0-1,1-1 0,-1 1 1,0 0-1,0 0 0,0 0 1,0-1-1,0 1 0,0 0-96,-9-4 1414,-14 1-881,15 3-348,0 0-1,0 1 1,0-1-1,1 2 0,-1-1 1,0 1-1,1 0 1,-1 0-1,-2 3-184,6-4 26,1 1 1,0 0-1,0 1 0,0-1 0,0 1 1,0-1-1,1 1 0,-1 0 0,1 0 1,-1 0-1,1 0 0,0 0 0,1 0 1,-1 1-1,0-1 0,1 1 1,0-1-1,0 1 0,0 0 0,-1 2-26,0 5 20,1-1 0,0 0 1,0 1-1,1-1 0,0 0 0,1 1 0,0-1 0,1 0 0,0 1 0,0-1 0,1 0 0,1 0 1,-1-1-1,2 1 0,0 0-20,9 14 41,3 5-22,-1 0 0,1 7-19,-12-25 15,-1 0 0,-1 0 0,0 0 0,0 0 0,-1 1 1,-1-1-1,0 1 0,0 3-15,-1-14 6,0 0 0,0 1 0,0-1 0,0 0 0,0 0 0,-1 1 0,1-1 0,0 0 0,-1 1 0,1-1 0,-1 0 0,1 0 0,-1 0 0,1 0 0,-1 1 0,0-1 0,0 0 0,0 0 0,1 0 0,-1 0 0,0-1 0,0 1-1,0 0 1,0 0 0,-1 0 0,1-1 0,0 1 0,0-1 0,0 1 0,0-1 0,-1 1-6,-3 0 18,-1 0 0,0 0 0,1-1 0,-1 0 0,0 0 0,-3 0-18,-5-1 16,11 2-25,1-1 0,-1 0-1,1 0 1,-1 0 0,1 0-1,-1 0 1,1-1 0,-1 1 0,1-1-1,0 0 1,-1 0 0,1 1-1,0-1 1,0-1 0,-1 1-1,1 0 1,0-1 0,0 1 0,0-1-1,1 1 1,-1-1 0,0 0-1,0 0 1,1 0 0,0 0-1,-1 0 1,1 0 0,0 0-1,0 0 1,0-1 0,0 1 0,0 0-1,0-1 1,1 1 0,-1 0-1,1-1 1,0 1 0,0-1-1,0 0 10,-2-13-1324,1 1-1,1-1 1,1 1-1,1-15 1325,-1 27-716,0 0 1,0 0-1,0 0 0,0 0 1,1 1-1,-1-1 0,1 0 1,1-1 715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17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96,'0'0'10135,"0"0"-6741,0 0-2845,24 6-597,66 10 467,57 3-419,478 32 1342,-587-48-1296,-20-2-19,0 0-1,1 1 1,-2 2-1,1-1 1,11 5-27,-28-7-187,2 0 522,-3 2-3004,0-3-4841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2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1 117 11077,'0'0'993,"0"0"-721,0 0-224,0 29 34,5 181 14,-5-20-37,0-222-138,3 0 0,0 0 0,2 1-1,1-1 1,2 1 0,1 1 0,2-1 0,0 2 0,2 0 0,9-14 79,-13 27 1,1 0 0,1 1 1,0 1-1,1 0 0,1 0 1,0 2-1,0-1 0,16-9-1,-18 14 2,1 1-1,0 1 1,0 0-1,0 0 1,1 1-1,0 1 1,0 0-1,1 1 1,-1 0-1,1 1 1,-1 0-1,10 1-1,-10 0 16,1 1 0,-1 1 0,0 0 0,0 1 0,0 0 0,0 1 0,0 0 0,3 2-16,-11-3 10,-1 0 1,0 0-1,0 0 0,0 1 0,-1-1 1,1 1-1,0 0 0,-1 0 0,0 0 1,0 1-1,0-1 0,0 1 0,0 0 1,-1 0-1,0-1 0,1 2 0,-1-1 1,-1 0-1,1 0 0,-1 1 0,0-1 1,0 1-1,0-1 0,0 1 0,-1 1-10,1-1 9,-1 1-1,1-1 1,-1 0 0,0 0-1,-1 0 1,0 0-1,1 0 1,-1 0 0,-1 0-1,1 0 1,-1 0-1,0 0 1,0-1-1,0 1 1,-1-1 0,0 1-9,-2 1 5,-1 1 1,0-1-1,0-1 1,0 1-1,-1-1 1,0 0-1,0-1 1,0 1-1,-5 1-5,-21 9 7,0-1 0,-1-2 1,0-1-1,-6-1-7,-70 24 2191,109-34-2158,0 1 1,1-1-1,-1 0 1,0 1-1,1-1 0,-1 0 1,1 1-1,-1-1 1,1 1-1,-1-1 1,1 1-1,-1 0 1,1-1-1,-1 1 1,1-1-1,0 1 1,-1 0-1,1-1 0,0 1 1,0 0-1,-1-1 1,1 1-1,0 0 1,0 0-1,0-1 1,0 1-1,0 0 1,0-1-1,0 1 1,0 0-1,0 0 0,0-1 1,0 1-34,1 1-1,0 1-1,-1-1 1,1 0 0,0 1-1,0-1 1,0 0 0,0 0-1,0 0 1,1 0 0,-1 0 1,7 7 3,1-1 0,-1 0 1,1-1-1,0 0 0,1 0 0,7 4-3,68 33 45,-44-25 69,1-1 0,6-1-114,-29-11-416,1 0 0,-1-2 0,1 0 0,0-2 0,0 0 0,2-1 416,-13-1-4802</inkml:trace>
  <inkml:trace contextRef="#ctx0" brushRef="#br0" timeOffset="1">943 108 8884,'0'0'1697,"0"0"-497,0 0 225,-132 108-625,100-46-63,7 3-145,13 2-176,12 3-240,0-8-128,15-10 16,22-12-48,10-13 0,8-14-16,5-13 0,2-6 0,-3-37-496,-4-11-3362,-45 23-1920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3:57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0 420 11205,'0'0'1470,"0"0"-683,0 0-547,0 0-168,0 0-42,22 4 12,-8 0-31,-7-2-3,0 1 1,0-1-1,1-1 1,-1 0-1,0 0 1,1 0-1,0-1 0,-1 0 1,1 0-1,-1-1 1,1 0-1,-1 0 1,0-1-1,1 0 0,-1 0 1,0-1-1,0 0 1,0 0-1,2-2-8,6-5-106,0-1-1,0-1 0,-1 0 1,-1 0-1,0-2 1,0 1-1,-2-2 0,0 0 1,0 0-1,-1-1 1,-1 0-1,-1 0 1,0-1-1,-1 0 0,-1-1 1,-1 0-1,0 0 1,-2 0-1,0 0 0,1-17 107,-3 20 44,-1 10-38,0 0 0,1 0 1,-1 1-1,-1-1 0,1 0 0,-1 0 0,0 0 0,0 0-6,0 4 30,1-1 0,-1 1 1,0 0-1,0 0 0,1-1 0,-1 1 0,0 0 1,0 0-1,0 0 0,0 0 0,-1 0 0,1 0 1,0 1-1,0-1 0,0 0 0,-1 1 0,1-1 1,0 1-1,-1-1 0,1 1 0,-1-1 0,1 1 1,0 0-1,-1 0 0,1 0 0,-1 0 0,1 0 1,-1 0-1,0 0-30,0 0 59,-1 1 0,1-1 0,0 1 0,0 0 0,-1 0 0,1 0 0,0 0 0,0 0 0,0 0 0,0 0 0,0 0 0,1 1 0,-1-1 0,0 1 0,0 0 0,1-1 0,-1 1 0,1 0 0,0 0 0,0 0 0,-1 0 0,1 1-59,-6 11 78,0-1 0,2 1 0,-2 4-78,1-3 77,-17 49 22,3 1 0,2 1 0,4 0 0,2 1 0,4 0 0,2 1 0,3 32-99,3-96-14,0 2 17,-1 0 0,2 0 0,-1 0 0,1 0 0,0 0 0,1 4-3,-1-8-31,0-1 1,0 1 0,-1-1 0,1 1 0,0-1 0,0 1 0,0-1 0,0 0 0,1 0-1,-1 1 1,0-1 0,0 0 0,1 0 0,-1 0 0,1 0 0,-1-1 0,1 1-1,-1 0 1,1-1 0,-1 1 0,1-1 0,0 1 0,-1-1 0,1 0 0,0 0 30,5 2-901,1-1 0,-1-1 0,1 0 1,-1 0-1,1 0 0,-1-1 0,1 0 1,-1-1 900,-5 2-388,0-1 0,-1 0 0,1 0 0,-1 0 0,1 0 0,-1 0 0,1 0 0,-1-1 0,0 1 0,1 0 0,-1-1 0,0 0 388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3:58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0 5731,'0'0'1888,"0"0"-63,0 0-192,-144 70 224,107-32-801,12 0-463,17 2-129,8-4-224,5 0-112,37-1-32,13-12-96,10-8 80,7-8-80,-42-7-32,-3 0-3954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03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18 497 4914,'0'0'593,"0"0"-188,0 0-245,0 0 88,0 0 336,0 0 278,0 0-181,0 0-608,0 1 0,0-1 0,0 0 0,-1 0 0,1 0 0,0 0 0,0 1 0,0-1 0,-1 0 0,1 0 1,0 0-1,0 0 0,0 0 0,-1 0 0,1 1 0,0-1 0,0 0 0,-1 0 0,1 0 0,0 0 0,0 0 1,-1 0-1,1 0 0,0 0 0,0 0 0,-1 0 0,1 0 0,0 0 0,0 0 0,-1 0 0,1-1 0,0 1 1,0 0-1,-1 0 0,1 0 0,0 0 0,0 0 0,0 0 0,-1-1 0,1 1 0,0 0 0,0 0 1,0 0-1,-1-1 0,1 1 0,0 0 0,0 0 0,0 0 0,0-1 0,0 1 0,0 0 0,0 0 0,0-1 1,-1 1-1,1 0 0,0 0 0,0-1 0,0 1 0,0 0 0,0 0 0,0-1 0,0 1 0,0 0 0,1-1 1,-1 1-1,0 0 0,0 0 0,0-1-73,6-16 62,1-1 1,1 1-1,1 0 1,9-13-63,48-67 171,-51 75-165,20-29 36,94-126 1,-127 175-40,23-26 22,-23 27-26,-1-1 0,1 1 0,0-1 1,-1 1-1,1 0 0,0 0 0,0 0 0,0 0 1,0 0-1,0 1 0,0-1 0,0 0 1,0 1-1,0 0 0,1-1 1,-2 2-3,0 0 0,0-1 0,0 1 0,1 0 0,-2 0 0,1 0-1,0 0 1,0 0 0,0 0 0,0 0 0,0 0 0,-1 0 0,1 1 0,-1-1 0,1 0 0,-1 0 0,1 1 0,-1-1-1,1 0 1,-1 0 0,0 1 0,0-1 0,0 1 0,0 0 3,2 6-6,5 24 87,-1 1-1,-2 0 1,1 21-81,-4 105 248,0-29-154,-1-61-945,0-68 617,-1 0 0,1 0-1,-1-1 1,0 1 0,1 0-1,-1-1 1,0 1-1,0 0 1,1-1 0,-1 1-1,0-1 1,0 0 0,0 1-1,0-1 1,0 0 0,1 1-1,-1-1 1,0 0 0,0 0-1,0 0 1,0 0 0,0 0-1,0 0 1,0 0 0,0 0-1,0 0 1,0 0 0,0 0-1,0-1 1,0 1 234,-34-6-2689,15-5 2368,1 0 0,1-2 0,0 0-1,0-1 1,1 0 0,-6-9 321,-5-3 212,7 8 575,-71-60 1522,29 30 2796,61 47-3216,15 2-1603,-1 0 1,1 1-1,-1 1 0,1 0 1,-1 1-1,0 0 1,0 1-1,2 1-286,32 12 360,154 33 116,-137-36-493,-44-9-1498,-15-2-5707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1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1 608,'0'0'737,"0"0"10884,0 0-11125,0 0-256,-15 121-240,15-36 96,0 2 0,-9-6-80,-1-10 80,-3-1-96,3-8 32,-2-3-32,2-15-592,-5-24-3458,10-20-1136,-3-6 2817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1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1 128 624,'0'0'9765,"0"0"-7892,0 0-1473,0 0-336,0 0-16,164-121-16,-52 115 48,15 6-64,10 11-16,-8 29-880,-89-15-3875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2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37 1105,'0'0'6877,"0"0"-4564,0 0-1408,0 0-174,0 0 136,-15-6 61,-50-19-311,63 24-585,-1 0 0,0 0 1,1 0-1,-1 1 0,0-1 1,0 1-1,1 0 1,-1-1-1,0 1 0,0 1 1,0-1-1,1 0 0,-1 1 1,0-1-1,0 1 1,1 0-1,-1 0 0,0 0 1,1 0-1,-1 1 1,1-1-1,0 1-32,-3 2 3,0 0-1,0 1 1,1 0 0,0 0 0,0 0 0,0 0-1,-1 3-2,-5 6 16,1-1-1,0 0 0,0 1 0,-5 12-15,12-21-4,0 0 0,0 1 0,0-1 0,0 1 0,1 0 0,0-1 0,0 1 0,1 0 0,0 0 0,0-1 0,0 1 0,1 3 4,-1-8-4,0 0 1,1 0-1,-1 0 1,0 0-1,1 0 1,-1 0-1,1 0 1,0 0-1,-1 0 1,1 0-1,0-1 0,-1 1 1,1 0-1,0 0 1,0-1-1,0 1 1,0-1-1,0 1 1,0 0-1,0-1 1,0 0-1,0 1 1,0-1-1,0 0 0,0 1 1,0-1-1,0 0 1,0 0 3,35 2-255,-27-2 142,126 0-1968,-126 25 2014,-8-23 74,0 0 0,0-1 0,0 1 0,0 0 0,1-1-1,-1 1 1,1-1 0,-1 1 0,1-1 0,-1 1 0,1-1 0,0 0-1,-1 0 1,1 0 0,0 0 0,0 0 0,0 0 0,0-1 0,0 1-1,0-1 1,1 1-7,1-1-101,1 0-1,-1 1 0,0-2 1,1 1-1,-1 0 1,1-1-1,-1 0 1,0 0-1,1 0 0,0-1 102,8-3-978,0-1-1,-1-1 0,0 0 1,0 0-1,11-9 979,58-43-5071,-34 26 3827,28-27 1244,-74 59 255,0 1 0,0-1 0,-1 1 0,1-1 0,0 0 0,-1 1 0,1-1 0,-1 0-1,1 1 1,-1-1 0,1 0 0,-1 0 0,0 1 0,1-1 0,-1 0 0,0 0 0,0 0 0,1 0 0,-1 0-255,0 0 164,0 1 1,-1 0 0,1-1 0,0 1-1,0 0 1,0-1 0,-1 1 0,1 0-1,0-1 1,-1 1 0,1 0-1,0 0 1,0-1 0,-1 1 0,1 0-1,0 0 1,-1 0 0,1-1 0,0 1-1,-1 0 1,1 0 0,-1 0 0,1 0-1,0 0 1,-1 0 0,1 0-1,-1 0 1,1 0-165,-17 2 2835,3 7-3323,12-5 499,0 1 0,0-1 0,0 1 0,0-1 0,1 1 0,-1 0 0,1 0 0,1-1 0,-1 1 0,1 2-11,-1 53-30,1-36 65,2 36 3,-1-22 3,-1-1 0,-5 29-41,3-55 4,0-1 0,-1 0 0,-1 0 0,1-1 0,-2 1 0,1-1 0,-1 1 0,-1-2 0,0 1 0,-1 1-5,2-3 18,0-1 0,-1 1 0,0-1 0,0 0 0,0-1 0,0 0 0,-1 0 0,0 0 0,0-1 0,-1 0 0,1 0-1,-8 2-16,15-6-74,-1 0-1,1 0 0,0 1 0,0-1 0,-1 0 0,1 0 0,0 0 0,-1 0 0,1 0 1,0 0-1,0 0 0,-1 0 0,1 0 0,0 0 0,-1 0 0,1 0 0,0-1 0,0 1 1,-1 0-1,1 0 0,0 0 0,0 0 0,-1 0 0,1-1 0,0 1 0,0 0 0,-1 0 1,1 0-1,0-1 0,0 1 0,0 0 0,-1 0 0,1 0 0,0-1 0,0 1 0,0 0 1,0-1-1,0 1 0,0 0 0,0 0 0,-1-1 0,1 1 0,0 0 0,0-1 0,0 1 1,0 0-1,0 0 0,0-1 0,0 1 0,1 0 0,-1-1 0,0 1 0,0 0 0,0 0 1,0-1-1,0 1 0,0 0 0,0 0 0,1-1 75,4-16-2579,7 1-532,3 2 547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2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1 507 9845,'0'0'1987,"0"0"-1400,0 0-603,0 0-72,6 1 29,0-1 63,0 0 0,1 0-1,-1-1 1,0 0 0,0 0-1,0 0 1,0-1 0,-1 0 0,1 0-1,0 0 1,-1-1 0,1 0-1,-1 0 1,0 0 0,1-2-4,17-11 31,-1-1 0,19-19-31,-26 21-333,-1 0 0,0-2 0,-1 1 0,0-2 0,-2 1 0,0-2 0,-1 0 1,-1 0-1,-1 0 0,0-1 0,-2 0 0,0-1 0,-1 0 0,-1 1 0,-1-1 0,-1-1 0,-1 1 1,-1-8 332,0 27 132,0 0 0,0 1 0,-1-1 0,1 0 0,0 1 0,-1-1 0,1 0 1,-1 1-1,1-1 0,-1 1 0,0-1 0,0 1 0,0-1 0,0 1 0,0-1 0,0 1 1,0 0-1,0 0 0,0 0 0,-1-1 0,1 1 0,0 0 0,-1 1 0,1-1 1,-1 0-1,1 0 0,-1 1 0,0-1 0,1 0 0,-1 1 0,1 0 0,-1-1 0,0 1 1,0 0-1,1 0 0,-1 0 0,0 0 0,1 0 0,-1 0 0,0 1 0,1-1 1,-1 0-1,0 1 0,1 0 0,-1-1 0,-1 2-132,1-1 32,-1 1 0,1 0 0,0 0 0,-1 0 0,1 0 0,0 1-1,0-1 1,1 0 0,-1 1 0,0-1 0,1 1 0,0 0 0,-1 0 0,1-1 0,0 1 0,0 0 0,1 0-1,-1 0-31,-3 9 42,-34 94 61,-7 42-103,31-90 5,2 0 0,2 1 0,1 29-5,9-81-41,-2 14-162,2 0 1,0 0-1,2 8 203,-2-29-156,0 1 0,0-1 0,0 1 0,1-1 0,-1 0 0,0 1 0,0-1 0,0 0 0,1 1 0,-1-1 0,0 0 0,0 0 0,1 1 0,-1-1 0,0 0 0,1 0 0,-1 1 0,0-1 0,1 0 0,-1 0 0,0 0 0,1 0 0,-1 0 0,0 1 0,1-1-1,-1 0 1,0 0 0,1 0 0,-1 0 0,1 0 0,-1 0 0,0 0 0,1 0 0,-1 0 0,0 0 0,1-1 0,0 1 156,0 0-1003,5 0-3997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3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0 4770,'0'0'2455,"0"0"-903,0 0-332,0 0-47,-22 3-52,-8 0-772,0 1 1,-3 3-350,25-5 78,1 1 1,0 0-1,0 1 0,1 0 0,-1 0 1,1 0-1,0 1 0,0 0 1,0 0-1,1 0 0,0 1 1,0-1-1,0 1 0,1 1 1,-1-1-1,-1 6-78,0-3 54,3-5-27,1 0 0,-1 0 0,1 1 0,0-1-1,0 1 1,0 0 0,1 0 0,0 0 0,0 0 0,0-1-1,0 1 1,1 0 0,0 0 0,0 1 0,0 2-27,1-4 3,0 0 0,0 0 0,0 0 0,1 0 0,-1 0 0,1-1 0,0 1-1,0-1 1,0 1 0,0-1 0,1 0 0,-1 0 0,1 0 0,0 0 0,0 0 0,0 0 0,0-1 0,0 0 0,2 1-3,13 7 17,1 0 0,1-1-1,-1-2 1,1 0 0,21 5-17,5-2-823,45 4 823,-52-12-3292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4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13 111 2721,'0'0'7521,"0"0"-5699,0 0-1808,-2 13 95,-4 47-5,2 1 0,4 0 0,3 29-104,-3-87 2,1 1 0,-1-1 0,1 1 0,-1-1 0,1 0 0,0 0 0,0 1 0,1-1 0,-1 0 1,1 0-1,-1 0 0,1 0-2,-1-2-18,1 1 0,-1-1 0,1 0 1,-1 1-1,1-1 0,0 0 0,-1 0 0,1 0 1,0-1-1,0 1 0,-1 0 0,1-1 1,0 1-1,0-1 0,0 1 0,0-1 1,0 0-1,0 0 0,0 0 0,1 0 18,-2 0-5,0 0 0,0 0-1,0-1 1,0 1 0,0 0-1,-1-1 1,1 1 0,0 0-1,0-1 1,0 1 0,-1-1 0,1 0-1,0 1 1,0-1 0,-1 1-1,1-1 1,0 0 0,-1 0-1,1 1 1,-1-1 0,1 0 0,-1 0-1,0 0 1,1 0 5,8-24 76,-9 22-73,8-28 89,-3-1 0,1-12-92,-2 13 164,0 0 0,8-20-164,-9 41 25,0 0-1,1 0 1,0 1-1,1-1 1,0 1 0,0 0-1,1 0 1,0 1-1,0 0 1,2 0-25,2-4 27,2 1 0,0 1 0,0 0 0,12-8-27,-18 15 1,0-1 0,1 1 1,-1 0-1,1 0 0,0 1 1,0-1-1,0 2 0,0-1 1,0 1-1,0 0 1,7 0-2,-1 0 14,-9 1 11,0-1 0,-1 1 1,1 0-1,0 0 1,0 0-1,0 1 1,-1-1-1,1 1 0,1 0-25,-4 1 21,-1 0-1,1 0 1,0 0-1,-1 0 1,1 0 0,-1 0-1,0 0 1,0 0-1,0 0 1,0 0-1,0 0 1,0 0-1,0 0 1,-1 1-21,0 3 91,0-2-69,0 1-1,0 0 1,0-1-1,-1 1 1,0-1-1,0 1 1,-1-1-1,1 0 1,-1 0-1,1 0 1,-1 0-1,-1 0 1,1-1-1,0 1-21,-1-1 3,1 0 1,-1 1-1,1 0 1,1 0-1,-1 0 1,0 0-1,1 0 0,0 1 1,0-1-1,0 1 1,1-1-1,-1 1 1,1 0-1,0-1 0,0 4-3,1 8 5,-1-7-11,1 0-1,0 0 0,1 0 1,0 0-1,0-1 1,1 1-1,0 0 0,0 0 1,1-1-1,2 4 7,9 15 0,-7-16 12,-1 1 1,0 0-1,-1 1 1,0-1 0,0 1-1,-2 0 1,1 0-1,-2 0 1,0 0-1,0 7-12,-2-17 9,0 0-1,0 0 1,0 0-1,0 0 1,-1 0-1,1-1 1,-1 1-1,0 0 1,0 0-1,0-1 1,0 1-1,0 0 1,-1 0-9,-1 0 44,0 0 0,0 1-1,0-1 1,-1-1 0,1 1 0,-1-1 0,1 1 0,-5 1-44,-37 22 330,0 2 1,2 2-1,2 2 0,0 2 0,-18 22-330,55-52-243,0 0 0,0 0 0,1 1 0,-1-1 0,1 1 0,1 0 0,-1 0 0,0 0-1,1 0 1,0 0 0,0 0 0,1 1 0,0-1 0,0 0 0,0 1 0,0 2 243,1-2-8004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4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0 3153,'0'0'8260,"0"0"-7507,0 0-689,0 0-16,-17 166 16,-8-79 32,-2 5-32,-1 0-16,3-12 16,11-15-32,6-16-64,6-19 16,2-22-2465,0-8-4595,0-20 4035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2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16 151 7635,'0'0'2145,"0"0"-1408,0 0-561,0 0 224,2 134 304,-2-80-31,-2 4-145,-1-2-320,-2-5-80,3-8-128,2-12 32,0-13 32,0-11-64,0-7-80,0 0-2017,0-32-2273,0 8 592</inkml:trace>
  <inkml:trace contextRef="#ctx0" brushRef="#br0" timeOffset="1">1 175 4194,'0'0'2129,"0"0"-993,52-114 257,-15 89-64,1 5-465,4 9-400,-2 7-160,-3 4-144,-2 0-63,-8 0-33,-7 13 0,-13 14-64,-7 4-785,-5 5-1504,-17-18-1216,-5-5-1186</inkml:trace>
  <inkml:trace contextRef="#ctx0" brushRef="#br0" timeOffset="2">53 296 7507,'0'0'1889,"0"0"-1489,0 0-400,0 0 0,0 0 81,0 0 63,139 25-48,-92-21 16,-7 7-32,-12 5-80,-28-7-2337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5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60 200 8980,'0'0'3025,"0"0"-655,0 0-1506,-59-124-400,69 109-320,39-5-16,26-1-16,24 6-32,16 10-32,9 5-32,3 0-16,-90 16-1504,-9 4-4099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0 12486,'0'0'581,"0"0"-469,0 0-50,0 4-30,0-2-27,0-1-3,-1 0-1,1 1 1,0-1 0,0 0-1,0 1 1,0-1 0,0 1-1,0-1 1,0 0 0,0 1-1,1-1 1,-1 1 0,0-1-1,1 0 1,-1 0 0,1 1-2,0-2 26,-1 0 54,0 0 27,0 0 115,0 0 164,-7 2-236,1-1-1,-1 1 0,1 0 0,0 0 1,0 0-1,0 1 0,0 0 0,0 0 1,-4 4-150,1-2 121,-48 33-9,51-34-110,1 1 1,0-1-1,-1 1 0,2 0 1,-1 1-1,0-1 0,1 1 1,-1 3-3,4-8-8,0 0 1,0 1-1,0-1 1,1 1-1,-1-1 1,1 1-1,-1-1 1,1 1-1,0 0 1,-1-1-1,1 1 1,0-1-1,0 1 1,0 0-1,0-1 1,1 1-1,-1 0 1,0-1-1,1 2 8,0-2-6,-1 0 0,1 0-1,0 0 1,0 0-1,0 0 1,0 0 0,0 0-1,0 0 1,0 0 0,0 0-1,0 0 1,0-1 0,1 1-1,-1 0 1,0-1-1,0 1 1,1-1 0,0 0 6,7 2-29,1 0 0,-1-1 0,1 0 1,0-1-1,0 0 0,-1-1 29,5 1-40,0-1-135,1 0-1,-1-1 0,0 0 0,0-1 0,0-1 0,0 0 1,0-1-1,-1 0 0,0-1 0,0-1 176,-12 7 11,-1 0-1,1-1 0,0 1 1,-1 0-1,1 0 0,0 0 1,-1-1-1,1 1 0,0 0 1,0 0-1,-1 0 0,1 0 1,0 0-1,-1 0 0,1 0 1,0 1-1,0-1 1,-1 0-1,1 0 0,0 0 1,-1 1-1,1-1 0,-1 0 1,1 1-1,0-1 0,-1 0 1,1 1-1,-1-1 0,1 1 1,-1-1-1,1 1 0,-1-1 1,1 1-1,-1 0 1,0-1-1,1 1 0,-1-1 1,0 1-1,1 0-10,0 1-5,0-1 0,0 1-1,0-1 1,0 0 0,0 0 0,1 1 0,-1-1-1,0 0 1,1 0 0,-1 0 0,1 0 0,0 0 5,7 2-37,0-1 0,0 0 0,1-1 0,-1 0 0,0 0 0,1-1 0,-1 0 0,7-1 37,12 0-86,-14 0-165,-1 0 0,1 0 0,-1-1 0,1-1 0,-1-1 1,7-2 250,-13 4-104,1-1 0,-1-1 0,0 1 0,0-1 0,0 0 0,0 0 0,-1-1 0,1 0 0,-1 0 0,0-1 0,3-4 104,-8 8 34,0 1 1,0 0-1,0-1 0,0 1 1,0-1-1,0 1 0,-1-1 1,1 1-1,0-1 1,-1 0-1,1 1 0,-1-1 1,0 0-1,0 1 0,0-1 1,0 0-1,0 1 0,0-1 1,0 0-1,0 1 0,0-1 1,-1 0-1,1 1 0,-1-1 1,1 0-1,-1 1 1,0-1-1,0 1 0,0-1 1,0 1-1,0 0 0,0-1 1,0 1-1,0 0 0,0 0 1,0-1-1,-1 1 0,1 0 1,-1 0-1,1 0 1,-1 1-1,1-1 0,-1 0 1,1 1-1,-1-1 0,1 1 1,-1-1-1,0 1 0,-1-1-34,1 1 87,1 0 0,-1-1-1,1 1 1,-1 0 0,1 0-1,-1 0 1,1 0 0,-1 0-1,1 1 1,-1-1 0,1 0-1,-1 1 1,1-1 0,-1 1-1,1-1 1,-1 1 0,1 0-1,-1 0-86,1 1 22,0 0-1,0 0 0,0 0 1,1 0-1,-1 0 1,1 0-1,-1 1 1,1-1-1,0 0 0,-1 0 1,1 0-1,0 1 1,1-1-22,-2 192 32,1-39-16,0-143-14,-1 0 0,0 0 0,-1 0 1,0 0-1,-1 0 0,0 0 0,-1-1 1,0 0-1,-1 1 0,0-2 0,-1 1 1,0 0-1,-6 6-2,11-16-92,0 1 1,0-1-1,0 1 0,0-1 1,0 0-1,0 0 0,0 0 1,0 0-1,0 0 1,-1 0-1,1 0 0,-1 0 1,1 0-1,0 0 0,-1-1 1,1 1-1,-1-1 0,0 1 1,1-1-1,-1 1 92,1-6-4546,1-6 2259,0 11 1578,0-18-2991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7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0 521 9124,'0'0'238,"11"-10"-172,32-31 48,-2-3 0,-2-1 0,-2-1 0,-2-2-1,-2-2 1,10-22-114,-38 61-56,0-1 0,-1 1-1,0-1 1,-1 0 0,0 0 0,-1 0-1,0 0 1,-1-1 0,0 1-1,-2-9 57,1 20 37,0 0-1,0 1 0,0-1 1,0 0-1,0 0 0,-1 0 1,1 0-1,0 1 1,0-1-1,-1 0 0,1 0 1,-1 1-1,1-1 0,-1 0 1,1 0-1,-1 1 0,1-1 1,-1 1-1,0-1 0,1 0 1,-1 1-1,0-1 0,1 1 1,-2-1-37,0 0 144,-1 0 1,0 0-1,1 0 0,-1 1 1,1-1-1,-1 1 1,0-1-1,1 1 1,-2 0-145,-1 0 207,0 0 1,1 0 0,-1 1 0,0-1 0,0 1-1,0 0 1,0 1 0,0-1 0,1 1-1,-2 0-207,-1 5 76,-1 0-1,1 0 1,0 1-1,1 0 1,-1 0-1,2 0 1,-1 1-1,1 0 1,-3 8-76,8-17 1,-13 25 9,1 0 0,2 1 0,1 0 0,1 0 1,1 1-1,-2 14-10,2 11 9,2 0 0,2-1 0,3 3-9,0-47-9,0 0 1,1-1 0,0 1 0,0 0-1,0 0 1,1 0 0,0-1 0,1 1-1,-1-1 1,1 0 0,0 0-1,1 0 1,-1 0 0,1 0 0,1-1-1,-1 1 1,1-1 0,0 0 0,0-1-1,0 1 1,0-1 0,1 0-1,0 0 1,0-1 0,0 0 0,0 0-1,1 0 1,-1-1 0,1 1 0,1-1 8,-2 0-138,0-1 1,0 0-1,1 0 0,-1 0 1,0-1-1,0 0 1,0 0-1,1 0 1,-1-1-1,0 0 1,0 0-1,0-1 1,0 1-1,0-1 1,0-1-1,-1 1 1,1-1-1,-1 0 1,0 0-1,1-1 1,-1 1-1,3-5 138,2-2-200,-2 0 0,0-1 0,0 0-1,6-11 201,-12 18-38,1-1-1,-1 0 1,0 0-1,-1 0 1,1 0 0,-1 0-1,0 0 1,0-1-1,-1 1 1,1 0-1,-1 0 1,0-1-1,-1 1 1,1-1 38,-1 5 11,1 0-1,0 1 1,-1-1 0,1 0 0,-1 0-1,1 0 1,-1 0 0,1 1 0,-1-1-1,0 0 1,1 1 0,-1-1 0,0 0-1,1 1 1,-1-1 0,0 1 0,0-1-1,0 1 1,0-1 0,1 1 0,-1 0-1,0-1 1,0 1 0,0 0 0,0 0-1,0 0 1,0 0 0,0-1-11,-32 0 702,24 2-347,3-1-225,0 0 0,-1 1 1,1 0-1,0 0 0,0 1 1,-1-1-1,1 1 0,0 1 0,1-1 1,-1 1-1,0 0 0,1 1 1,0-1-1,-1 1 0,1 0 0,1 0 1,-1 0-1,1 1 0,-1 0 1,-2 4-131,3-2 28,0-1 1,0 1-1,0 0 1,1 1-1,0-1 1,0 0 0,1 1-1,0 0 1,0-1-1,1 1 1,0 0-1,0 0 1,1 0-1,0 0 1,0 0 0,2 7-29,-1-11-1,0 0 1,0-1 0,0 1-1,1-1 1,-1 1 0,1-1-1,0 1 1,0-1 0,0 0 0,1 0-1,-1 0 1,1 0 0,-1 0-1,1-1 1,0 1 0,0-1-1,0 0 1,0 0 0,1 0-1,-1 0 1,3 1 0,8 3-4,0-1-1,0-1 0,0 0 1,0-1-1,3 0 5,19 3-128,1-2-1,-1-2 1,19-1 128,20-3-4812,-46 0-2719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18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1 6883,'0'0'3154,"0"0"-1778,0 0 385,0 0-352,-135 2-705,68 38-320,5 12 0,15 1-47,19 3 159,23 0-192,5 3-208,30-3 16,35-5-112,22-11-96,13-15 48,-1-12-192,-67-13-2433,-14 0-8565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23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15319,'0'0'712,"0"0"-13,0 0-424,20 3-406,1-1 492,12 2-2227,-1 1 0,0 1 0,10 5 1866,-34-10-277,-1 2-1,1-1 1,0 1-1,-1 0 0,0 1 1,0-1-1,0 2 0,0-1 1,-1 1-1,0 0 1,0 0-1,0 0 0,0 1 1,-1 0-1,0 0 0,0 1 1,2 3 277,-2 9 95,-5-17-18,0 0 0,0 0 0,0-1 0,0 1 0,1 0 0,-1-1 0,1 1-1,-1-1 1,1 1 0,0-1 0,-1 1 0,1-1 0,0 1 0,0-1 0,0 1 0,0-1 0,0 0 0,0 0 0,1 1 0,-1-1 0,0 0 0,1 0 0,-1 0 0,1 0-77,9 1-24,-1 0-1,0-1 0,0 0 1,0-1-1,1 0 1,-1 0-1,1-1 25,23-1-836,15 0-1571,0-2 0,29-8 2407,35-3 1095,-48 10 6153,-30 3-10052,29 4 2804,-45-1-1733,1 2 1,-1 0-1,0 1 1,0 1 1732,-6-1-29,-1 1 0,1 0 1,8 5 28,-10-3 1480,-9-6 190,0 0 0,0 0 1,0 0-1,0 0 0,0 0 0,0 0 1,0-1-1,0 1 0,3 0-1670,10-1-2106,32 0 287,-34 0-7351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35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48,'0'0'10229,"0"0"-9909,0 0 800,0 0-799,0 0-193,0 0-16,-105 148-48,105-104-48,0-3-16,8-10-16,17-6-128,4-10-977,4-15-2128,2 0-1378,-25-11 1586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36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5475,'0'0'3137,"0"0"-1953,0 0-1103,0 0 175,0 0 144,32 135-352,-32-52 32,0 6-80,0-53-1009,-2-5-7218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41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1 552 816,'0'0'9218,"0"0"-6993,0 0-2217,2-16-13,-1 5 27,0 0 1,1 0 0,1 0-1,-1 0 1,2 1 0,1-5-23,9-8 25,1 0 0,0 1 0,2 0 0,1 1 0,0 1 0,4-1-25,5-7 10,29-32 63,36-27-73,-72 69 3,0 2 1,2 0-1,0 2 0,0 0 1,2 1-1,19-7-3,-34 16 4,0 1 1,0 0-1,1 1 0,-1 0 0,7-1-4,-14 3 1,1 0 0,-1 0 1,0 0-1,1 0 0,-1 0 0,0 1 0,1-1 1,-1 0-1,0 1 0,1 0 0,-1 0 0,0 0 1,0 0-1,0 0 0,0 0 0,1 0 0,-2 1 0,1-1 1,0 1-1,0-1 0,0 1 0,-1 0 0,1 0 1,-1 0-1,1 1-1,3 6 45,0 1 0,-1 0 0,-1 0 1,1 0-1,-2 0 0,1 0 0,-1 0 0,0 11-45,1 22 485,-2 26-485,-1-49 61,0 429 494,-1-436-597,2 1 1,0-1 0,1 1-1,0-1 1,1 0 0,0 0-1,1 0 1,4 9 41,-4-14-598,0 0 0,1-1 0,-1 1-1,1-1 1,1 0 598,4 0-5760,-7-7 678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45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7860,'0'0'1888,"0"0"-1135,0 0-321,0 0 689,0 0-1,0 0-976,-52 134-112,22-62-32,3-3 0,7-6 16,10-14-16,10-13-48,0-12-1313,0-15-2288,10-9-1249,0-2 2128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45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9700,'0'0'433,"0"0"-385,-5 157 16,-20-77 64,-2 10-32,5 1-64,-1-1-32,1-1-48,14-62-7043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3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8564,'0'0'1825,"0"0"-897,0 0-848,0 0-80,0 0 0,0 0 0,114 22 32,-37-24 32,-2-21-64,-48 10-2561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45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63 128,'0'0'2852,"0"0"3076,0 0-3420,0 0-1494,-3-5-526,2 4-487,1 0-1,-1 1 1,0-1 0,1 0 0,0 0 0,-1 0-1,1 1 1,0-1 0,-1 0 0,1 0 0,0 0-1,0 0 1,-1 0 0,1 0 0,0 0-1,0 1 1,0-1 0,0 0 0,1 0 0,-1 0-1,0 0 1,0 0 0,0 0 0,1 0-1,-1 0 1,0 1 0,1-1 0,-1 0 0,1 0-1,-1 0 1,1 1 0,-1-1 0,1 0-1,0 1 1,-1-1 0,1 0 0,0 0-1,5-2 3,0 1-1,0-1 1,-1 1 0,1 0 0,1 1-1,4-2-2,11-1 49,0 1 0,0 1-1,0 1 1,8 1-49,-30 0 3,1 1-1,0-1 1,-1 0 0,1 0-1,0 0 1,-1 0 0,1 0-1,-1 1 1,1-1-1,0 0 1,-1 1 0,1-1-1,-1 0 1,1 1 0,-1-1-1,1 1 1,-1-1 0,1 1-1,-1-1 1,1 1-1,-1-1 1,0 1 0,1-1-1,-1 1 1,0-1 0,0 1-1,1 0 1,-1-1 0,0 1-1,0 0 1,0-1-1,0 1 1,1 0 0,-1 0-3,-1 28 32,0-19-2,0-1 2,-1 0 0,0 0-1,0 0 1,-1 0 0,0 0 0,0-1 0,-1 0-1,0 1 1,-2 1-32,1-3 4,1 1-1,0 0 1,0 1 0,1-1-1,0 1 1,1-1 0,0 1 0,0 0-1,1 0 1,-1 3-4,3-10-3,-1 0 0,0 0-1,0 0 1,1 1 0,0-1 0,-1 0 0,1 0-1,0 0 1,0 0 0,0-1 0,0 1 0,0 0 0,0 0-1,0 0 1,1-1 0,-1 1 0,1-1 0,-1 1 0,1-1-1,0 1 4,40 22-8,-23-15 8,-8-3 7,-1-1-5,0 0-1,-1 1 1,0 0 0,0 2-2,-6-7 3,-1 1 1,0 1 0,0-1 0,0 0 0,0 0 0,0 1 0,-1-1 0,1 1 0,-1-1 0,1 1-1,-1 0 1,0 0 0,0 0 0,0-1 0,-1 1 0,1 0 0,-1 1-4,1 4 29,-2 1 0,1-1 0,-1 1 0,0-1 0,-1 0 1,0 1-1,0-1 0,-1 0 0,0 0 0,0 0 0,-1-1 0,0 1 0,0-1 1,-1 0-1,-3 4-29,-12 14 94,-1-1 1,-2-1 0,-12 10-95,13-12 79,-28 23 174,28-25-144,1 1 0,1 0 0,1 1 0,-2 4-109,18-21 60,1 1 1,-1-1 0,1 1 0,0-1 0,0 1-1,0 0 1,1 0 0,-1 2-61,2-5-121,-1-1 0,1 1 0,0 0 0,0-1 0,0 1 0,0 0-1,0-1 1,1 1 0,-1 0 0,0-1 0,1 2 121,-1-2-307,1 0 0,-1-1 0,1 1 0,-1 0 0,1-1 0,-1 1 0,1 0 0,-1-1 0,1 1 0,-1-1-1,1 1 1,0-1 0,-1 1 0,1-1 0,0 1 0,0-1 0,-1 0 0,1 1 0,0-1 0,0 0 0,0 0 0,0 1 307,18 0-4408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46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9364,'0'0'2065,"0"0"-1601,0 0-432,-28 123 113,3-51 287,3 4 32,2 0-288,8 0-112,7-4 0,0-7-48,5-9-16,0-50-128,0-6-6115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48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7395,'0'0'1713,"0"0"-1057,0 0-399,0 0 111,-10 130-192,-15-50 0,1 5-144,-1 5 32,5 2-64,12-63 0,1 0-5859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4:49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12 7011,'0'0'2105,"0"0"-597,0 0-100,0 0-31,0 0-379,0 0-318,-7-2-229,-20-4-144,72 2-275,-36 5-26,0-1 1,-1 1 0,1 0 0,0 1-1,-1 0 1,1 0 0,-1 1 0,1 0-1,-1 1 1,0 0 0,-1 0 0,1 1-1,0 0-6,2 2 7,0 1-1,-1 1 1,0 0 0,0 0-1,-1 1 1,0 0-1,0 0 1,4 9-7,-2 1 21,1 1 0,-2 0 0,-1 0 0,-1 1-1,0 0 1,-2 0 0,-1 1 0,0-1 0,-2 1 0,0 2-21,0 30 85,-2 0 1,-7 51-86,5-89-2,-1-1-1,-1 1 1,0 0 0,-2-1 0,1 0 0,-2 0 0,0 0-1,-1-1 1,-1 0 0,0-1 0,-5 7 2,12-19-14,0 1 0,0-1 0,0 1 1,0-1-1,0 1 0,-1-1 0,1 0 0,-1 0 0,1 0 1,-1 0-1,0-1 0,0 1 0,0-1 0,0 0 0,0 0 1,0 0-1,0 0 0,0 0 0,0-1 0,-1 1 1,1-1-1,-3 0 14,5 0-9,-1 0 0,1 0 0,0-1 1,-1 1-1,1 0 0,0-1 1,0 1-1,-1-1 0,1 0 0,0 1 1,0-1-1,0 0 0,0 0 0,0 0 1,0 0-1,0 1 0,0-1 0,0-1 1,1 1-1,-1 0 0,0 0 0,1 0 1,-1 0-1,0 0 0,1-1 0,0 1 1,-1 0-1,1 0 0,0-1 1,-1 1-1,1-1 9,-2-8-52,1 0-1,0 0 1,1 0 0,0-1 52,0 3-35,-1-1 23,0-1 0,1 0 0,1 1 0,0-1 0,0 0 1,1 1-1,0-1 0,1 1 0,0 0 0,0 0 0,1 0 0,0 0 0,0 1 1,1-1-1,1 1 0,-1 0 0,1 0 0,0 1 0,1 0 0,0 0 12,24-21 18,1 2-1,1 2 0,1 1 0,1 1 0,1 2 0,0 1 1,8 0-18,10-3-40,2 1 1,0 4-1,1 2 1,22-2 39,-64 14-882,-1 1 0,1 1-1,8 1 883,17 0-10039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1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10837,'0'0'1649,"0"0"-113,0 0-1536,0 0 16,0 0 273,0 0 447,165 188-224,-88-103-304,0 0-96,-8-7-112,-4-8 32,-8-3 32,-2-7-64,-8 1-32,-14-1-208,-26-4-4322,-7-45-3618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1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143 894 448,'0'0'13414,"-140"0"-12565,138 0-385,2-32-352,27-24-16,45-22 272,28-23-176,24-8-48,10-12-80,3 4-48,0 14-32,-8 18 0,-7 27-96,-20 25-1841,-82 33-5266,-12 11 3265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2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 15799,'0'0'1009,"0"0"-1009,0 0 32,0 0-32,0 0 32,0 0-16,159-129 0,-106 117-16,-4 10-48,-6 2-929,-21 25-2945,-22 2-3025</inkml:trace>
  <inkml:trace contextRef="#ctx0" brushRef="#br0" timeOffset="1">13 531 12630,'0'0'128,"0"0"32,0 0-48,0 0 400,0 0 96,146 20 337,-86-31-433,5-3-352,-3 3-112,-7 4-48,-6 5 0,-44 2-192,-5 0-8164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3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88 4850,'0'0'403,"0"0"-208,0 0 474,0 0 612,0 0-176,5-9-102,12-32-6,-17 40-971,0 0 0,0-1 0,0 1 0,0 0 0,-1 0 0,1 0 0,0 0 0,0 0 0,-1 0-1,1 0 1,-1 0 0,1 0 0,-1 0 0,1 0 0,-1 0 0,0 0 0,1 0 0,-1 0 0,0 0-1,0 0 1,1 1 0,-1-1 0,0 0 0,0 1 0,0-1 0,0 1 0,0-1 0,0 1 0,0-1-1,0 1 1,0-1 0,0 1 0,0 0 0,-1 0 0,1 0 0,0 0 0,0-1 0,0 2 0,-1-1-26,-2-1 105,-19-3 145,0 2 1,-1 0 0,1 2-1,-1 0 1,-9 3-251,30-3 22,-42 8 306,43-8-313,1 0 0,-1 0 0,1 1 0,0-1 0,-1 1 1,1-1-1,0 1 0,-1 0 0,1-1 0,0 1 0,0 0 0,-1 0 0,1 0 1,0 0-1,0 0 0,0 0 0,0 0 0,0 0 0,1 1 0,-1-1 0,0 0 1,0 0-1,1 1 0,-1-1 0,1 1 0,-1-1 0,1 1-15,0 6-6,1 0 0,0 1 0,1-1-1,0 0 1,0 0 0,0 0 0,1-1 0,1 1-1,-1-1 1,1 1 0,0-1 0,4 4 6,10 14 13,2 0-1,18 16-12,13 17-1,-42-48-34,-1 1 1,-1 0 0,0 1-1,0 0 1,-1 0 0,-1 0-1,0 1 1,-1-1 0,0 1 0,-1 0-1,0 0 1,-1 1 0,-1-1-1,1 13 35,-2-20-47,1 7 1,0 0 1,-1 0-1,-1 1 1,0-1 0,-1 0-1,0-1 1,-1 1 0,0 0-1,-1-1 1,0 1-1,-2 1 46,-5 4 10,-2-1 0,1 0 0,-2 0 0,0-2-1,-1 0 1,-1 0 0,-4 1-10,3 0 54,16-15-57,0 0 0,0 1-1,0-1 1,0 1 0,1 0-1,-1-1 1,1 1 0,-1 0-1,1-1 1,0 1 0,-1 0-1,1-1 1,0 1 0,0 0-1,0 0 4,1 33-86,0-19 65,0 64 33,1-26 14,-2 1-1,-3-1 1,-2 0-1,-4 7-25,-4 10 62,3 0-1,4 1 1,2 62-62,5-130 10,-1-1 1,1 1 0,0-1 0,0 1 0,0-1 0,1 1 0,-1-1 0,1 0 0,-1 0 0,1 0 0,0 0 0,1 0 0,-1 0 0,0 0 0,1-1 0,0 1-1,-1-1 1,1 0 0,0 0 0,0 0 0,1 0-11,-2 0-77,1 0 0,-1-1-1,1 1 1,0-1 0,-1 0 0,1 0-1,0 0 1,0 0 0,0-1 0,-1 1-1,1-1 1,0 1 0,0-1-1,0 0 1,0 0 0,0 0 0,0-1-1,0 1 1,0-1 0,-1 0 0,1 1-1,0-1 1,0-1 0,-1 1-1,3-1 78,5-12-4263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6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0 11253,'0'0'592,"0"0"-592,0 0 209,0 0 943,0 0 545,0 0-929,20 126-496,-37-39-160,-5-4-64,2-5 0,2-4 16,6-7-64,2-4-128,0-16-2049,-5-18-1744,-5-18-2626,8-11 4434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6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12150,'0'0'2129,"0"0"-2033,0 0-48,0 0-16,0 0 208,157-85 80,-63 69-96,13-4-176,5 0 32,-2 4-80,-16 5 0,-12 7-48,-69 4-1297,-13 0-9924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3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6 168 432,'0'0'6558,"0"0"-4901,3 23-1500,-1-5-121,2 6 57,-2 0 0,0 0 0,-2-1 1,0 1-1,-3 13-93,-6 58 1101,3 68-1101,7-154 11,2-8-18,1-7-26,13-33-1023,-3 0 0,-1 0-1,7-40 1057,0 6-1249,-10 35 350,2-4 714,1 0-1,2 1 0,2-2 186,-12 32 302,1 0-1,0 0 1,0 1-1,1 0 0,1 0 1,-1 0-1,2 1 1,-1 0-1,1 1 0,1 0 1,-1 0-1,1 1 1,2-1-302,-3 4 248,0 1 1,0 0-1,0 0 1,1 0-1,-1 2 1,0-1-1,1 1 1,0 0 0,-1 1-1,1 0 1,-1 1-1,5 0-248,-11 0 86,-1-1 0,1 1-1,0 0 1,-1 0 0,1 0-1,-1 0 1,1 1 0,-1-1-1,0 0 1,0 1 0,1 0-1,-1 0 1,0-1 0,0 1-1,0 0 1,-1 1 0,1-1-1,0 0 1,-1 0 0,0 1-1,1-1 1,-1 1 0,0-1-1,0 3-85,0-2 50,1 0 0,-2 0-1,1 1 1,0-1 0,0 1-1,-1-1 1,0 1 0,0-1-1,0 1 1,0-1 0,0 1-1,-1-1 1,0 1 0,0-1-1,0 1 1,0-1 0,0 0-1,0 0 1,-1 0 0,0 1-50,-3 2 50,0 0 0,0-1 1,0 0-1,-1 0 1,0 0-1,0-1 0,0 0 1,-6 3-51,-59 28 200,62-31-176,-13 6 2,6-2-31,-1-1 0,0 0 0,0-2 0,0 0 1,-1-1-1,-1 0 5,19-4-1614,8 0-2695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6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3 532 320,'0'0'8815,"0"0"-6030,0 0-2195,0 0-217,0 0-74,-1 10-222,0 10-53,1-19-23,0-1 1,0 0 0,0 1 0,0-1 0,0 0 0,0 1 0,0-1-1,0 0 1,0 0 0,0 1 0,0-1 0,0 0 0,0 1 0,0-1-1,0 0 1,1 1 0,-1-1 0,0 0 0,0 0 0,0 1 0,0-1-1,1 0 1,-1 0 0,0 0 0,0 1 0,1-1 0,-1 0 0,0 0-1,0 0 1,1 0-2,2-1 14,-1-1 0,1 0 0,0 0 0,-1 0 0,1 0-1,-1 0 1,0-1 0,0 1 0,1-1 0,-2 1 0,1-1-1,0 0 1,0-1-14,42-64 259,-4-2-1,19-46-258,-25 46 31,3 2 1,3 1-1,4 0-31,-33 57-66,-4 12-133,-1 23 77,-6-22 176,31 383 818,-27-228-5181,-4-143-976</inkml:trace>
  <inkml:trace contextRef="#ctx0" brushRef="#br0" timeOffset="1">177 458 10325,'0'0'3441,"0"0"-2608,0 0-497,0 0-256,0 0 0,0 0-32,65-33 64,5 33 32,2 0-128,-3 0 48,-49 0-64,-12 0-3746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7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9845,'0'0'2305,"0"0"-2289,0 0 96,0 0 752,27 170 337,-27-85-865,-15 9-144,-7 0-96,-1-4-96,6-19-32,4-21-3474,11-50-4962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8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10117,'0'0'624,"-18"147"-432,-4-75 256,2-2 193,8-10-321,7-9-256,5-13-64,0-15 0,0-19-1521,0-4-3569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8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12358,'0'0'1472,"0"0"-1344,0 0-112,0 0-16,0 0 241,219-85-81,-109 78-48,7 1-112,2 1 16,-10 5-16,-79 0 0,-17 0-3794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8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9476,'0'0'1412,"-4"28"-1082,-22 190-239,20-172 19,-7 57 382,4 0 0,4 2-492,4-179 901,0 14-562,2 0-1,7-49-338,-5 91 4,0 1-1,1-1 1,0 1-1,2 0 1,0 1-1,1-1 1,0 1-1,2 0 1,0 1-1,0 0 1,10-10-4,-16 20-1,0 1 0,1-1-1,0 1 1,0 0 0,0 1 0,1-1 0,-1 1 0,1 0 0,0 0 0,0 0 0,0 0 0,0 1-1,1 0 1,-1 0 0,0 1 0,1-1 0,5 0 1,-11 2 45,-1 26 70,-1 0 0,-1 0 0,-1 0-1,-6 16-114,8-34 11,0 5-13,-1 1 0,2 0 0,0-1 0,0 1 1,1 3 1,1-12-3,-1 0 0,1 0 1,-1 0-1,1 0 1,1 0-1,-1 0 1,1 0-1,0 0 0,0-1 1,0 1-1,1 0 1,-1-1-1,1 0 1,3 3 2,1 1-2,1 1 1,-1-1 0,-1 2 0,1-1-1,-1 0 1,-1 1 0,0 0 0,0 3 1,-3-9 7,0 1 0,-1 1 0,0-1 0,0 0 0,-1 0 0,1 0 0,-1 0 1,0 1-1,0-1 0,-1 0 0,0 0 0,1 0 0,-2 0 0,1 0 0,-1 0 1,0 0-1,0 0 0,0 0 0,-1 0-7,-6 10 9,-1 0 1,-1-1-1,-1 0 0,0 0-9,2-4 9,1 0 0,0 1 0,1 1-1,0-1 1,1 1 0,0 1 0,-2 7-9,4 10-392,5-28-2028,0-2-2228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9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50 769 4210,'0'0'2625,"0"0"-992,0 0-96,38 167 319,-63-97-1119,-3-5-513,8-5-144,8-20-80,10-40-3474</inkml:trace>
  <inkml:trace contextRef="#ctx0" brushRef="#br0" timeOffset="1">1057 1 8196,'0'0'4226,"0"0"-4018,53 130 96,-68-54 608,-5 0-255,-3 2-337,6-8-176,2-8-128,3-12 64,2-19-80,0-18-1041,7-13-3409,-4-6-3857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1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1 186 10261,'0'0'2273,"0"0"-1345,0 0-752,40-116 208,19 98 241,21-2-209,14 4-352,13 5 128,8 6-192,-1 5 0,-4 3-48,-8 28-4898,-78-11 1872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20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1 9893,'0'0'2177,"0"0"-1126,0 0-224,0 0-142,-23 7-63,-17 5-158,-18 9-464,49-17 37,1 1-1,0-1 0,0 2 0,0-1 1,0 1-1,1 1 0,0-1 1,1 1-1,-1 0 0,1 1 1,1 0-1,-1-1 0,1 2 1,1-1-1,0 1 0,0-1 1,0 1-1,0 5-36,-2 6 46,1 0 1,1 0-1,0 0 1,2 1-1,0 0 1,2-1-1,1 13-46,-1-26 6,0 1-6,1 0 0,-1 0 0,2 0 0,-1 0 0,1 0 0,1-1 0,-1 1 0,1-1 0,0 1 0,1-1 0,0 0 0,0-1 0,1 1 0,-1-1 0,1 1 0,1-1 0,-1-1 0,1 1 0,0-1 0,0 0 0,1 0 0,-1-1 0,1 0 0,0 0 0,0-1 0,1 0 0,-1 0 0,8 2 0,1-1-37,1 0 0,0-1 0,1-1 0,-1 0 0,0-2 0,7 0 37,-21 0-142,0 0 0,0 0 0,1 0 0,-1 0 1,0-1-1,0 0 0,0 1 0,0-1 0,0 0 0,1-1 142,19-20-4624,-22 21 4574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20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11685,'0'0'1841,"0"0"-1313,0 0-528,0 0 16,0 0-16,134-20 0,-109 6-160,5-4-7747</inkml:trace>
  <inkml:trace contextRef="#ctx0" brushRef="#br0" timeOffset="1">488 5 10789,'0'0'1425,"0"0"-1265,0 0-112,0 0-96,149 22-96,-129-33-4787</inkml:trace>
  <inkml:trace contextRef="#ctx0" brushRef="#br0" timeOffset="2">933 3 7892,'0'0'3041,"0"0"-2193,0 0-832,0 0-16,0 0-4033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28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0 11269,'0'0'1009,"0"0"-748,0 0-133,3 29-80,6 102 19,-5 0 0,-8 55-67,0-154 13,-1 0 0,-1-1 1,-2 1-1,-2-1 0,-1 0-13,10-28 2,0-1-1,0 1 0,0-1 1,0 1-1,-1-1 1,1 1-1,-1-1 1,0 0-1,0 0 0,0 0 1,-2 2-2,4-4-2,0 0-1,-1 1 1,1-1 0,0 0 0,-1 0-1,1 0 1,-1 1 0,1-1 0,-1 0 0,1 0-1,0 0 1,-1 0 0,1 0 0,-1 0-1,1 0 1,-1 0 0,1 0 0,-1 0 0,1 0-1,0 0 1,-1 0 0,1-1 0,-1 1-1,1 0 1,0 0 0,-1 0 0,1-1 0,-1 1 2,0-1-19,0 0 0,0 0 0,0 0 0,0-1 1,0 1-1,1 0 0,-1-1 0,0 1 1,1-1-1,-1 1 0,1 0 0,-1-1 0,1 0 19,-7-34-69,1 0-1,2 0 1,2-1-1,1 1 1,3-11 69,-2 5-18,0 16 5,1 1 1,1-1-1,1 1 1,1-2 12,-2 17-3,1 0 1,0 1 0,1-1 0,0 0 0,1 1-1,0 0 1,0 0 0,1 1 0,0-1-1,0 1 1,4-2 2,1-2-25,1 1 0,1 0 0,0 1 0,0 1 0,1 0 0,0 1-1,1 0 1,0 2 0,0-1 0,0 2 0,1 0 0,0 1 0,2 0 25,27-4-62,0 2 0,1 2 0,0 2 1,3 2 61,-28 0-13,1 2 0,0 0 0,-1 1 0,1 1 0,-1 1 0,0 0 0,-1 2 0,1 1 13,-11-4 24,0 0-1,-1 1 1,0 0 0,0 1-1,0 0 1,-1 0 0,0 1-1,0 0 1,0 0 0,-1 1-1,0 0 1,-1 0 0,0 1-1,0 0 1,-1 0 0,0 0-1,2 7-23,-2 0 116,-1-1-1,-1 2 0,-1-1 0,0 0 0,-2 0 0,1 1 0,-3 12-115,2-19 48,-1 4 38,-1 1 0,0-1-1,-2 0 1,1 0 0,-1 0-1,-1 0 1,-1 0 0,0-1 0,-1 0-1,0 1-85,-10 13 241,-1 0-1,-2 0 1,0-2 0,-3 1-241,5-7 215,-1 0-1,-1-2 1,0 0 0,-2-2 0,0 0 0,-18 9-215,-2-3 476,0-2 1,-1-2-1,-20 4-476,55-19 307,0 0-1,0-1 0,0 0 1,0 0-1,0-1 0,-4 0-306,11 0 123,1 0-19,0 0 43,-32 0 669,-12 0-525,43 0-256,1 0-41,0 0-2,0 0 24,0 0-24,0 0-8,0 0 6,0 0 23,0 0 14,0 0-14,0 0-18,0 0 7,0 0-10,0 0 43,0 0-40,0 0-14,0 0 30,0 0-35,0 0-32,0 0-56,0 0-136,0 0-385,0 0-340,0 0-420,0 0-451,0 0-1795,0 0-3084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59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13238,'0'0'928,"0"0"-687,0 0-225,0 0-16,0 0 16,0 0 80,139 36 0,-75-27-32,-1 0 16,-9 0-16,-6 0-32,-11 4-32,-37-8-2866,0 1-4609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29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13558,'0'0'833,"0"0"-833,0 0-128,0 0 128,0 0 112,134-34 0,-72 27-64,-2 5 0,-6 2-48,-6 0 48,-11 16-48,-34 2-2914,-3 4-2480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29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12422,'0'0'1536,"0"0"-1472,0 0-64,0 0 0,0 0 0,0 0 96,125-9-16,-63-3-47,-2 4-1,-6 3-16,-4 5 0,-40 0-16,-5 0-5987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34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62 5811,'0'0'1694,"0"0"-1203,0 0 192,0 0 1443,0 0-587,0 0-1024,-13-9 8,-47-27 85,54 33-517,0 0 0,0 1-1,-1 0 1,1 0-1,0 1 1,-1-1-1,1 1 1,-1 1 0,1-1-1,-1 1 1,1 0-1,-4 1-90,-8 0 141,16 3-168,2 15-84,-1 3-16,2 0-1,0 1 1,1-1 0,1 0-1,1 0 1,5 16 127,19 33-1308,-18-52 680,-2 1 1,-1 0-1,0 0 0,-2 1 1,0 0-1,-1 0 1,0 12 627,-4-26-22,0 0-1,0 0 1,0 0 0,-1 0 0,0-1 0,-1 1 0,1 0 0,-3 5 22,3-10 67,0 1-1,-1-1 1,1 1-1,-1-1 1,1 0 0,-1 0-1,0 0 1,1 0-1,-1 0 1,0 0 0,-1 0-1,1-1 1,0 1-1,0-1 1,-1 1 0,1-1-1,-1 0 1,1 0-1,-1 0 1,1 0 0,-1-1-1,0 1 1,-2 0-67,4-1 16,1 1 0,-1 0-1,0 0 1,1-1 0,-1 1 0,1 0 0,-1 0-1,1 0 1,-1 0 0,1 0 0,0 0 0,-1 0-1,1 0 1,0 0 0,0 0 0,0 0 0,0 0-1,0 0 1,0 0 0,0 0 0,0 0 0,0 1-16,2 29-113,-2-30 139,6 49-11,-2-24 7,-1 1 0,-2 6-22,-1-17 333,0 0 0,-1 0 1,-1-1-1,-1 1 0,0 0 0,-1-1 0,0 1 0,-5 9-333,-6 19 773,2 0 0,-4 30-773,9-36 42,-1 0 1,-2 0-1,-17 36-42,25-68 23,0 0 1,0 1-1,1 0 0,0-1 0,0 1 1,0 0-1,1 0 0,0 0 0,1 0 1,-1 0-1,1 0 0,1 0 0,-1 1 1,1-1-24,0-5-23,0-1 0,0 1 0,0 0 0,0 0 0,1-1 0,-1 1 0,0-1 0,1 1 0,-1-1 0,1 1 0,0-1 0,-1 0 0,1 0 0,0 0 0,0 0 0,0 0 0,0 0 0,-1-1 0,1 1 0,0-1 0,0 1 0,1-1 0,1 1 23,50 3-6667,-36-4-147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35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252 545 512,'0'0'10330,"0"0"-6813,0 0-2381,0 0-237,-25-15-64,-80-43-264,101 56-536,0 0-1,0 0 1,0 1-1,-1-1 1,1 1-1,0 0 1,0 0-1,-1 1 1,1-1 0,-1 1-1,1 0 1,0 0-1,-3 1-34,5-1 12,0 1 0,-1 0 0,1 0 0,0 0 0,-1 0 0,1 0 0,0 0 0,0 0 0,0 1 0,0-1 0,0 1 0,0 0 0,0-1 0,0 1 0,1 0 0,-2 2-12,0 2 4,-1 0 0,1 0 0,1 1 0,-1-1 0,1 1 0,1 0 0,-1-1 0,1 1 1,0 0-1,0 0 0,1 4-4,0-3-2,-1 3-6,1 1 1,1-1-1,-1 1 0,3 7 8,-2-15-2,0-1 0,0 1-1,1 0 1,-1 0 0,1-1 0,0 1-1,0-1 1,0 1 0,1-1 0,-1 0-1,1 0 1,0 0 0,0 0 0,3 2 2,0 0-12,0-1 0,1 1 0,0-1 0,0-1 0,0 1 0,1-1 0,-1 0 0,1-1 0,-1 0 0,3 0 12,9 1-211,0-1 0,0 0 0,14-2 211,-23 0-248,-1 0 0,1-1-1,0-1 1,0 0 0,0 0-1,-1 0 1,1-1-1,-1-1 1,1 0 0,-1 0-1,-1-1 1,1 0 0,-1 0-1,0-1 1,0 0 0,0-1-1,-1 1 1,0-1-1,0-1 1,-1 0 0,4-5 248,10-14-416,-1-2 0,-2-1 0,0 0 0,-2-1 1,-2 0-1,-1-2 0,5-19 416,-1-8 186,-3 0 0,-2-1 0,1-50-186,-9 30 4242,-3 81-3570,0 0-280,0 23 275,-2 22-276,-3 0-1,-8 39-390,4-31 29,2 0-1,2 6-28,4 64 53,1-118-62,0-1 0,0 1 1,0-1-1,1 0 0,0 1 0,0-1 0,0 0 1,0 0-1,1 1 0,0-1 0,-1 0 0,1 0 1,2 2 8,-2-4-98,1 1 1,-1 0 0,1-1 0,0 0-1,0 0 1,0 0 0,0 0 0,0 0 0,0 0-1,0-1 1,0 1 0,1-1 0,-1 0-1,1 0 1,-1 0 0,4 0 97,4 0-711,1 1 0,-1-2-1,0 0 1,1 0 0,-1-1 0,0 0-1,0-1 1,0 0 0,0-1 0,0 0 0,0-1-1,-1 0 1,1-1 0,-1 0 0,0-1-1,-1 0 1,5-3 711,1-2-622,-12 8 585,0 0 0,0 1 1,1-1-1,-1 1 0,1 0 0,-1 0 0,1 0 0,0 0 0,0 1 0,0-1 1,0 1-1,1 0 37,-4 1 76,-1 0 0,0 0 1,0 0-1,0 1 0,1-1 1,-1 0-1,0 0 0,0 0 1,1 0-1,-1 0 1,0 1-1,0-1 0,0 0 1,0 0-1,1 0 0,-1 1 1,0-1-1,0 0 0,0 0 1,0 1-1,0-1 0,0 0 1,0 0-1,1 1 1,-1-1-1,0 0 0,0 0 1,0 1-1,0-1 0,0 0 1,0 0-1,0 1 0,0-1 1,0 0-1,-1 0 0,1 1 1,0-1-1,0 0 1,0 0-1,0 0 0,0 1-76,0 4 853,-2 22 60,-2 0-1,0-1 1,-1 0 0,-2 0 0,-4 10-913,1-5 430,2 1-1,1 0 1,-1 25-430,6-32 84,2 1 0,1 8-84,-1-33-40,0-1-1,0 1 0,0 0 0,0 0 1,1 0-1,-1 0 0,0-1 0,0 1 1,0 0-1,1 0 0,-1 0 1,1-1-1,-1 1 0,0 0 0,1 0 1,-1-1-1,1 1 0,-1 0 1,1-1 40,12 3-3768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35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8692,'0'0'5907,"0"0"-4483,0 0-735,0 0-641,0 0-48,0 0-1841,-17 139-7507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36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463 6 7315,'0'0'1596,"0"0"-721,0 0-88,0 0 261,-25-1-34,5-1-789,8 1-120,-1 0 0,0 0 0,1 1 0,-1 1 0,0 0-1,0 1 1,1 0 0,-1 1 0,1 1 0,0-1 0,0 2-1,-7 4-104,-7 3 165,1 2-1,1 1 0,0 1 0,1 1 0,1 2 0,-15 14-164,30-25 45,1-1-1,-1 1 1,1 0 0,1 0-1,0 1 1,0-1-1,0 1 1,1 0-1,1 1 1,-1-1 0,2 1-1,-1-1 1,1 1-1,1 0 1,0 0-1,0 0 1,1 0 0,0 0-1,0 0 1,1 0-1,1 1-44,0-4 6,-1-1-1,1 1 0,0-1 1,1 1-1,0-1 1,0 0-1,0 0 0,1 0 1,-1-1-1,2 1 0,-1-1 1,0 0-1,3 1-5,2 3 4,0-2-1,1 1 1,0-1-1,0-1 1,1 0-1,0 0 1,5 1-4,9 2-7,2 0 0,-1-1 0,1-2 0,0-1 1,0-1-1,12 0 7,30 0-188,0-2 0,61-7 188,-65-7-1896,-33 1-1463,-7-5-4174,-22 10 4924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37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11493,'0'0'1377,"0"0"-401,0 0-976,0 0-240,0 0 240,0 0 144,211 83-96,-109-67 48,3-5-80,-1-2 48,-7-7 16,-72-2-80,-10 0-8323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53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38 220 12022,'0'0'723,"-8"-24"-390,0 2-281,0-1-1,2 0 1,0-7-52,5 27 2,1 1 0,0-1 1,0 0-1,0 1 0,0-1 1,0 1-1,1-1 0,-1 1 1,1-1-1,0 0 0,0 1 0,0 0 1,0-1-1,0 1 0,0 0 1,1-1-1,-1 1 0,1 0 1,0 0-1,-1 0 0,1 0 1,0 1-1,0-1-2,4-2 5,-1 0 0,1 1 1,0 0-1,0 0 0,0 0 0,6-1-5,-10 3 4,9-3 10,0 1 0,1 0 0,-1 1 1,1 0-1,-1 1 0,1 0 0,-1 1 1,1 0-1,-1 1 0,1 0 0,-1 1 1,8 2-15,-4 0 21,0 1 1,-1 1-1,1 0 1,-1 1 0,0 0-1,-1 1 1,0 1 0,0 0-1,1 2-21,0 1 15,1 1-1,-2 1 1,0 0 0,0 1-1,-2 0 1,0 1-1,0 1 1,-2-1 0,0 1-1,-1 1 1,0 0-1,-2 0 1,0 0-1,-1 1 1,1 10-15,-4-10 12,0 0 0,-1-1 0,-1 1 0,-1 0 1,-1-1-1,0 1 0,-2-1 0,0 1 0,-1-1 0,0 0 0,-2-1 0,0 1 0,-1-2 0,-1 1 0,-9 14-12,-29 33 541,-2-2 0,-13 9-541,23-27 597,29-32-396,-1 0 1,2 1 0,0 1-1,-3 5-201,9-13 50,0 0-1,1 1 0,-1-1 1,1 1-1,1 0 1,-1 0-1,1 0 0,0 0 1,1-1-1,-1 1 1,2 1-50,-1-6 4,0 1 1,0-1-1,0 1 1,0-1 0,1 1-1,0-1 1,-1 1 0,1-1-1,0 1 1,0-1-1,0 0 1,0 0 0,1 1-1,-1-1 1,1 0 0,-1 0-1,1 0 1,0-1-1,1 3-4,2-1 1,0 0-1,0 0 1,0-1-1,1 1 0,-1-1 1,0-1-1,1 1 0,5 0 0,15 4-4,1-2 0,0-1 0,0-2-1,0 0 1,0-2 0,17-2 4,-9-2-25,0 0 0,-1-3 0,1-1 0,9-5 25,-28 9-254,0-2 1,0 0-1,-1-1 1,11-8 253,40-30-3964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5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0 182 13302,'0'0'1041,"0"0"-1009,0 0-32,154-54 96,-81 37-32,6-4-32,8 4 32,3-1-32,-3 0-32,-15 2 0,-20 5-1729,-27 2-3489,-25 9-1121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54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629 1 6003,'-55'20'1341,"11"-5"112,0 3 1,1 1-1,1 2 1,-29 20-1454,65-37 116,0 0-1,1 1 1,0 0-1,-1 0 1,2 0 0,-1 1-1,1-1 1,-1 1-1,1 0 1,1 1 0,0-1-1,-1 0 1,2 1-1,-1 0 1,-1 6-116,2 1 57,0 0 1,0 0 0,2-1-1,-1 1 1,2 0-1,0 0 1,2 10-58,0-6 23,1 0 0,1 0 0,1 0 0,0-1 0,8 15-23,14 22 69,6 6-69,20 36 37,-42-71-19,-1 0-1,-2 0 1,0 1-1,-2 0 1,3 15-18,-9-32 7,1 0 0,-1 0 0,0 1 0,-1-1 1,0 0-1,-1 0 0,0 0 0,0 0 0,-1 0 0,0 0 0,0 0 1,-1 0-1,-1 0 0,1-1 0,-1 0 0,-1 0 0,1 0 1,-3 2-8,-7 6 17,0 0 1,-2-2-1,1 0 1,-2 0-1,0-2 1,0 0-1,-9 4-17,-1-2 24,0 0 0,-1-2 0,-1 0 0,-25 5-24,43-14 5,0 0 0,-1 0-1,1-1 1,-1-1 0,0 0-1,1-1 1,-1 0 0,-7-1-5,18 1-2,0 0 0,0-1 1,0 1-1,0 0 0,0 0 1,0-1-1,0 1 0,0-1 0,1 1 1,-1-1-1,0 1 0,0-1 1,0 1-1,1-1 0,-1 0 1,0 1-1,1-1 0,-1 0 1,1 0-1,-1 1 0,1-1 0,-1 0 1,1 0-1,-1 0 0,1 0 1,0 0-1,0 1 0,-1-1 1,1 0-1,0 0 2,-2-10-280,1 1 0,0 0-1,0-1 1,1-1 280,7-33-4916,15-3-4985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59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0 864,'0'0'12134,"0"0"-11158,0 0-880,0 0-96,0 0 529,0 0 191,120 5-288,-56-5-176,-4 0-32,-8 11-144,-7 2-32,-8 3-48,-4 6-16,-33-10-2225,0-1-6867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03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15879,'0'0'0,"196"49"-32,-19-33 32,54-12 48,33-4-16,12 0 96,2-11-48,-17 2-64,-12 9 48,-189 0-64,-15 0-7011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05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491 183 7700,'0'0'1232,"0"0"-197,0 0 617,0 0-148,0 0-786,0 0-110,-27-2-101,27 2-507,-48-4 302,-21 3-302,59 1 25,1 1-1,0 0 1,0 1 0,0 0 0,0 0 0,0 1 0,0 0 0,1 1 0,-1 0 0,1 0-1,0 1 1,0 0 0,-4 4-25,-1 0 37,-10 6 21,2 0 1,0 2-1,0 1 0,2 1 1,0 0-1,1 1 0,1 1 1,-11 20-59,25-37 0,1 0 0,-1 1 0,1-1 0,0 1 1,0 0-1,1-1 0,-1 1 0,1 0 0,0 0 0,1 0 1,-1 0-1,1 0 0,0 0 0,0 0 0,0 0 0,2 4 0,-2-7-1,1 0 0,0 0 1,0 0-1,0-1 0,0 1 0,0 0 0,0 0 0,0-1 0,1 1 0,-1-1 0,1 1 0,-1-1 0,1 0 0,0 1 0,-1-1 0,1 0 0,0 0 0,0 0 1,0 0-1,0-1 0,0 1 0,0 0 0,0-1 0,0 0 0,1 1 1,9 1-10,1 0 0,0 0 0,9-1 10,-16-1-5,11 2-17,0-2 0,0 0 0,1-1 1,-1-1-1,0 0 0,0-2 0,0 0 1,-1 0-1,1-2 0,-1 0 0,0-1 1,-1 0-1,15-10 22,1-5-345,0-2 1,-2 0-1,-1-2 0,-1-1 1,16-22 344,-12 10-576,-2-1 0,-1-1 1,-2-1-1,0-6 576,-22 40-17,0 1 0,-1-1 1,1 1-1,-1-1 0,-1 0 0,0 0 0,0-1 1,0 1-1,-1 0 0,0-5 17,-2 13 46,1-1-1,-1 0 1,0 1 0,1-1 0,-1 1-1,0-1 1,1 1 0,-1-1-1,0 1 1,1-1 0,-1 1 0,0 0-1,0-1 1,0 1 0,1 0-1,-1 0 1,0 0 0,0 0 0,0 0-1,0-1 1,1 1 0,-1 1 0,0-1-1,0 0 1,0 0-46,0 0 79,-1 0 0,0 0 1,1 0-1,-1 0 0,1 0 0,-1 0 1,0 0-1,1 1 0,-1-1 0,1 1 1,-1-1-1,1 1 0,0 0 0,-1-1 1,0 2-80,-2 3 41,1 0 1,0 0 0,0 0 0,1 0-1,0 1 1,0-1 0,0 1 0,0-1-1,1 2-41,-11 58 24,8-40 4,-6 48 12,3 0 0,2 63-40,5-129 0,0 1 0,0-1 0,1 1 0,0-1 0,1 1 0,-1-1 0,2 0 0,-1 1 0,0-4 0,0 0 0,0-1 0,0 1 0,1-1 0,-1 1 0,1-1 0,0 0 0,-1 0 0,1 0 0,1-1 0,-1 1 0,0-1 0,1 1 0,-1-1 0,2 0 0,6 2-235,0 0 1,1-1 0,-1 0-1,1-1 1,0 0 0,0-1-1,0 0 1,-1-1 0,1 0-1,0-1 1,0 0 0,4-2 234,-14 3-230,0-1 1,0 0 0,0 1 0,0-1-1,0 0 1,0 0 0,0 0 0,0 0-1,0 0 1,0-1 0,-1 1 0,1-1-1,-1 1 1,2-1 229,17-24-4927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05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70 305 3906,'0'0'3345,"0"0"-2880,0 0-113,-27 146 352,7-88-64,2 0-159,13-9-257,5-6-176,0-21-48,5-22-417,10 0-5729</inkml:trace>
  <inkml:trace contextRef="#ctx0" brushRef="#br0" timeOffset="1">179 1 9492,'0'0'2209,"0"0"-2001,0 0 33,0 0-193,0 0-96,0 0-5491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07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7 6323,'0'0'1411,"0"0"-883,0 0-202,0 0 95,0 0 278,0 0 169,-12-1 28,-37-3-160,48 3-722,1 1 0,-1 0-1,1 0 1,-1 0-1,1-1 1,-1 1 0,0 0-1,1 0 1,-1 0 0,1 0-1,-1 0 1,0 0 0,1 0-1,-1 1 1,1-1 0,-1 0-1,1 0 1,-1 0-1,0 0 1,1 1 0,-1-1-1,1 0 1,-1 1 0,1-1-1,-1 0 1,1 1 0,-1-1-1,1 1 1,0-1 0,-1 0-1,1 1 1,0-1-1,-1 1 1,1 0 0,0-1-1,-1 1 1,1-1 0,0 1-1,0-1 1,0 1 0,0-1-1,0 1 1,-1 0 0,1-1-1,0 1 1,0-1-1,0 1 1,0 0 0,1-1-1,-1 1 1,0-1 0,0 1-1,0 0 1,0-1 0,1 1-1,-1-1 1,0 1 0,1-1-14,-1 5-165,0 12-2801,-5-1-4166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09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683 12 7652,'0'0'1136,"-21"-2"-87,0 0-741,-38-3 1737,-25 3-2045,64 3 218,0 1 1,0 1-1,1 1 1,-1 0-1,1 2 1,0 0-1,0 1 1,1 1-1,0 1 1,-6 5-219,-9 5 73,2 1-1,0 2 0,1 2 1,1 0-1,-1 4-72,21-19 25,0-1 0,1 2 0,0-1-1,0 1 1,1 0 0,0 0-1,1 1 1,0 0 0,1 0 0,0 1-1,1-1 1,0 1 0,1 0-1,0 0 1,1 0 0,0 1 0,1-1-1,0 0 1,2 13-25,-1-19 6,1-1 1,1 1-1,-1-1 1,1 0-1,0 0 1,0 1-1,0-1 0,1 0 1,-1-1-1,1 1 1,1 0-1,-1-1 1,0 0-1,1 0 1,0 0-1,0 0 0,1 0 1,-1-1-1,1 0 1,-1 0-1,1 0 1,0 0-1,1-1-6,14 8 22,1-2-1,0 0 1,0-2-1,1 0 1,6 0-22,41 4 21,2-2 1,-1-4-1,1-3 0,11-3-21,15 0-5,-56 2-116,65 0-4280,-100 0 167,-6 0-2553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09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9412,'0'0'1777,"0"0"-752,0 0-1025,0 0 256,0 0-96,0 0 416,253 101-160,-111-90-16,-3-8-79,-12 1-65,-8 0-192,-17-1 0,-14 1-16,-21 3-32,-20 4 64,-12 5-80,-35-12-208,0 3-5363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38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61 304,'0'0'195,"0"0"736,0 0 1972,0 0 189,0 0-1513,0-4-336,1 2-908,0-30 2587,-1 31-2795,0 0 0,0 0 0,0 0 1,-1 0-1,1 0 0,0 1 0,0-1 1,0 0-1,-1 0 0,1 0 0,0 0 0,-1 0 1,1 1-1,-1-1 0,1 0 0,-1 0 1,1 1-1,-1-1 0,1 0 0,-1 1 1,0-1-1,1 1 0,-1-1 0,0 1 0,0-1 1,0 1-1,1-1 0,-1 1 0,0 0 1,0-1-1,0 1 0,0 0 0,0 0 1,0-1-128,1 1 560,0 0-173,0 0-118,-1 3-88,-9 105-129,6-1-1,4 13-51,0-90-108,0-29-105,0 1 1,0-1-1,0 0 1,0 1-1,0-1 0,0 0 1,0 1-1,0-1 0,-1 0 1,1 0-1,0 1 0,-1-1 1,1 0-1,-1 0 0,1 0 1,-1 0-1,0 1 0,1-1 1,-1 0-1,0 0 0,0 0 1,0 0 212,-2 0-800,1 0 0,-1-1 0,1 1 0,-1-1 0,1 0 0,-1 0 0,1 0 0,-1 0 0,1 0 0,-1 0 0,-1-1 800,1 1-269,0-1 1,0 0-1,0 1 0,1-1 0,-1 0 1,0-1-1,1 1 0,-1 0 1,1-1-1,-1 1 0,1-1 0,0 0 1,-1 0-1,1 0 0,-1-1 269,-2-3-285,1 0 0,-1 0 0,1 0 0,1 0 0,-1-1 0,-1-3 285,-2-7 1131,1-1 0,1 0 0,0 0 0,-1-16-1131,6 21 6080,5 7-3730,15 4-2577,-7 3 740,85-2 1156,-9-1-1140,0 4 0,80 12-529,-129-5-1206,-40-9 1030,0 0 1,0 0-1,1 0 1,-1 0-1,0 0 0,0 0 1,1 0-1,-1 0 0,0 0 1,0 0-1,1 0 1,-1 0-1,0 0 0,0 0 1,1 1-1,-1-1 0,0 0 1,0 0-1,1 0 1,-1 0-1,0 1 0,0-1 1,0 0-1,0 0 1,1 0-1,-1 1 0,0-1 1,0 0-1,0 0 0,0 1 1,0-1-1,0 0 1,0 0-1,0 1 0,1-1 176,-1 7-7721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3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1 400,'0'0'8343,"0"0"-4995,0 0-2076,0 0-458,0 0-78,0 0-247,-3 26-249,-19 163 13,-2 39 161,21-189-4864,2-12-4832,1-50 7057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39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0 188 6291,'0'0'1697,"0"0"-1393,0 0 784,0 0 721,0 0-192,145 29-721,-106 18-143,4 7-305,1 6-240,4 1-80,-1-5-16,0-9-80,-5-12 0,1-10-64,-9-20-1713,-1-5-2721,-8-16-2689,-25-13 6050</inkml:trace>
  <inkml:trace contextRef="#ctx0" brushRef="#br0" timeOffset="1">627 0 224,'0'0'9348,"0"0"-6290,0 0-1698,0 0-415,0 0 271,0 0-895,-57 177-289,37-81 16,7 7 16,8 0-48,5-5 0,0-10-16,0-70-3714,0-9-8228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41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1793,'0'0'9057,"0"0"-6560,-5 20-2203,-64 325-187,54-238-117,4 0 1,5 50 9,5-156-3,1 1 0,0 0 0,0-1 0,0 1 0,0 0 1,0 0-1,1-1 0,-1 1 0,1 0 0,-1-1 0,1 1 0,-1 0 0,1-1 0,0 1 3,0-1-7,1 0 0,-1-1-1,0 1 1,0 0 0,1-1 0,-1 1-1,0-1 1,1 0 0,-1 1-1,1-1 1,-1 0 0,1 0-1,-1 0 1,0 0 0,1 0 0,0 0 7,3 0-21,0-1 1,0 0 0,0 1 0,0-2 0,0 1 0,0-1-1,0 1 1,0-1 0,0-1 0,-1 1 0,1-1 0,-1 1 0,0-1-1,0-1 1,0 1 0,4-4 20,8-10-26,0-1 0,-1 0 0,3-7 26,0 1-8,114-163-4,-78 104 30,5 3 0,15-12-18,-44 63-2414,-29 28-1441,-1 5 261,-2 12 1102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01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6163,'0'0'1344,"0"0"-655,0 0-233,0 0-64,0 0-58,-2 3 23,-2 3-251,0 0 1,1 0-1,0 0 0,0 0 1,1 1-1,-1-1 0,1 1 1,1-1-1,-1 1 0,1 0 1,1 0-1,-1 4-106,0 21 113,1 1 0,2 5-113,-1-17 56,1-7-6,0 0 1,2-1-1,-1 1 0,2-1 1,0 0-1,0 0 0,1-1 0,1 1 1,0-1-1,0-1 0,1 1 1,1-1-1,8 7-50,-14-15 2,1 0 0,-1 0 0,1-1 0,0 1 0,0-1 0,1 0 1,-1 0-1,0-1 0,1 1 0,-1-1 0,0 0 0,1 0 0,0-1-2,3 1 4,0 0 0,0-1 0,0 0 1,0 0-1,0-1 0,0 0 0,2-1-4,-6 1 10,0-1 1,0 0 0,0 0-1,-1 0 1,1-1-1,0 1 1,-1-1-1,0 0 1,0 0 0,1 0-1,-2 0 1,1 0-1,0-1 1,-1 1 0,2-5-11,3-3 31,-1 0 0,0-1 0,-1 1 0,3-11-31,-4 2 238,0 1 0,-2-1 0,0 0 1,-1 0-1,-1 0 0,-3-16-238,1-18 644,2 49-660,-3-19 655,3 23-619,-1 0-1,0 0 0,0 0 1,0 0-1,-1 0 0,1 1 1,0-1-1,0 0 0,0 1 1,-1-1-1,1 0 0,0 1 1,0 0-1,-1-1 0,1 1 1,0 0-1,-1 0-19,-20-7 275,0-1 0,-8-5-275,23 12 185,0 0 1,0 0-1,0 0 1,1 1-1,-1 0 1,0 1 0,0-1-1,0 1 1,-6 2-186,12-2-103,0 0 0,1 0 0,-1 0 1,0 0-1,1 0 0,-1 0 0,1 0 0,-1 0 1,1 0-1,-1 0 0,1 0 0,0 0 0,0 1 1,0-1-1,0 0 0,-1 0 0,1 0 0,1 0 1,-1 1-1,0-1 0,0 0 0,0 0 0,1 1 103,-1 7-3827,0 2-2005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41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8404,'0'0'1024,"0"0"-15,0 0 223,0 0 177,0 0-961,0 0-432,-18 9 32,70-9 48,13 0-16,7 4 0,10 9-16,5-1 16,5 1-32,-2-4-48,-68-9-5234,-7 0-2113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42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50 204 1185,'0'0'11493,"0"0"-10613,0 0-800,0 0 272,0 0 273,-8 156-497,-14-84-80,7-9-16,10-14-16,5-9-16,0-20-1617,5-20-4194,5 0-1136</inkml:trace>
  <inkml:trace contextRef="#ctx0" brushRef="#br0" timeOffset="1">174 0 896,'0'0'8724,"0"0"-7251,0 0-1153,0 0-320,0 0-16,0 0-1841,0 0-5426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42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44 560,'0'0'3228,"0"0"4685,0 0-5087,0 0-2170,-26-9-96,-6-2-285,0 1 0,-14-2-275,43 11 18,0 1 0,0-1 1,0 1-1,0 0 0,0 0 0,0 0 1,0 1-1,0-1 0,0 0 0,0 1 1,1 0-1,-1 0 0,0 0 0,0 0 1,1 0-1,-1 1 0,0-1 0,-1 2-18,0 1 21,0 0-1,1-1 0,0 1 0,0 0 1,0 0-1,0 1 0,1-1 1,-1 1-21,-3 5 29,-2 6-14,0 0 0,0 1 0,2-1 0,0 2 1,1-1-1,0 0 0,2 1 0,-1 9-15,0 22 59,1 1 1,4 24-60,-1-64 4,1 1 0,1-1 0,-1 1 0,2-1 0,-1 1-1,2-1 1,-1 0 0,1 0 0,1-1 0,0 1 0,0-1 0,1 0-1,0-1 1,0 1 0,1-1 0,0 0 0,1-1 0,0 1 0,0-2 0,0 1-1,1-1 1,0 0 0,0-1 0,1 0 0,-1-1 0,1 0 0,0 0 0,0-1-1,0 0 1,1-1 0,6 1-4,0-1 58,-1-1 1,0-1-1,17-1-58,-29 1-211,0-1 0,0 0 0,-1 0 0,1 0 0,0 0 1,0 0-1,0-1 0,2-1 211,-4 2-317,-1 0 1,0 0-1,0 0 0,0 0 1,1 0-1,-1 0 1,0 0-1,0 0 0,-1-1 1,1 1-1,0 0 1,0-1-1,-1 1 0,1 0 1,0-1-1,-1 1 1,1-1-1,-1 1 0,0-1 1,0 1-1,1-2 317,-1-15-7139</inkml:trace>
  <inkml:trace contextRef="#ctx0" brushRef="#br0" timeOffset="1">5 320 12390,'0'0'2065,"0"0"-1633,0 0-432,0 0 0,130-16 48,-36 14-32,13-3 16,5-8-32,-72 8-5891,-8-1-2209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42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0 184 13782,'0'0'1601,"0"0"-1537,0 0-16,0 0 80,164 70 112,-97-25-32,1 4-192,-9 0 16,-9-4 64,-15 0-80,-10 2-16,-18 2 0,-7-2-2897,-7-5-2818,-36-6-127,-11-11 4097</inkml:trace>
  <inkml:trace contextRef="#ctx0" brushRef="#br0" timeOffset="1">90 753 4754,'0'0'5107,"0"0"-1714,0 0-1424,0 0-640,0 0-977,0 0-112,25-190-96,86 82-80,14-4 0,-3 9-64,0 9-16,-8 16-1761,-7 18-2033,-77 53-3729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5:43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11 102 0,'0'0'16,"0"0"0,0 0 11,0 0 114,0 0 265,0-14-52,0-46 108,0 59-67,0-1-1,0 1 1,0-1 0,0 0-1,0 1 1,-1-1 0,1 1-1,0-1 1,-1 1 0,1-1-1,-1 1 1,1-1 0,-1 1-1,0 0 1,0-1 0,0 0-395,-2 1 3321,5 4-2702,10 6-564,-1 1 0,0 0 0,-1 0 0,0 1 0,0 1 0,-1-1 0,5 10-55,-5-7 36,0-1 0,1 0 0,1-1 1,0 0-1,1 0 0,0-2 0,4 4-36,65 27-280,-80-41 193,0 1 1,-1 0-1,1-1 1,0 1-1,0 0 0,-1-1 1,1 1-1,0 0 1,-1 0-1,1 0 0,-1 0 1,1 0-1,-1 0 1,0 0-1,1 0 1,-1 0-1,0 0 0,0 0 1,0 0-1,0 0 1,1 0-1,-1 0 0,-1 0 1,1 0-1,0 0 1,0 0-1,0 0 1,0 0-1,-1 0 0,1 0 1,0 0-1,-1 0 1,0 0 86,-22 35 387,10-18-537,10-10 151,0 0 0,1-1 0,0 1-1,0 0 1,0 0 0,1 0 0,0 8-1,1 62-12,1-37 13,9 337 15,-10-367 172,-1 1 1,0 0 0,-1-1-1,-1 1 1,1-1 0,-2 0 0,0 0-1,0 0 1,-1-1 0,-1 3-189,-11 15 1603,0 0 1,-20 22-1604,4-5 332,8-4-128,4-6-802,4-13-2996,5-9-5205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0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439 53 5234,'0'0'1246,"0"0"-384,0 0 275,0 0 346,0 0-400,-20-8-587,2-1-360,8 3-19,0 1-1,-1 1 1,1 0-1,-1 0 1,0 1 0,0 1-1,0 0 1,0 0 0,-1 1-1,-9 0-116,-13 1 485,8-1-146,1 1 0,-1 2 0,-10 2-339,27-2 32,1 0 0,-1 0 0,1 1 0,0 0-1,0 0 1,0 1 0,0 0 0,0 0-1,1 1 1,0 0 0,0 1 0,0 0-32,4-3-3,1-1 1,0 1-1,0 1 1,0-1-1,0 0 0,0 1 1,1-1-1,-1 0 1,1 1-1,0 0 1,0-1-1,1 1 1,-1 0-1,1-1 1,-1 1-1,1 0 0,0 0 1,1-1-1,-1 3 3,1 2-4,0 0-1,1 0 0,-1-1 1,1 1-1,1-1 1,0 1-1,0-1 0,4 7 5,12 15-13,2-1 0,4 3 13,-5-6-151,0 1 0,11 22 151,-25-38-227,-2-1-1,1 1 1,-1 0 0,0 0 0,-1 1-1,-1-1 1,1 1 0,-2-1-1,1 1 1,-1 4 227,-1-10-72,1 6 46,0 0 1,-1 0 0,0-1-1,-1 1 1,0 0-1,-1 0 1,0 0-1,-1-1 1,0 1-1,0-1 1,-5 9 25,5-14-1,1 0 1,0 0-1,0 0 1,0 0-1,0 1 0,1-1 1,0 1-1,0-1 1,1 1-1,-1-1 0,1 1 1,0 0-1,1-1 1,-1 1-1,1-1 0,0 1 1,1-1-1,-1 1 0,1-1 1,0 0-1,1 0 1,-1 1 0,2 2 11,-1 0 0,-1 1 0,0-1 0,0 1 0,-1 0 0,1-1 0,-2 1 0,0 4-11,0 7 34,0 0 1,-2 0 0,-1 3-35,-2-3 74,-1 0 1,0 0-1,-2 0 1,-9 17-75,6-13 305,1 0 0,2 1 1,0 1-306,3-8 83,1-1 1,1 1 0,0 0-1,1 0 1,2 0 0,-1 0 0,2 0-1,2 9-83,-3-26 0,0 0-1,1 0 1,-1 0-1,1 0 1,-1 0-1,1 0 1,-1 0-1,1 0 1,0 0-1,-1 0 1,1 0-1,0 0 1,0-1-1,0 1 1,0 0-1,0 0 0,0-1 1,0 1-1,0-1 1,0 1-1,0-1 1,3 2-5,-1-1 0,1 0 0,0 0 1,0 0-1,0-1 0,-1 1 0,3-1 5,3 0-105,0 0 0,0-1-1,1 0 1,-1 0 0,9-3 105,-8 0-332,0 0 0,0 0-1,0-1 1,0-1 0,-1 1-1,0-1 1,0-1 0,1-1 332,2-3-2296,0 0 0,0-1 1,2-5 2295,6-8-3634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1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4 206 9492,'0'0'1038,"0"0"-347,0 0 112,0 0-29,-4 4-699,4-4-76,0 0 0,0 0-1,0 0 1,1 0 0,-1 0-1,0 0 1,0 0-1,0 0 1,0 0 0,0 0-1,0 0 1,0 0 0,0 0-1,0 0 1,1 0 0,-1 0-1,0 0 1,0 0-1,0 0 1,0 0 0,0 0-1,0 0 1,0 0 0,0 0-1,0 0 1,0 0 0,0 0-1,0 0 1,0 0-1,0 1 1,0-1 0,1 0-1,-1 0 1,0 0 0,0 0-1,0 0 1,0 0-1,0 0 1,0 0 0,0 0-1,0 0 1,0 1 0,0-1-1,0 0 1,0 0 0,0 0-1,0 0 1,0 0-1,0 0 1,0 0 0,0 0-1,-1 0 1,1 0 0,0 1-1,0-1 1,0 0 0,0 0-1,0 0 1,0 0-1,0 0 1,0 0 0,0 0-1,0 0 1,0 0 0,0 0-1,0 0 1,0 0 1,3 0 12,1-1 0,-1 0 0,1 0 0,0-1 0,-1 1 0,0-1 0,1 1 0,-1-1 0,0 0 1,0 0-1,0-1 0,0 1 0,2-3-12,42-42 317,-38 37-290,29-33 39,-21 22-34,1 1 1,1 1-1,3-1-32,-22 20-1,1-1 0,-1 0 0,1 1 0,-1-1 1,1 1-1,0-1 0,-1 1 0,1-1 0,0 1 0,0-1 0,-1 1 0,1 0 0,0 0 0,0-1 0,-1 1 0,1 0 0,0 0 0,0 0 1,0 0-1,0 0 0,0 0 1,0 0 1,-1 1 1,1 0 0,-1 0 0,1 0-1,-1 0 1,1 0 0,-1-1-1,0 1 1,0 0 0,1 0 0,-1 0-1,0 0 1,0 0 0,0 0 0,0 0-1,0 0 1,0 0 0,0 0-1,0 1-1,0 50 195,-3 1 0,-1-1 0,-9 36-195,-17 92-503,23-103-6768,6-62 1769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1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0 11397,'0'0'1905,"0"0"-1201,0 0-528,-52 130 97,24-72-129,4 1-96,9-3-32,7-9-16,8-41-3778,0-6-3297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2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8948,'0'0'1478,"0"0"-1016,0 0-102,0 0-120,0 0-128,22-6-53,1-1-53,0 1 1,20-2-7,-41 7 2,0 1 0,-1 0-1,1 0 1,-1 0 0,1 0 0,-1 0 0,1 0-1,0 1 1,-1-1 0,1 0 0,-1 1 0,1 0-1,-1-1 1,1 1 0,-1 0 0,0-1 0,1 1-1,-1 0 1,0 0 0,0 0 0,1 0 0,-1 0-1,0 0 1,0 1 0,1 0-2,-1 1 19,1 1 1,-1-1-1,0 0 1,0 1-1,0-1 1,-1 1-1,1-1 1,0 3-20,-1-2 20,2 17 53,0 0 0,-1 0-1,-1 0 1,-2 0 0,0 1-1,-1-1 1,0-1-1,-2 1 1,-6 15-73,4-18 11,-8 22 162,1 1 1,0 5-174,11-34 96,1 1-1,0-1 1,0 1 0,2 0-1,-1-1 1,2 1 0,-1 0 0,2-1-1,0 6-95,0-14 11,-1 0 0,1 0 0,0 0 0,0 0-1,0 0 1,1-1 0,-1 1 0,1-1 0,0 1 0,0-1-1,0 0 1,0 0 0,0 0 0,1-1 0,-1 1 0,1-1-1,0 0 1,0 0 0,0 0 0,0 0 0,0-1 0,0 0-1,0 0 1,1 0 0,2 0-11,10 3 8,1-2 1,-1 0-1,1-2 0,0 1 0,14-3-8,-20 0-281,-1 1-1,1-2 1,0 0-1,-1 0 0,1-1 1,-1 0-1,0-1 0,-1 0 1,5-4 281,-7 5-987,-1-1 0,0 0 0,-1-1-1,1 1 1,-1-1 0,0-1 0,-1 1 0,4-5 987,-1-1-2430</inkml:trace>
  <inkml:trace contextRef="#ctx0" brushRef="#br0" timeOffset="1">722 592 7940,'0'0'1600,"-95"145"-927,45-64-113,6-5-208,9-6-256,12-15-96,11-12-1633,12-43-4081,0 0 1904</inkml:trace>
  <inkml:trace contextRef="#ctx0" brushRef="#br0" timeOffset="2">1393 605 14807,'0'0'1264,"0"0"-655,0 0-529,0 0-80,0 0-96,0 0 96,149 5-657,-99-1-6658,-35-4 1760,-5 0 2418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2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4834,'0'0'5043,"0"0"-4979,0 0-128,0 0-113,127 18-4273,-112-23 1985</inkml:trace>
  <inkml:trace contextRef="#ctx0" brushRef="#br0" timeOffset="1">401 95 1233,'0'0'13398,"0"0"-11862,0 0-1215,0 0-241,0 0 16,0 0-96,89 60-160,-76-60-10037,-3 0 4114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02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1 752,'0'0'32,"0"0"963,0 0 3213,0 0-1740,0 0-1169,0 0-21,-22 16-118,-70 57-269,86-67-845,0-1-1,1 1 1,0 0 0,0 0-1,0 1 1,1-1-1,0 1 1,0 0 0,0 0-1,1 1 1,0-1-1,1 1 1,0-1 0,0 1-1,0 0 1,1 0-1,0 0 1,1 0-1,0 0 1,0-1 0,0 1-1,1 0 1,1 2-46,-2-8 1,1 1 1,0-1-1,-1 1 0,1-1 1,0 1-1,0-1 0,1 0 1,-1 0-1,0 1 0,1-1 1,-1 0-1,1 0 0,0 0 1,0-1-1,0 1 0,0 0 1,0-1-1,0 1 1,0-1-1,0 0 0,1 1 1,-1-1-1,0 0 0,1-1 1,-1 1-1,1 0 0,-1-1 1,3 1-2,11 2 3,0-1 1,-1-1-1,1-1 1,9 0-4,-8 0 12,0 0 0,1-1-1,-1-1 1,1 0 0,-1-1-1,0-1 1,0-1 0,0 0 0,-1-1-1,0-1 1,0-1 0,0 0-1,-1-1 1,-1 0 0,1-1-1,-1-1 1,-1 0 0,0-1 0,5-7-12,-16 17 11,0-1 0,0 1 0,0-1 0,-1 0 1,1 1-1,0-1 0,-1 0 0,0 0 0,0 0 1,0 0-1,0-1 0,0 1 0,-1 0 0,1 0 1,-1-2-12,0 3 14,-1 0 1,1 1 0,0-1-1,-1 0 1,0 1 0,1-1-1,-1 1 1,0-1 0,1 1-1,-1-1 1,0 1 0,0 0-1,0-1 1,-1 1 0,1 0-1,0 0 1,0 0 0,-1 0-1,1 0 1,0 0 0,-1 0-1,1 0 1,-1 1 0,1-1 0,-1 0-1,0 1 1,1-1 0,-1 1-1,0 0 1,1-1-15,-30-3 71,1 0 1,-1 2-1,0 1 1,0 1-1,-9 3-71,34-3 3,-16 1-273,0 1 0,0 1 0,-18 5 270,6 3-2669,-2 2-3352,16-5 162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4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8756,'0'0'1225,"0"0"-833,0 0-283,0 0 139,0 0-24,23-13-109,76-41-8,-95 52-105,0 0 0,0 0 1,0 1-1,0-1 0,1 1 1,-1 0-1,1 0 0,-1 0 1,0 1-1,1 0 0,-1 0 0,1 0 1,-1 0-1,1 0 0,-1 1 1,1 0-1,-1 0 0,0 0 1,1 1-1,-1-1 0,0 1 1,0 0-1,0 0 0,0 1 0,2 1-2,-2 0 7,0 0-1,-1 0 1,1 0-1,-1 1 0,1-1 1,-1 1-1,-1 0 1,1 0-1,-1 0 0,1 0 1,-2 1-1,1-1 1,0 1-1,-1-1 0,0 1 1,0 4-7,0 2 43,0-1 1,-1 1-1,0-1 1,-1 1-1,0-1 1,0 1-1,-2-1 1,1 0-1,-1 1 1,-1-2-1,0 1 1,-1 0-1,-2 3-43,-41 70 364,12-23 964,-17 42-1328,44-83 141,1 0 1,1 0-1,1 1 1,1 0-1,1 0 0,0 0 1,1 12-142,3-25 19,-1 4 7,0 0 1,1-1-1,1 1 0,0 0 0,2 6-26,-2-14 2,0-1 0,0 0 0,0 0-1,0 0 1,1 0 0,-1 0 0,1-1 0,0 1 0,0 0 0,0-1-1,0 1 1,0-1 0,1 0 0,-1 1 0,1-1 0,-1 0 0,1-1 0,0 1-1,0 0 1,0-1 0,2 1-2,6 2-87,0 0 0,1-1 0,0 0 0,0-1 0,0-1-1,0 0 1,0 0 0,0-1 0,0-1 0,0 0 0,0 0 0,-1-1 0,1-1 0,0 0-1,-1-1 1,1 0 0,-1 0 0,0-2 0,-1 1 0,3-2 87,-1-2-786,-1 3-258,0-1 1,0 0-1,-1-1 1,0-1-1,-1 1 1,0-2-1,0 1 1,-1-1-1,6-9 1044,-4-1-2004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4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89 320,'0'0'8476,"0"0"-6496,23-1-1866,9 0-106,-7 0-4,0-1 0,-1 0 0,1-2 0,7-3-4,-14 3-24,-6 2 1,1 0 0,-1-1 0,0 0 0,0-1 0,-1-1 0,1 0 0,-1 0 0,9-6 23,-19 10-133,-1 1 0,1-1 0,0 1-1,-1-1 1,1 1 0,0-1 0,-1 1 0,1-1-1,-1 0 1,1 1 0,-1-1 0,1 0 0,-1 1-1,1-1 1,-1 0 0,0 0 0,1 1-1,-1-1 1,0 0 0,0 0 0,1 0 0,-1 0-1,0 1 1,0-2 133,-1 2-105,1-1 0,0 1-1,-1-1 1,1 0 0,-1 1-1,0-1 1,1 1-1,-1 0 1,1-1 0,-1 1-1,0-1 1,1 1 0,-1 0-1,0 0 1,1-1 0,-1 1-1,0 0 1,0 0 0,1 0-1,-1 0 1,0 0 105,-42-2-1410,43 2 1413,-13 2 352,0 0 0,0 1 0,1 0 0,-1 1 1,1 0-1,0 1 0,0 1 0,1 0 0,-9 5-355,10-5 423,1 0 0,0 0-1,1 1 1,-1 0 0,1 1 0,1 0-1,-1 0 1,1 1 0,1-1-1,0 1 1,-5 9-423,8-8 135,0 0 0,0 1 0,1-1 0,0 1 0,1 0 0,0 0 0,1-1 0,0 1 0,1 0 0,0 0 0,0 0 0,1-1 0,1 1 0,0-1-1,0 1 1,1-1 0,1 2-135,5 6 91,-1 1-1,-1 0 1,-1 0-1,-1 1 1,0 1-91,-4-15 63,-1 1-1,0 0 1,0 0 0,-1 0 0,1 0-1,-2 0 1,1 0 0,-1 0 0,0 0-1,0 0 1,-1 0 0,0 0 0,0-1 0,-1 1-1,1-1 1,-4 6-63,-1-2 74,-1-1 1,0 1-1,0-1 0,-1-1 0,0 0 1,-7 5-75,-62 41 213,63-45-426,27-32-7660,7-2 2612,3-3 2814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5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6 48,'0'0'7241,"0"0"-5566,0 0-1480,0 0-115,0 0 59,14-2 79,43-1 28,-56 3-235,1 0 0,0 0 1,-1 0-1,1 0 0,-1 1 0,1-1 1,-1 1-1,1-1 0,-1 1 0,0-1 1,1 1-1,-1 0 0,0 0 1,1 0-1,-1 0 0,0 0 0,0 0 1,0 0-1,0 0 0,0 0 0,0 0 1,0 1-1,0-1 0,0 0 0,-1 1 1,1 0-12,1 2 60,-1 1 0,0-1 0,0 1 1,0-1-1,-1 1 0,1 4-60,-1-4 96,2 63 832,-2-44-725,1 0 0,1 0 1,1 1-204,-2-17 11,1 0 1,1 1-1,-1-1 1,1 0 0,0-1-1,1 1 1,0 0-1,0-1 1,1 0 0,3 4-12,-7-10 15,-1 0 1,1 0 0,-1 0-1,1 0 1,-1 0 0,0 0 0,1 0-1,-1 0 1,0 0 0,0 0-1,0 0 1,0 0 0,0 0-1,0 0 1,0 0 0,0 0 0,0 0-1,0 0 1,0 0 0,-1 0-1,1 0 1,0 0 0,-1 0 0,1 0-1,-1 0 1,0 1-16,-3 13 13,4-2-23,1 0 0,0 0 0,1 0 0,1 0 1,0 0-1,0 0 0,4 7 10,-1-1 1,-1 1 0,0 0 0,-1 0 0,-1 0 1,0 17-2,-2 28 23,-3 10-23,0-61 305,0 1-1,0-1 0,-1 1 1,-1-1-1,-1 0 1,0 0-1,-5 9-304,-13 24 1564,-18 24-1564,4-6-5,-13 22-343,13-38-3837,22-36-2487,2-8 1560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5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10917,'0'0'1323,"0"0"-269,0 0-37,0 0-84,0 0-412,0 0-316,0 30-96,2 456 265,-3-449-372,0-20-2,1 1 1,1-1-1,0 0 0,1 1 0,2 5 0,-3-20-3,0 0 1,0 0-1,0 0 1,1-1 0,-1 1-1,1 0 1,-1-1-1,1 1 1,0-1 0,0 1-1,0-1 1,0 0-1,0 0 1,1 0 0,-1 0-1,1 0 1,-1-1-1,1 1 1,0-1 0,0 0-1,-1 1 1,1-1-1,0 0 1,0-1 0,0 1-1,0-1 1,0 1-1,0-1 1,0 0 0,1 0 2,4 0-7,-1 0 1,0-1 0,1 0 0,-1-1 0,0 1 0,0-1 0,0-1 0,0 1 0,0-1 0,0-1 0,-1 1 0,5-4 6,7-6 9,-1-1-1,-1 0 0,0-2 0,-1 0 0,4-5-8,68-94 55,-71 92-52,8-9-46,15-21-168,-1-2 1,-3-2-1,9-24 211,-41 75-488,-1 0 1,0 0-1,0-1 0,-1 1 0,0-1 1,0 1-1,0-1 0,-1 1 0,0-1 0,0 0 488,0 7-79,-2-3-3384,-4 3-2011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6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12230,'0'0'1968,"0"0"-1968,0 0 0,147 0 145,-37 4 95,9-1-80,5 3-16,-4-1-112,-6 2 64,-17 2-96,-82-7-2529,-8 5-9157</inkml:trace>
  <inkml:trace contextRef="#ctx0" brushRef="#br0" timeOffset="1">1020 217 1665,'0'0'9732,"0"0"-9091,0 0-193,-12 141 256,7-96-192,5-5-368,0-8-128,10-10-32,0-22-2561,-3 0-5362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6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3794,'0'0'7923,"0"0"-7731,0 0-112,0 0-160,0 0-2913</inkml:trace>
  <inkml:trace contextRef="#ctx0" brushRef="#br0" timeOffset="1">682 1 7956,'0'0'2225,"0"0"-384,0 0-593,-161 45-191,123 15-481,11 14 80,10 6-208,12 5-208,5-2-31,0-9-145,19-7 16,16-11-48,3-11-16,-1-16-16,-2-13-48,-5-16-1569,-23 0-1633,-7-16-1600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0 207 9828,'0'0'3314,"0"0"-1793,0 0-1201,0 0-320,0 0-80,0 0 80,90-3 128,-8 14-128,12-6 0,-59-5-240,-2 0-6019</inkml:trace>
  <inkml:trace contextRef="#ctx0" brushRef="#br0" timeOffset="1">1037 1 11909,'0'0'2674,"0"0"-2418,0 0-80,0 0-96,127 85 192,-67-38-128,0-3-16,-1 3-48,-6-9-48,-11-2 32,-7-9-16,-15-4-32,-11-3-16,-9 0-2337,0-18-2273,-14 0-3025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7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0 379 9412,'0'0'2193,"0"0"-160,0 0-1553,0 0-480,0 0 145,0 0 511,142-180-336,-62 109-208,-1-5-48,-54 49-64,-2 2-4002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8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6051,'0'0'389,"0"0"-226,0 0 18,0 0 233,0 0 210,25 14-5,22 14-104,10 9-515,-52-34 59,1 2 0,-1-1 0,0 0 0,0 1 0,0 0 0,-1 0 0,0 1 0,0-1 0,0 1 0,-1 0 0,0 0 0,0 0-1,0 0 1,0 4-59,5 9 157,10 25 77,-10-22-137,1 0 1,1-1 0,1 0 0,12 15-98,-20-31-16,0-1 0,1 1 0,0-1 0,0 0 0,0 0 0,0 0-1,1-1 1,-1 0 0,1 1 0,0-2 0,0 1 0,0 0 0,1-1 0,-1 0 0,1 0 0,-1-1 0,1 1 0,-1-1 0,1-1 0,0 1 0,3-1 16,13-3-1920,-15 0 115,-16-1 1483,-7 2 605,0 1 1,1 0-1,-6 2-283,1-1 366,18 0-343,1 0 0,-1 1 0,1-1 0,-1 1 1,1-1-1,-1 1 0,1-1 0,0 1 0,-1 0 0,1 0 0,0-1 0,0 1 0,0 0 0,-1 0 0,1 0 0,0 1 0,0-1 0,0 0 0,1 0 0,-1 0 0,0 1 0,0-1 0,1 0 0,-1 1 0,1-1 0,-1 1 0,1-1 0,-1 1 0,1 0-23,-2 8 8,0-1 0,1 0 0,0 0-1,0 7-7,1-2 2,-3 42 6,3-1 0,2 0 1,3 0-1,7 31-8,5-13 0,-4-20-5,-2 0 1,-2 1-1,-3 0 0,-1 12 5,-5-59 5,0 7 165,0-1 0,-1 0 0,0 0-1,-3 13-169,2-21 108,1-1 0,-1 1 0,0-1 0,0 1-1,0-1 1,-1 0 0,0 0 0,0 0-1,0 0 1,0 0 0,0-1 0,-1 0 0,0 1-1,-3 1-107,-12 7 854,-1 0 1,-1-2-1,1 0 0,-1-2 0,-1 0 0,0-1 0,-7 0-854,4 0 81,-1 1 1,1 1-1,0 1 1,-10 7-82,24-11-1302,4-4-4143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19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1153,'0'0'0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03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1 125 160,'0'0'1113,"0"0"2024,21 6-2259,-21-6-878,32 10 256,0-2 0,16 2-256,2-5 427,1-3 0,9-1-427,160-1 1038,575-25 608,12-29-1359,-673 44-268,1476-68 230,-800 81 244,-414 14-360,6 17-133,-337-27-32,-1 3 0,-1 3 0,24 9 32,-76-19-362,1 1 0,-1 1 0,0 0 0,1 1 362,-11-6-50,-1 0-1,0 0 1,0 0 0,0 0 0,1 0 0,-1 0-1,0 0 1,0 1 0,0-1 0,1 0 0,-1 0-1,0 0 1,0 0 0,0 0 0,0 1 0,1-1-1,-1 0 1,0 0 0,0 0 0,0 1 0,0-1 0,0 0-1,0 0 1,0 0 0,0 1 0,0-1 0,0 0-1,1 0 1,-1 0 0,0 1 0,0-1 0,0 0-1,0 0 1,-1 1 0,1-1 0,0 0 0,0 0 50,-10 5-2228,-33 0-1846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20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5 4130,'0'0'651,"0"0"-107,0 0-125,0 0-110,0 0-74,0 0 3,3-1 106,-3 1-211,0 0 1,0 0-1,0 0 1,0 0 0,0 0-1,-1 0 1,1 0-1,0-1 1,0 1-1,0 0 1,0 0 0,0 0-1,0 0 1,0 0-1,0 0 1,0 0-1,0 0 1,0 0-1,0 0 1,0-1 0,0 1-1,0 0 1,0 0-1,0 0 1,0 0-1,0 0 1,0 0 0,0 0-1,0 0 1,0 0-1,0-1 1,0 1-1,0 0 1,0 0-1,0 0 1,0 0-134,-23 0 908,19 0-926,0 0 0,0 1 0,0 0 0,-1 0-1,1 0 1,0 0 0,0 0 0,0 1-1,1 0 1,-1 0 0,0 0 0,0 0 0,0 1 18,2-2-20,1 1 0,0-1 0,-1 1 0,1 0 1,0-1-1,0 1 0,0 0 0,0-1 1,0 1-1,0 0 0,1 0 0,-1 0 0,1 0 1,-1 0-1,1 0 0,0 0 0,-1 0 0,1 0 1,0 0-1,0 0 0,1 0 0,-1 0 0,0 0 1,1 0-1,-1 0 0,1 0 0,0 0 1,-1 0-1,1 0 20,4 6-194,0 0 0,0-1 0,0 1 0,1-1 0,0 0 1,1 0 193,19 24-1441,-24-27 1398,0 0 0,0 1-1,0-1 1,0 0-1,-1 1 1,0-1 0,0 1-1,0-1 1,0 1 0,-1-1-1,0 1 1,0 0 0,0-1-1,0 1 1,-1-1 0,0 1-1,0 1 44,-3 8 415,-1 0 0,0 0 0,-1-1 0,-5 9-415,8-13 52,0 0 0,1 0 0,0 0 0,0 0 0,1 0 0,0 1 0,1-1 0,-1 0 0,2 0 0,0 2-52,-1 15 11,1-15-14,1 0 0,0-1 0,0 1 0,1-1 0,0 0 0,1 1 0,0-1 0,0-1-1,2 2 4,-1-1 4,0 0 0,-1 0 0,0 1 0,0 0 0,-2-1 0,1 1 0,-1 1 0,-1-1 0,1 2-4,-2-11-13,0 16 450,0 0 0,-1-1 0,-1 1 0,0 0 1,-1-1-1,-1 1 0,-1-1-437,0 3 93,1 0-1,1 0 1,0 0-1,2 0 1,0 1 0,2 11-93,-1-12 39,0-20-52,0 1 1,0 0 0,0 0-1,0 0 1,0-1-1,0 1 1,0 0-1,0 0 1,1-1-1,-1 1 1,0 0-1,0 0 1,1-1 0,-1 1-1,1 0 1,-1-1-1,0 1 1,1 0-1,-1-1 1,1 1-1,-1-1 1,1 1-1,0-1 1,-1 1 0,1-1-1,0 1 1,-1-1-1,1 0 1,0 1-1,-1-1 1,1 0-1,0 1 1,0-1 12,13 1-4589,-5-1-2830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25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750 45 0,'0'0'6133,"0"0"-3771,0 0-1402,0 0 6,0 0-110,0 0-133,0 0-83,-18-7-143,-63-22-6,73 27-405,0 0 0,0 0 1,0 1-1,0 0 0,0 1 0,0-1 1,0 2-1,-2-1-86,-11 1 179,5 0-126,0 0-1,0 1 0,0 1 0,0 1 0,0 0 1,1 1-1,-1 0 0,1 2 0,1 0 1,-1 0-1,-1 3-52,-17 11 43,1 1 0,1 2 0,1 1 0,-2 5-43,8-7 0,1 1 0,1 1 0,1 1-1,2 0 1,0 2 0,-12 25 0,22-36-11,2 1 1,-1-1-1,2 1 1,0 0-1,2 1 1,0-1-1,1 1 0,0 0 1,2 0-1,0 0 1,1 0-1,2 13 11,1-19-3,0 0 0,1 0 0,0 0-1,1-1 1,0 0 0,1 0 0,1 0 0,0-1-1,0 0 1,1 0 0,0 0 0,1-1-1,1-1 1,-1 1 0,2-1 3,9 9-3,2-2-1,0 0 0,0-1 1,2-1-1,0-1 1,25 9 3,-22-12 3,1-2 0,0 0 0,0-2 1,1-2-1,0 0 0,0-2 0,20-1-3,-29-1-96,0 0-1,-1-2 0,0 0 1,1-2-1,-1 0 0,0-1 1,-1-1-1,1 0 1,-1-2-1,0 0 0,0-1 97,-14 6-467,0 1 0,-1-1-1,1 1 1,-1-1-1,0 0 1,0 0 0,0 0-1,0-1 1,-1 1-1,2-3 468,13-26-8660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26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10885,'0'0'2753,"0"0"-2241,0 0-287,0 0-97,0 0-96,0 0-32,15 83 0,-5-70-2433,-5 3-3858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26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8772,'0'0'1505,"0"0"-1169,0 0-208,0 0-112,0 0-16,0 0-2065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35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0 128,'0'0'672,"0"0"11974,0 0-11765,0 0-881,0 0 0,0 0 96,0 0 224,129 2-128,-67 1-112,6-1-16,1-2-32,-2 0 16,-5 0 64,-9 0-112,-11 0-1008,-42 0-3346,0 4-1873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35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8116,'0'0'1648,"0"0"353,0 0-896,0 0-897,0 0-80,0 0 352,15 33 273,32-31-97,5-2-256,-2 0-192,0 0-32,-1 0-160,-4 0 64,-3 0-80,1-6-96,-36 1-1168,-2-1-4899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47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1 13350,'0'0'771,"0"0"-168,0 0 40,0 0 67,-3 20-315,0-3-339,-3 16-28,2 1-1,1 0 0,2 7-27,1 228-6541,0-264 6218,-1-1 0,1 0 0,-1 0 0,0 1 0,0-1 0,0 0 0,0 0 0,-1 0 1,0 0-1,0 0 0,0-1 0,0 1 0,0-1 0,-1 1 0,0-1 0,0 0 0,0 0 1,0 0-1,0 0 0,0 0 0,-1-1 0,1 1 0,-1-1 0,0 0 0,0 0 0,-2 0 323,-3 2-121,-1-1-1,0 0 0,0-1 1,0 0-1,0-1 0,-1 0 0,1 0 1,0-1-1,0-1 0,-10-1 122,15 1 91,0 0 0,0 0-1,0-1 1,0 1 0,0-1-1,0-1 1,0 1 0,-3-3-91,-20-14 5096,21 14-2645,6 4-2366,0 1-1,-1-1 1,1 0 0,0 1-1,0-1 1,1 0-1,-1 0 1,0 0-1,0 0 1,0 0 0,0 0-1,1 0 1,-1 0-1,0 0 1,1 0-1,-1 0 1,1 0-1,0 0 1,-1 0 0,1-1-1,0 1 1,-1 0-1,1 0 1,0 0-1,0-1 1,0 1-1,0 0 1,0 0 0,0-1-1,1 1 1,-1 0-1,0 0 1,1 0-1,-1 0 1,0-1 0,1 1-1,0 0 1,-1 0-1,1 0 1,0 0-1,-1 0 1,1 0-1,0 0 1,0 0 0,0 1-1,0-1 1,0 0-1,0 0 1,0 1-1,0-1 1,1 0-85,7-5 109,1 0 0,1 0 0,-1 1 0,1 0 0,0 0-109,-8 4 155,30-11 161,0 1-1,1 2 1,0 1-1,29-3-315,1 4-2042,1 3 0,8 3 2042,-56 1-8743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48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9668,'0'0'2898,"0"0"-2178,0 0-432,0 0 545,0 0-577,8 166-160,-16-88-32,3 3-64,3-3 64,-1-8-48,1-10 0,2-8-32,-5-17-528,5-10-881,-5-16-736,-3-9-112,3-2-1761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49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92 285 2817,'0'0'5891,"-72"-132"-3394,57 114-544,10 9-544,5 0-705,0-2-528,48-4-112,34-8 208,30 3-112,27 0-112,5-3-48,-89 19-2353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50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28 444 9973,'0'0'1992,"0"0"-1047,0 0-251,0 0-121,-6 14-303,5-13-269,-18 40-43,18-36 17,3-7 0,16-28-10,66-136 72,45-130-37,-126 290-15,-3 6 11,0 0 1,0 0 0,0-1-1,0 1 1,0 0 0,0 0-1,1-1 1,-1 1 0,0 0 0,0 0-1,0-1 1,0 1 0,0 0-1,1 0 1,-1 0 0,0 0-1,0-1 1,0 1 0,1 0-1,-1 0 1,0 0 0,0 0 0,1 0-1,-1 0 1,0-1 0,0 1-1,1 0 1,-1 0 0,0 0-1,0 0 1,1 0 0,-1 0 0,0 0-1,0 0 1,1 0 0,-1 0-1,0 0 1,0 0 0,1 1-1,-1-1 1,0 0 0,0 0-1,0 0 1,1 0 0,-1 0 0,0 0-1,0 0 1,1 1 0,-1-1-1,0 0 1,0 0 0,0 0-1,0 1 1,1-1 0,-1 0 0,0 0-1,0 0 1,0 1 0,0-1-1,0 0 1,0 0 0,0 1-1,0-1 1,1 0 0,-1 0-1,0 1 1,0-1 3,10 26 42,0 1-1,-1 0 1,-2 0-1,-1 0 1,2 19-42,-3-18 19,9 49-1561,2 59 1542,-16-106-3554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6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0 8340,'0'0'1158,"16"21"-745,-12-16-387,8 10 110,-1-1 1,0 2 0,-1-1-1,-1 1 1,-1 1 0,0 0-1,-1 0 1,0 0 0,-2 1-1,0 0 1,-1 1-137,4 62 1417,-4 0 0,-4 50-1417,-1-101 154,-1 8-10,-1 0 0,-3 0 0,0-1 0,-3 0-1,-1-1 1,-2 0 0,-1 0 0,-2-1 0,-10 15-144,-2 0 114,-2-1-1,-3-2 0,-2 0 1,-1-3-1,-41 39-113,65-71-58,0-1 0,-1 0 0,-1 0 0,0-1 0,0-1 1,-1 0-1,-12 5 58,16-12-3538,5-4-5127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50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59 5811,'0'0'6050,"0"0"-4513,0 0-128,0 0-321,0 0-624,0 0-464,-24-58 113,76 67-113,22 9 0,11-9 0,-48-9-1121,-4 0-11973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50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435 0 9748,'0'0'2338,"0"0"-1645,0 0-554,0 0 96,0 0 253,0 0-203,-9 20-199,9-18-85,-10 20-4,0 0 0,-2 0 0,0-1 0,-1 0 1,-1-1-1,-7 6 3,-22 19 10,-2-3 0,-9 4-10,1-1 279,-17 21-279,63-59 29,1-1 0,0 1 0,0 0 0,1 0 0,0 1 0,0 0 0,1 0 0,0 0 0,1 0 0,-1 1 0,2-1 0,-1 1 0,1 0 0,0 0 0,1 0 0,0 0 0,0 6-29,0-4 13,1-1 0,-1 1 0,2-1 0,-1 1 0,1-1-1,1 1 1,0-1 0,1 0 0,0 0 0,0 0 0,1 0 0,4 8-13,8 7 9,1-1 1,0-1-1,2 0 0,1-2 1,1 0-1,0-1 0,2-1 1,0-1-1,1-1 0,1-1 1,0-2-1,1 0 0,0-2 1,2 0-1,-1-2 0,1-1 1,0-2-1,10 1-9,2-4-2217,-12-4-4610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51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232 271 12998,'0'0'1761,"0"0"-1025,0 0-640,15 137 32,-15-68 16,0-4-64,0-7-16,0-4-32,0-7 0,0-9-32,0-38-1760,0 0-3459</inkml:trace>
  <inkml:trace contextRef="#ctx0" brushRef="#br0" timeOffset="1">0 99 12358,'0'0'2017,"0"0"-1601,0 0-384,0 0 160,0 0 192,0 0 256,222-96-384,-110 94-127,-1 2-129,-73 0-1649,-18 0-12470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52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36 234 6355,'0'0'1737,"0"0"-908,0 0 41,0 0 664,0 0-317,0-6-169,0 5-831,0 5 1071,-6 94-559,-4 6-729,1 5-1634,14-448 1098,-6 333 538,1 0-1,1-1 1,-1 1-1,1 0 1,0-1-1,1 1 1,-1 0-1,1 0 1,0 0-1,1 0 1,-1 0-1,1 1 1,0-1-1,1 1 1,0-1-1,-1 1 1,1 0-1,1 1 1,-1-1-1,1 1 1,0 0-1,0 0 1,1-1-2,5-3 14,0 0 0,1 1-1,-1 0 1,2 0 0,-1 1 0,0 1 0,1 0 0,0 1-1,0 0 1,1 1 0,-1 1 0,1 0 0,-1 0 0,1 2 0,0 0-1,12 1-13,-25 0 8,0 0-1,0-1 0,-1 1 0,1 0 1,0 0-1,-1 0 0,1 0 1,-1 0-1,1 0 0,-1 0 0,0 0 1,1 1-1,-1-1 0,0 0 0,0 0 1,0 0-1,0 0 0,0 0 1,0 0-1,0 0 0,0 1 0,0-1 1,0 0-8,-3 30 118,2-26-110,0 1 0,-1-1 0,0 0 0,0 1 0,-1-1 0,0 0 0,0-1 0,-2 4-8,2-3 6,-1 0 1,1 1 0,1-1 0,-1 1 0,1-1 0,0 1 0,-2 5-7,3-3-1,-1-1 0,1 0 0,1 1 0,-1-1 0,1 1 0,0-1 0,1 1 0,0-1-1,0 0 1,1 1 0,0-1 0,0 0 0,0 0 0,1 0 0,0 0 0,1-1 0,-1 1 0,1-1 0,1 0 0,-1 0 0,1 0 0,0 0 0,3 2 1,27 23 3,-24-23-4,-1 1-1,0 0 0,0 1 1,-1 0-1,4 7 2,-10-13 0,-1-1 0,0 1 0,0 0 1,-1-1-1,1 1 0,-1 0 0,0 0 0,0 0 0,0 0 0,0 0 0,-1 0 0,0 1 0,0-1 1,0 0-1,0 0 0,-1 0 0,1 0 0,-1 0 0,0 0 0,-1 3 0,0-1 10,-1 0-1,0-1 0,0 1 1,0-1-1,-1 0 0,1 1 1,-1-2-1,0 1 0,-4 3-9,-47 38 545,32-28-136,-252 202 1624,238-193-2369,35-26-2143,2-1-3222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54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452 280 13158,'0'0'376,"-5"31"-186,2-4-172,-6 39-5,2 2 1,4 8-14,1-28-31,1 53 143,2-90-192,0 1 0,0-1 0,1 1-1,1-1 1,0 0 0,0 0 0,1 1 80,-1-6-604,4 9-396,-1-11-3180,-7-12 1264,-1-3 2529,-1 0 0,0 1 0,0-1 0,-2 1 0,1 0 0,-1 0 0,-1-1 387,-47-71-1236,25 42 803,-30-44 245,-37-39 188,-20-5 7540,104 116-6843,2 3-43,0-1 0,0 0 0,1 0 1,0-1-1,-2-4-654,9 12 82,-1 0 0,1 1 0,0-1 0,-1 0 1,1 0-1,1-1 0,-1 1 0,0 0 0,1 0 0,0 0 0,-1 0 1,1-1-1,1 1 0,-1 0 0,0 0 0,1 0 0,-1 0 0,1-1 0,0 1 1,0 0-1,1 0 0,-1 0 0,0 1 0,1-2-82,2-1 22,0 0 0,0 1 1,0-1-1,0 1 0,1 0 0,0 0 0,-1 1 0,2 0 0,-1-1 1,0 1-23,12-6 33,0 1 0,15-5-33,-7 5 13,0 1-1,1 1 1,-1 1-1,1 2 1,14-1-13,37 1 63,18 5-63,-62-1-138,0 1 1,10 3 137,-38-4-231,0 0-1,0 1 1,0-1 0,0 1 0,0 0 0,-1 0-1,1 1 1,0 0 0,2 2 231,23 17-4981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55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10261,'0'0'2113,"0"0"-1604,0 0-394,0 25 42,0 167-42,0 113-56,-1-401-273,-2 32 219,4-1-1,2 0 1,8-33-5,-10 89-3,1-1 0,1 1 0,0 0 0,0 0 0,0 0 0,1 0 1,1 0-1,0 1 0,1-3 3,-3 8-3,0 0-1,-1-1 1,1 1 0,1 0-1,-1 0 1,0 1-1,1-1 1,-1 1 0,1 0-1,0 0 1,0 0 0,0 0-1,0 0 1,0 1 0,0 0-1,0 0 1,0 0 0,1 0-1,-1 1 1,0 0 0,3-1 3,4 1 28,-8 0-47,1 0 0,0 0 0,0 0 0,0 0 0,-1 1 0,1 0 0,0-1 0,3 2 19,-6-1-11,0 0 0,0 0 0,0 0 0,0 0 0,0 0 0,0 0 0,0 0 0,0 0 0,0 0 0,0 0 0,0 0 1,-1 1-1,1-1 0,0 0 0,-1 1 0,1-1 0,-1 0 0,0 1 0,1-1 0,-1 1 0,0-1 0,0 0 0,0 1 0,0-1 0,0 2 11,1 175-7,-2-93 9,2-76-5,0 0 0,1 0 0,-1-1 1,2 1-1,-1 0 0,1-1 0,1 0 0,0 2 3,0-1-8,0-1 1,-1 0-1,0 1 0,-1-1 0,0 1 0,-1 0 0,1 0 0,-1 2 8,-1-2 21,0 0 0,-1 0 0,0 0 0,0 0 0,-1 2-21,1-8 46,-1 1-1,1-1 1,-1 1 0,0-1-1,1 0 1,-1 0 0,-1 1 0,1-2-1,0 1 1,-1 0 0,0 0 0,1-1-1,-4 3-45,-12 8 232,-2 0 0,1 0 0,-2-2-1,1-1 1,-1 0 0,-1-2-1,-10 3-231,31-12-229,1 1-1,-1-1 1,1 1-1,0 0 1,-1-1-1,1 0 0,-1 1 1,1-1-1,0 1 1,0-1-1,-1 1 1,1-1-1,0 0 0,0 1 1,0-1-1,0 1 1,-1-1-1,1 0 1,0 1-1,0-1 1,0 0-1,0 1 0,1-1 1,-1 0-1,0 1 1,0-1-1,0 1 1,1-2 229,-1-1-1387,0-16-3663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6:56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571 0 9444,'0'0'425,"0"0"-287,0 0 38,0 0 438,0 0 213,-2 19-227,-2 6-556,-1-1 0,-2 1 0,0-1 0,-1 0 0,-1-1 0,-2 1-44,-17 26 39,-1-2-1,-3-1 1,-1-2-1,-35 35-38,-164 152 44,227-228-42,-69 69 804,73-71-770,-1-1 0,1 1 0,-1 0 0,1 0 0,0 0 0,-1 0-1,1 0 1,0 0 0,0 0 0,1 0 0,-1 0 0,0 1 0,1-1 0,-1 0 0,1 0-1,0 1 1,0-1 0,0 0 0,0 1 0,0-1 0,0 0 0,1 0 0,-1 1 0,1-1-1,-1 0-35,3 4 0,-1 0-1,1-1 0,0 1 0,0-1 1,1 0-1,0 0 0,0 0 0,4 3 1,30 30 51,2-3 0,1-1-1,2-2 1,2-1 0,12 4-51,237 122 184,-269-145-200,3 0-1065,-13-2-2800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00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13014,'0'0'464,"-3"177"-400,-17-76-16,3-12-16,7-17 0,8-16 32,2-16-64,0-40-1969,0 0-2513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0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1 157 12742,'0'0'2065,"0"0"-737,0 0-911,0 0-401,17-118 16,73 100 224,19 4-96,11 8-80,2 6-32,-6 0 48,-4 0-96,-84 0-3106,-13 0-9331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01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 7972,'0'0'2033,"0"0"-921,0 0-482,0 0 269,0 0 219,-25 4-214,7-1-740,9-3-109,1 1 0,0 0 1,0 0-1,0 1 1,0 0-1,0 1 1,0-1-1,1 2 0,-1-1 1,1 1-1,0 0 1,0 0-1,0 1 1,1 0-1,-1 0 0,1 1 1,0-1-1,1 1 1,-3 4-56,-2 4 128,1 1 0,1 0 0,0 1 1,1 0-1,1 0 0,0 1 0,1 0 1,1-1-1,1 2 0,0-1 1,1 0-1,1 1 0,1 7-128,-1-21 13,2 1 0,-1-1 0,0 0 0,1 1 0,0-1 0,0 0 0,0 0 0,0 0 0,1 0 0,-1 0 0,1 0 0,0 0 0,1 0 0,-1-1 0,3 4-13,-1-3 5,1 0-1,0 0 1,-1 0 0,2 0-1,-1-1 1,0 0-1,1 0 1,-1-1-1,1 1 1,0-1-1,2 0-4,14 3-5,-1 0-1,1-2 0,0-1 0,0-1 0,1-1 0,-1 0 0,0-2 0,0 0 0,21-6 6,-36 6-209,-1 0-1,1-1 0,0 1 1,-1-1-1,0 0 0,0-1 1,3-2 209,34-22-5056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19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3826,'0'0'11093,"0"0"-9925,0 0-783,0 0-385,0 0 0,0 0 192,223-45 352,-49 38-16,15 7-32,-2 0-272,-18 0-111,-32 11-65,-30 10 0,-25 1 48,-20 9-96,-62-13-32,0 7-6756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7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22 7155,'0'0'1409,"0"0"-411,-26-3-182,-82-10 51,73 9 408,0 3-1,-21 1-1274,11 1 1005,44 12-808,2 2-193,1 1 1,1 0-1,1-1 0,0 1 1,1-1-1,0 0 0,1-1 0,4 7-4,-2-6 8,-2 0 0,0 0 1,-1 1-1,0 0 0,-1 0 0,-1 0 0,0 0 0,-1 9-8,-2-22 7,0 1 1,0 0 0,0-1-1,0 1 1,-1-1-1,1 1 1,-1 0-1,0-1 1,0 0-1,-1 1 1,1-1-1,-1 0 1,1 1-1,-1-1-7,0-1 7,-1 0-1,1 0 1,-1 0-1,1 0 0,-1 0 1,1-1-1,-1 1 1,0-1-1,0 0 1,0 0-1,0 0 0,0 0 1,0 0-1,0-1 1,0 1-1,-1-1-6,-72 7 185,43-7-2883,33 0-1464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13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 12166,'0'0'1728,"0"0"-1055,0 0-241,0 0-176,0 0 240,-27 179-96,9-92-192,3 10-159,0 1-33,5-4 48,-2-2-64,7-7 0,2-7-16,1-11-337,2-9-1231,0-53-1922,0-5-3361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14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43 247 784,'0'0'8164,"0"0"-5683,-42-137-784,42 115-544,0 4-433,17 5-208,23 1-272,20 1-48,19-2-96,16-1-96,-53 10-304,-5 2-5683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33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397 23 512,'0'0'8658,"0"0"-5887,0 0-1893,0 0-149,-25-4-103,-6-2-406,11 2-65,-1 0 0,1 2 0,-1 0 0,0 1 0,0 2 0,0 0-155,8 0 158,1 0 0,-1 1 0,1 1 1,0 0-1,0 1 0,0 0 0,1 1 0,-1 0 0,-4 3-158,11-5 32,0 0-1,1 0 1,-1 0 0,1 1 0,0-1-1,0 1 1,0 0 0,0 0 0,0 1-1,1-1 1,0 1 0,0 0 0,0 0-1,1 0 1,0 0 0,0 0 0,0 0-1,0 1 1,1-1 0,0 0 0,0 1-1,0 0-31,0 6-3,0 0-1,1-1 0,1 1 1,0 0-1,0 0 1,1-1-1,1 1 0,0-1 1,0 0-1,1 1 0,1-2 1,-1 1-1,2 0 1,1 1 3,39 60 17,32 36-17,20 30 14,-79-108-19,-1 1 0,-2 1 0,9 22 5,-19-38-32,-1 1 1,0-1-1,-2 1 1,1-1-1,-2 1 1,0 0-1,-1 5 32,-1-14-1,0 0 0,-1 0-1,0 0 1,0 0 0,0-1 0,-1 1 0,0 0-1,-1-1 1,0 1 0,0-1 0,-1 0-1,1 0 1,-1 0 0,-1-1 0,0 1 0,-1 1 1,-17 15 15,-2-2 0,-4 4-15,-16 13 124,43-36-118,1-1-1,-1 1 0,1 0 1,0 0-1,0 0 1,0 0-1,0 0 0,0 0 1,0 0-1,1 0 1,-1 0-1,1 0 0,-1 0 1,1 1-1,0-1 1,0 0-1,0 0 0,0 0 1,1 3-6,0 2-10,0 1 1,1-1 0,-1 1 0,2-1-1,1 4 10,37 74-13,-26-58 18,-1 1 1,-2 0-1,1 5-5,-3 6 11,-2 0-1,-2 1 1,-2-1 0,-1 1-1,-2 0 1,-2 4-11,0-15 5,-1 0 1,-2 0-1,-1 0 0,-3 11-5,-37 113 28,-1 4-13,29-81-24,0 27 9,13-73-4,2-1 1,1 1-1,1 0 1,2 0-1,1 5 4,0-24-2,0 0-1,0-1 1,1 1-1,0-1 1,1 0-1,0 0 1,0-1-1,1 1 0,1-1 1,1 2 2,19 22 14,32 30-14,-48-52 6,13 15 0,-9-10-3,1 0-1,0-1 0,12 9-2,-21-20 3,-1 0 0,0 0-1,1-1 1,0 0 0,0 0-1,0 0 1,0-1 0,0 0-1,0 0 1,1-1 0,-1 0-1,7 0-2,1 0-100,25 0 302,-39-1-275,1-1 0,0 1 1,-1 0-1,1 0 0,-1-1 0,1 1 0,-1-1 1,0 1-1,1-1 0,-1 1 0,1-1 0,-1 0 1,0 0-1,0 0 0,1 0 0,-1 0 0,0 0 0,0 0 1,0 0-1,0 0 0,0-1 73,7-17-4589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38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0 992,'0'0'12518,"0"0"-11541,0 0-929,0 0 64,0 0 48,28 155 0,-28-70-128,0-2-32,0-3 32,0-6-32,0-11-160,-15-18-2641,7-45-2018,-4 0-1616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38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9845,'0'0'1696,"0"0"-1664,0 0-32,0 0 432,0 0 49,174-29-17,-100 29-80,9 0-160,1 0-96,3-7-64,-10-9-64,-57 7-5362,-12 5-2082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2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631 0 5394,'0'0'854,"0"0"-496,0 0 7,0 0 742,0 0 633,0 0-316,8 8-751,-7-7-664,1 1 17,1 1 1,-1-1-1,1 1 0,-1 0 0,0 0 1,0 0-1,0 0 0,0 0 0,0 2-26,-1-2 8,-1-1-1,0 0 0,1 0 0,-1 0 0,0 1 1,0-1-1,0 0 0,-1 0 0,1 0 1,0 0-1,-1 1 0,1-1 0,-1 0 1,0 0-1,0 0 0,0 0 0,0 0 1,0 0-1,0 0 0,0-1 0,-2 2-7,-11 15 47,0 0-1,-2-2 1,0 1-1,-1-2 1,-14 10-47,-101 65 82,67-46-39,-13 8-53,12-9 560,1 3 0,3 3 1,1 3-551,60-51 17,0 0 1,0 0-1,0 0 1,0 0 0,0 0-1,0 1 1,0-1-1,0 0 1,1 0 0,-1 1-1,0-1 1,1 0-1,-1 1 1,1-1 0,-1 1-1,1-1 1,0 0 0,0 1-1,0-1 1,0 1-1,0-1 1,0 1 0,0-1-1,0 1 1,0-1-1,1 1 1,-1-1 0,0 0-1,1 1 1,0-1-1,-1 1 1,1-1 0,0 0-1,-1 0 1,1 1-1,0-1 1,0 0 0,1 1-18,4 4-12,1 0 0,0 0-1,0-1 1,0 0 0,1 0 0,0 0 12,0 0 47,116 69 89,3-5 0,3-6 0,8-3-136,-88-42-998,29 7 998,-59-21-5621,-11-4-3122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2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9796,'0'0'385,"0"0"-305,7 123 224,-7-47 528,0-2-272,-9-4-351,1-10-145,1-11-16,2-22-48,0-13-1537,2-14-2705,-4 0-800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2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8516,'0'0'2609,"0"0"-1024,0 0-1377,0 0 0,0 0 672,0 0-223,159-92-209,-77 92-304,7 0-80,6 0 0,-60 2-64,-6 1-3890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3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86 5635,'0'0'2382,"0"0"-1611,0 0-643,0 0 11,0 0 320,0 0-439,0 0 0,0-1-1,0 1 1,0 0 0,0 0 0,0 0 0,0 0 0,0 0 0,-1 0 0,1-1 0,0 1 0,0 0 0,0 0 0,0 0-1,0 0 1,0 0 0,0 0 0,0 0 0,0-1 0,-1 1 0,1 0 0,0 0 0,0 0 0,0 0 0,0 0 0,0 0-1,0 0 1,-1 0 0,1 0 0,0 0 0,0 0 0,0 0 0,0 0 0,0 0 0,-1 0 0,1 0 0,0 0 0,0 0-1,0 0 1,0 0 0,0 0 0,-1 0 0,1 0 0,0 0 0,0 0 0,0 0 0,0 0 0,0 0 0,0 0 0,-1 1-1,1-1 1,0 0 0,0 0 0,0 0 0,0 0 0,0 0 0,0 0 0,0 0-20,-2 8 132,1-1 1,0 0 0,1 0-1,0 1 1,0-1-1,1 7-132,0 18 96,-8 206 117,7-237-351,0-1-116,1-179-228,-2 88 815,1 86-308,0-1 1,1 0 0,-1 1-1,1-1 1,1 1-1,-1-1 1,1 1 0,0 0-1,0-1 1,1 1-1,-1 0 1,1 0 0,0 0-1,0 1 1,1-1-1,-1 1 1,1 0-1,0 0 1,0 0 0,1 0-1,-1 1 1,1 0-1,0 0 1,0 0 0,0 0-1,0 1 1,4-2-26,1 1 16,0-1 0,1 1 0,-1 1 0,1 0 0,-1 0 0,1 1 0,0 0 0,-1 1 0,5 1-16,-13-1 0,0 0 1,0 1-1,0-1 0,0 1 1,0-1-1,0 1 0,0 0 1,0-1-1,0 1 0,-1 0 1,1 0-1,0 1 0,-1-1 1,1 0-1,0 1 0,-1-1 1,0 0-1,1 1 0,-1 0 1,0-1-1,0 1 1,0 0-1,0 0 0,0 0 1,0-1-1,0 1 0,-1 0 1,1 0-1,-1 0 0,1 0 1,-1 0-1,0 0 0,0 0 1,0 0-1,0 1 0,1 2-51,-1 0-1,0 1 1,0-1 0,-1 0-1,0 0 1,1 0-1,-2 0 1,1 0 0,-1 0-1,1 0 1,-1-1 0,-1 1-1,1 0 1,-3 3 51,-7 6-7,-1-1-1,-1 0 1,-12 9 7,15-14 38,0 1 0,0 1-1,1 0 1,1 0 0,-1 1 0,2 0 0,-4 6-38,10-14 14,0 0 1,1 0 0,-1 1 0,1-1-1,0 1 1,0-1 0,0 0-1,0 1 1,1 0 0,-1-1 0,1 1-1,0-1 1,0 1 0,0 0 0,1-1-1,-1 1 1,1-1 0,0 1-1,0-1 1,0 1 0,0-1 0,1 1-1,-1-1 1,1 0 0,0 0 0,0 0-1,0 1-14,8 6-2,0 1 0,0-1 0,1 0 0,0-1 0,0 0 0,5 1 2,30 26 26,-44-34-20,1 1 1,0 0 0,-1 1 0,0-1 0,0 0 0,0 1 0,0-1 0,0 1 0,-1-1 0,1 1 0,-1 0 0,0 0-1,0 0 1,0 0 0,-1-1 0,0 1 0,1 0 0,-1 0 0,-1 0 0,1 0 0,0 0 0,-1 1-7,0 1 13,-1-1 1,0 1-1,0 0 1,0-1-1,0 0 1,-1 1-1,0-1 1,0 0-1,0 0 1,-1-1-1,1 1 1,-1-1-1,0 1 1,-1-1-14,-7 7 122,-1-1 0,1-1 0,-2-1 0,1 1 0,-1-2 0,0 0-1,-1-1 1,0 0 0,0-1 0,-3 0-122,8-4-10,10-2-135,0 1 0,0-1 1,0 0-1,0 1 0,-1-1 1,1 1-1,0-1 0,0 1 1,0-1-1,0 1 0,0-1 1,0 0-1,0 1 0,0-1 1,0 1-1,1-1 1,-1 1-1,0-1 0,0 1 1,0-1-1,1 1 0,-1-1 1,0 1 144,12-13-2804,1-2-2676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4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1329,'0'0'4351,"0"0"-2606,0 0-812,0 0-124,22 1 154,-2 0-555,1 1 0,-1 0 1,7 3-409,-26-4 32,0-1 0,0 0 1,1 1-1,-1-1 1,0 1-1,0 0 0,0-1 1,0 1-1,0 0 1,0 0-1,0 0 1,0 0-1,0 0 0,0 0 1,0 0-1,0 0 1,-1 0-1,1 0 0,0 0 1,-1 0-1,1 1 1,-1-1-1,1 0 0,-1 1-32,0 28 373,-1-17-302,1-6-45,0 0 0,-1 1-1,0-1 1,-1 0 0,0 1-1,0-1 1,0 0 0,-1 0-1,0-1 1,-3 5-26,-5 8 40,-2 0 0,-12 13-40,15-19 30,0 0 1,0 1-1,1-1 0,1 2 0,1-1 0,-1 2-30,8-15 18,0-1-1,0 1 1,0 0 0,-1-1-1,1 1 1,0-1 0,0 1 0,0 0-1,0-1 1,0 1 0,0 0-1,0-1 1,0 1 0,0 0-1,0-1 1,1 1 0,-1-1-1,0 1 1,0 0 0,1-1 0,-1 1-1,0-1 1,0 1 0,1-1-1,-1 1 1,1-1 0,-1 1-1,1-1 1,-1 1 0,1-1 0,-1 0-1,1 1 1,-1-1 0,1 1-1,-1-1 1,1 0 0,-1 0-1,1 1 1,0-1 0,-1 0-1,1 0 1,-1 0 0,1 0 0,0 0-1,0 0-17,34 2-64,-27-3 143,60-1-355,0-3 0,6-4 276,-62 6-4173,-8 2-3967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39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5458,'0'0'1663,"0"0"-786,0 0-378,0 0 222,0 0-44,0 23-197,0 142 227,2-111-486,-1 34-38,-1-77-156,-1-1 0,-1 1 0,0-1 0,0 1 0,-1-1 0,-3 8-27,6-16-41,-1 0-1,1 0 1,-1 0-1,0-1 1,1 1-1,-1 0 1,0 0-1,0-1 1,-1 1 0,1 0-1,0-1 1,0 1-1,-1-1 1,1 1-1,-1-1 1,1 0-1,-1 0 1,0 0-1,1 0 1,-1 0 0,0 0-1,0 0 1,0 0-1,0-1 1,0 1-1,0-1 1,0 1-1,0-1 42,-2-3-2539,-1-10-3280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08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8116,'0'0'1488,"0"0"-863,0 0-353,5 114 144,-5-49 480,0 4-463,0-4-225,0 0-112,0-14-16,0-6-48,0-11-32,0-14 64,0-13-64,0-7-576,0 0-1938,-5-21-1936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09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157 358 128,'-21'-24'4474,"-65"-75"-1854,51 63-1275,21 20 1997,14 15-3307,0 1 0,0 0 0,0-1-1,1 1 1,-1 0 0,0-1-1,0 1 1,1 0 0,-1 0-1,0-1 1,0 1 0,1 0-1,-1 0 1,0-1 0,1 1-1,-1 0 1,0 0 0,1 0-1,-1 0 1,1 0 0,-1-1 0,0 1-1,1 0 1,-1 0 0,1 0-1,-1 0 1,0 0 0,1 0-1,-1 0 1,0 0 0,1 0-35,18-2 56,47-1 785,231-21 665,-247 17-1450,1-3 0,-2-2 0,1-1 0,39-19-56,69-39-1195,-152 68-3994,-6 3-3655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0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3 205 4402,'0'0'4378,"0"0"-3127,0 0-1093,0 0-30,0 19 72,0 126-11,-1-94-156,0-13 49,3 37-82,-2-75 0,0 1-1,0-1 1,0 1 0,0 0-1,0-1 1,0 1 0,0 0-1,0-1 1,1 1 0,-1-1-1,0 1 1,0 0 0,1-1-1,-1 1 1,0-1 0,0 1 0,1-1-1,-1 1 1,1-1 0,-1 1-1,0-1 1,1 1 0,-1-1-1,1 0 1,0 1 0,-1-1-72,0 0-29,-3-162-2,2-99 1203,1 256-1072,1 0 0,0-1-1,0 1 1,1 0 0,-1 0-1,1 0 1,0 0-1,0 1 1,1-1 0,0 1-1,0-1 1,0 1 0,0 0-1,0 0 1,1 0 0,0 0-1,0 1 1,0-1-1,0 1-27,2-1 39,0 0-1,0 0 1,1 1-1,-1-1 1,1 1-1,0 1 0,0-1 1,0 1-1,0 1 1,0-1-1,0 1 0,0 1 1,5-1-39,-11 1 10,1 0 1,-1 0 0,1 0-1,-1 0 1,1 0 0,-1 0-1,1 0 1,-1 1-1,1-1 1,-1 0 0,0 1-1,1-1 1,-1 1 0,2 0-11,-3 1 7,1-1 1,0 0 0,0 0 0,-1 1 0,1-1 0,-1 1 0,1-1 0,-1 0-1,1 1 1,-1-1 0,0 1 0,0-1 0,0 1 0,0-1 0,0 1 0,0-1-8,1 9 23,-1 0 0,0 0 0,-1 1 1,0-1-1,0 0 0,-1-1 1,0 1-1,-1 0 0,0-1 1,-1 1-1,0-1 0,0 0 0,-1 0 1,0 0-1,-5 5-23,-6 6 1,13-17 1,0-1-1,1 1 1,-1 0-1,1 0 1,0 0-1,0 0 1,0 1-1,0-1 1,1 1-1,-1-1 1,1 1-1,0-1 1,0 1 0,0 0-1,0 1-1,1-1-6,0-1-1,0 0 1,1 0-1,0 1 1,-1-1-1,1 0 1,0 0-1,0 0 1,1 0-1,-1 0 0,1 0 1,-1-1-1,1 1 1,0 0-1,0-1 1,0 1-1,1 0 7,6 5-6,0-1 0,0 0 0,0 0 0,5 1 6,-8-5 2,0 0 0,0 1 0,-1 0 0,1-1-1,-1 2 1,0-1 0,0 1 0,-1 0 0,1 0 0,-1 0 0,0 0 0,0 1 0,-1 0-1,0-1 1,1 4-2,-2-2 9,0-1-1,-1 1 1,0 0-1,-1 0 0,0 0 1,0 0-1,0 0 1,-1 0-1,0 0 1,0-1-1,-1 1 0,0 0 1,0-1-1,0 1 1,-1-1-1,0 0 0,0 1 1,-1-1-1,0-1 1,0 1-1,0 0-8,-11 11 203,0 0-1,-1 0 1,-1-2 0,-1 0-1,-14 10-202,7-9 304,23-15-402,7-11-2938,5-5-1276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0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1 409 10117,'0'0'1800,"0"0"-1269,0 0-611,14-19 27,20-30 77,-2-1 0,14-31-24,-26 41 37,-10 17-35,1 0 0,1 1 1,1 1-1,1 0 0,1 0 1,11-11-3,-25 32 5,-1-1 0,0 1 0,0-1-1,0 1 1,0 0 0,1 0 0,-1-1 0,0 1 0,0 0 0,0-1 0,1 1 0,-1 0 0,0 0 0,0-1 0,1 1 0,-1 0 0,0 0 0,1 0 0,-1-1 0,0 1 0,1 0 0,-1 0-1,0 0 1,1 0 0,-1 0 0,0 0 0,1 0 0,-1 0 0,1 0 0,-1 0 0,0 0 0,1 0 0,-1 0 0,0 0 0,1 0 0,-1 0 0,0 0 0,1 0 0,-1 1 0,0-1-5,2 16 372,-2-8-318,-3 152 862,1 92-463,3-247-449,-1 0 0,1 0 0,0 1 0,1-1 0,-1-1 0,1 1 0,0 0 0,2 4-4,9 24 34,-12-24-925,1-9-5023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5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8148,'0'0'1953,"0"0"-1217,0 0-576,25 136 160,-17-66 385,-1-1-321,3-4-304,-2-5 32,-3-2-64,0-17-48,0-10 48,-3-13-48,-2-7-1153,0-11-1168,0 0-1873,-12-11-832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6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0 170 6035,'0'0'2673,"0"0"-1520,0 0-753,0 0-80,0 0 128,0 0 512,30-110-127,35 99-161,12 7-288,7-1-272,1-4-16,-3-2-16,-5-4-80,-17 10-4161,-50 5-3699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6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 8756,'0'0'2134,"0"0"-1376,0 0-497,0 0 129,2 23-27,15 173 18,-7-93-218,-8-232-451,-10 58 315,4 33 10,-1-30-37,5 59 2,0-1 6,0-1 1,1 1-1,0 0 1,2-7-9,-2 13 3,0 0 0,1 1 0,-1-1 0,1 0 1,0 1-1,0-1 0,0 1 0,1-1 1,-1 1-1,1 0 0,0 0 0,0 0 0,0 0-3,2-1 6,1-1 0,-1 1 0,1 0 0,0 1 0,0 0 0,0-1 0,0 2 0,1-1 0,-1 1 0,1 0 0,-1 1-1,1-1 1,0 1 0,0 0 0,0 1 0,-1 0 0,1 0 0,4 1-6,-10-1 4,0 0-1,-1 0 1,1 0 0,0 1-1,0-1 1,0 0 0,0 1-1,-1-1 1,1 1 0,0-1-1,0 0 1,-1 1 0,1 0-1,0-1 1,-1 1-1,1-1 1,0 1 0,-1 0-1,1 0 1,-1-1 0,1 1-1,-1 0 1,0 0 0,1 0-1,-1-1 1,0 1 0,1 0-1,-1 0 1,0 0 0,0 0-1,0 0 1,0-1 0,0 2-4,1 38 127,-2-26-100,0-5-17,1 0 0,-2 0 0,0 0 0,0 0 0,0 0 1,-2 2-11,1-2-2,0 1 0,0-1 1,1 1-1,1-1 0,0 1 1,0 4 1,1-11-4,0 1 1,0 0-1,0 0 1,1 0 0,0 0-1,-1 0 1,1 0 0,1 0-1,-1 0 1,1-1 0,-1 1-1,1-1 1,0 1-1,0-1 1,1 0 0,-1 0-1,1 1 1,0-2 0,-1 1-1,1 0 1,0-1-1,1 1 1,-1-1 3,1 2 1,0-1 0,-1 1 0,1 0-1,-1 0 1,0 0 0,-1 1 0,1-1-1,0 1 1,-1-1 0,0 1 0,0 0 0,-1 0-1,2 5 0,-2 0 16,0 1-1,0-1 0,-1 1 0,0-1 0,-1 1 1,0 2-16,-1-6 17,1 0 0,-1 0 0,0 0 0,-1 0 0,1 0 0,-1-1 0,-1 1 1,1-1-1,-5 6-17,-1 0 57,0-1-1,0 0 1,-1 0 0,-6 3-57,9-8 35,6-5-483,2-7-5371,8-4-902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7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9060,'0'0'630,"0"0"-483,0 0-81,0 0 62,0 0 46,0 0-17,15 6 8,0-1-100,-1 1-1,-1 1 0,7 4-64,-19-10 40,1 1 0,0-1 1,-1 1-1,1 0 1,-1 0-1,0 0 1,0 0-1,0 0 1,0 0-1,0 0 1,0 0-1,0 0 1,-1 0-1,1 0 0,-1 1 1,1-1-1,-1 0 1,0 0-1,0 1 1,0-1-1,0 0 1,0 0-1,-1 1 1,1-1-1,-1 1-40,0 9 307,0 2-146,0-1 0,-1 0 1,-1 0-1,0-1 1,-1 1-1,0 0 1,-1-1-1,0 0 1,-2 1-162,-9 25 870,15-37-854,1 0 0,-1 0-1,1 0 1,-1 0 0,1 0 0,-1 0-1,1 0 1,0 0 0,-1 0-1,1 0 1,0 0 0,0 1 0,0-1-1,0 0 1,0 0 0,0 0 0,0 0-1,0 0 1,0 1 0,1-1-1,-1 0 1,0 0 0,1 0 0,-1 0-1,1 0 1,-1 0 0,1 0 0,0 0-1,-1 0 1,1 0 0,0-1-1,0 1 1,-1 0 0,1 0 0,0 0-1,0-1 1,0 1 0,0-1 0,0 1-1,0-1 1,0 1 0,0-1-1,0 1 1,0-1 0,0 0-16,7 2-8,0-1 0,0-1 0,0 0 0,0 0 0,0 0 0,3-1 8,9 0 79,-14 0-45,0 1 1,0-1-1,0 0 0,-1 0 0,1-1 0,0 0 1,0 0-1,-1 0 0,1 0 0,-1-1 0,1-1-34,11-6-915,-1-2-1,11-9 916,-10 7-2672,-7 7-6956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8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0 6323,'0'0'2142,"0"0"-1424,0 0-617,0 0-58,0 0 40,0 13 2,1-2-61,1 46 44,-2-52-61,-1 0 0,0 0 0,0 0 1,0 0-1,0-1 0,-1 1 0,0 0 1,0-1-1,0 1 0,0-1 1,-1 0-1,-1 2-7,-22 24 160,-2-2 1,-1-1 0,-11 7-161,13-11 882,0 0 1,2 2 0,1 1-1,-6 9-882,28-31 52,-1-1 0,1 1 0,-1 0 0,1 0-1,1 0 1,-1 0 0,1 0 0,-1 1 0,1-1-1,0 0 1,0 1 0,1-1 0,0 0 0,-1 1 0,1-1-1,1 1 1,-1-1 0,1 4-52,1-2 6,0-1 0,0 1 0,0 0 0,0-1 0,1 1 1,0-1-1,0 0 0,1 0 0,-1 0 0,1 0 0,0 0 0,5 3-6,14 12 37,0-2 1,2 0-1,0-2 0,1 0 1,1-2-1,0-1 0,1-1 1,0-1-1,1-2 0,0-1 0,29 4-37,9-1-586,0-3-1,1-3 0,0-4 0,52-5 587,-95 3-1923,0-2-1,9-3 1924,-31 6-503,1-1 0,-1 0 0,0 0-1,0 0 1,0-1 0,0 1 0,0-1 0,0 1 0,0-1-1,1-1 504,15-15-2900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8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86 9540,'0'0'1881,"0"0"-1345,0 28-439,0 183 268,0 11-472,0-221-20,0-1 0,0 1 0,0-1 0,0 1 1,0-1-1,0 1 0,0-1 0,0 1 0,0-1 0,-1 0 0,1 1 0,0-1 0,0 1 0,0-1 0,-1 0 0,1 1 0,0-1 0,0 1 0,-1-1 0,1 0 0,0 1 0,-1-1 0,1 0 0,-1 0 0,1 1 0,0-1 0,-1 0 1,1 0-1,-1 0 0,1 1 0,0-1 0,-1 0 0,1 0 0,-1 0 0,1 0 0,-1 0 0,1 0 0,-1 0 127,-19-5-3492,14 1 3240,0 0 0,0-1 0,0 0-1,1 0 1,0-1 0,0 1-1,0-1 1,1 0 0,-4-7 252,-4-4-75,-118-163 2671,0-1 4160,96 132-4484,22 27-665,11 21-1560,1 1 1,0-1 0,0 1 0,0-1 0,0 0 0,0 1-1,0-1 1,0 1 0,0-1 0,0 1 0,0-1 0,0 0-1,0 1 1,0-1 0,0 1 0,0-1 0,0 1 0,1-1 0,-1 1-1,0-1 1,1 1 0,-1-1-48,3-1 33,-1 1 1,1-1-1,0 1 0,-1 0 0,1 0 1,0 0-1,0 0 0,0 0 0,0 1 1,0 0-1,3-1-33,-6 1-5,107-12 40,0 5-1,91 6-34,-129 1-1136,-39 0-5080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5:40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6691,'0'0'2673,"0"0"-1984,0 0-641,0 0-32,0 0 96,0 0 288,0 0 160,157-41-272,-105 41-160,0-4-16,-7-9-48,-5-1 32,-8 7-96,-32 5-2049,0 2-6674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9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9156,'0'0'662,"0"0"-433,0 0-130,0 23 10,0 165 345,0-177-433,0 1 1,1-1-1,0 1 0,1-1 1,0 0-1,3 9-21,-3-72 851,-5-250 259,3 299-1094,0 0 0,0 0 1,0 1-1,0-1 0,0 0 0,0 0 1,1 0-1,0 0 0,-1 1 1,1-1-1,0 0 0,0 0 0,1 1 1,-1-1-1,1 1 0,-1-1 0,1 1 1,0 0-1,-1 0 0,1-1 0,1 1 1,-1 0-1,0 1 0,0-1 1,1 0-1,-1 1 0,1-1 0,-1 1 1,1 0-1,-1 0 0,1 0 0,0 0 1,0 0-1,0 1 0,-1-1 0,1 1 1,0 0-1,0 0 0,0 0 1,0 0-1,1 0-16,9 0 17,-8 0 3,-1-1 0,0 1-1,1 1 1,-1-1 0,0 1 0,1-1-1,-1 1 1,0 0-20,-2 0 5,-1 0 0,0-1 0,0 1 1,0 0-1,0 0 0,0 0 0,0-1 0,0 1 0,0 0 0,0 0 0,-1 1 0,1-1 0,0 0 0,-1 0 0,1 0 0,0 0 0,-1 1 1,0-1-1,1 0 0,-1 0 0,0 1 0,1-1 0,-1 0 0,0 1 0,0-1 0,0 0 0,0 1 0,-1 0-5,2 2 12,-1 1-1,0-1 0,-1 1 1,1-1-1,-1 1 0,0-1 1,0 1-1,-1-1 0,1 1 1,-1-1-1,0 0 0,0 0 1,0 0-1,-1 0 0,1 0 1,-3 2-12,3-2 2,0 0 1,0 0 0,0 0-1,0 0 1,0 1-1,1-1 1,0 1 0,0-1-1,0 1 1,1 0-1,-1 4-2,1-7-3,0 1 0,0 0-1,0-1 1,0 1 0,1 0 0,-1-1-1,1 1 1,0-1 0,0 1-1,0-1 1,0 1 0,0-1-1,0 0 1,0 1 0,1-1 0,0 0-1,-1 0 1,1 0 0,0 0-1,1 1 4,0-1 1,-1 0 0,1 0 0,-1 0 0,0 0 0,0 0 0,1 1 0,-2-1 0,1 1-1,0-1 1,0 1 0,-1 0 0,1 0 0,-1 0 0,0 0-1,1 4 11,-1-1 0,0 1 0,-1-1 0,0 1 0,0 6-11,0-1 12,-1-2-5,0 0 0,0 0 0,-1 0 0,-1-1 0,1 1 0,-2-1 0,1 1 0,-1-1 0,-5 8-7,-3 8 20,-2 15 245,13-38-476,0 1 0,1 0 0,-1-1 0,1 1 0,-1-1 0,1 1 0,0 0 0,0-1 0,0 1 0,1 0 0,-1-1 0,0 1 0,1 0 0,0 0 211,2-2-4237,1-1-1133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19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1 264 9700,'0'0'1921,"0"0"-1379,0 0-462,17-26 0,57-84-56,-44 64-6,-24 37-8,0-1 1,1 1-1,0 0 1,0 0-1,1 0 0,0 1 1,7-6-11,-14 14 5,-1-1-1,0 1 1,0 0 0,1-1 0,-1 1 0,0 0-1,1 0 1,-1-1 0,0 1 0,1 0 0,-1-1 0,1 1-1,-1 0 1,0 0 0,1 0 0,-1 0 0,1-1 0,-1 1-1,0 0 1,1 0 0,-1 0 0,1 0 0,-1 0-1,1 0 1,-1 0 0,1 0 0,-1 0 0,0 0 0,1 0-1,-1 1 1,1-1 0,-1 0 0,1 0 0,-1 0-1,0 0 1,1 1 0,-1-1 0,1 0 0,-1 0 0,0 1-1,1-1 1,-1 0 0,0 1 0,0-1 0,1 0 0,-1 1-5,5 22 347,-4-18-279,1 15 251,4 32-128,3-1 0,1-1-1,7 13-190,-12-48-547,2 5-587,-4 0-5927,-3-11 2029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21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11 672,'0'0'10485,"0"0"-8580,0 0-881,0 0-815,0 0-193,0 0 0,10 0 48,42-4 80,3-1-96,-5 3-16,-6 2-16,-4 0 32,-7 0 16,-4 0-64,-9 0-1473,-20 0-2673,0 0-3537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22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8628,'0'0'614,"0"0"-332,0 0 324,-1 27 221,-1 1-622,0-5-74,1 0 0,1 0-1,1 0 1,1 0 0,1 0 0,2 4-131,23 122 337,-7 2 0,-7 0 0,-4 80-337,-9-112 68,-3 136 67,-1-230-126,-1 0 0,-7 23-9,5-26 4,2 0-1,0 0 0,1 0 1,1 12-4,2-15 5,0-6 2,0 0 1,1 0-1,1 9-7,-1-17 4,1 0 1,-1 0 0,1 0-1,0-1 1,0 1-1,0 0 1,1-1-1,0 0 1,0 1 0,0-1-1,0 0-4,8 7 77,0 0 0,0-1 0,0 0-1,2-1 1,-1-1 0,1 0 0,0-1 0,0 0-1,1 0 1,0-2 0,0 0 0,1 0 0,-1-2-1,1 0 1,0 0 0,0-1 0,0-1 0,0-1-1,4 0-76,161 0 3125,-180-5-7753,0 2-600,0-5-1393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24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4146,'0'0'224,"0"0"-224,0 0-3201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24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0 691 2657,'0'0'11077,"0"0"-8521,7-27-2580,8-33 55,2 1 0,3 1 0,15-27-31,59-102 56,-66 138-32,2 1 1,26-30-25,-52 72 0,-2 3 1,0 0-1,1 0 1,-1 0-1,1 0 0,-1 1 1,1-1-1,0 1 1,0-1-1,1 1 0,-1 0 1,4-2-1,-7 4 0,1 0 1,-1 0-1,0 0 0,1 0 1,-1 0-1,1 0 1,-1 0-1,1 0 0,-1 0 1,1 0-1,-1 0 0,0 0 1,1 0-1,-1 0 1,1 0-1,-1 0 0,1 0 1,-1 1-1,0-1 1,1 0-1,-1 0 0,0 0 1,1 1-1,-1-1 0,1 0 1,-1 1-1,0-1 1,0 0-1,1 1 0,-1-1 1,0 0-1,0 1 1,1-1-1,-1 0 0,0 1 0,7 19 33,-6-15-15,21 100 329,-3 7-347,-2-12 48,16 50-48,-30-140-229,6 24-224,-9-33 119,0 0-1,1 0 0,-1 0 0,0 0 0,0 1 0,0-1 0,-1 0 1,1 0-1,0 0 0,0 0 0,-1 0 0,1 0 0,0 0 1,-1 0-1,1 0 335,-10 0-4277,-22-5-1854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25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160 392 4162,'0'0'4194,"0"0"-705,-140-67-1119,123 60-738,14 3-591,3 2-753,18-5-288,39-2 0,23 0 32,14-4 32,8-5-64,-2-5-32,-68 12-3298,-12 0-5602</inkml:trace>
  <inkml:trace contextRef="#ctx0" brushRef="#br0" timeOffset="1">759 1 11973,'0'0'833,"0"0"-689,0 0-32,7 147 272,-7-82-192,0-4-48,0-5-112,0-16 16,0-11-48,0-20-1584,0-9-2338,0-2-2241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25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0 258 4210,'0'0'4722,"0"0"-3649,0 0-817,0 0 432,0 0 865,0 0-257,68 40-783,-44-2-417,6-7-16,-2-4-32,-1-9-16,-2-11-32,-3-7-1937,-4-2-1233,-16-16-1152,-2 0-624</inkml:trace>
  <inkml:trace contextRef="#ctx0" brushRef="#br0" timeOffset="1">301 211 3378,'0'0'976,"0"0"-464,0 0-208,0 0 65,0 0 79,132-5-192,-100 12-144,-22 0-112,-5-3-1985</inkml:trace>
  <inkml:trace contextRef="#ctx0" brushRef="#br0" timeOffset="2">485 0 8212,'0'0'1232,"0"0"-335,0 0 447,0 0-223,0 0-433,-12 139-176,12-90-352,0 1-95,0-10 15,0-7-80,0-6 64,0-13-64,0-5-96,0-9-2994,5 0-1584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26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4210,'0'0'4962,"1"19"-3166,-1-17-1793,13 143 819,-8-107-577,1 0 0,2 0 0,5 12-245,-10-41 14,-3-7-8,0 0 1,0-1-1,1 1 1,-1 0-1,1-1 1,-1 1-1,1-1 1,0 1-1,0-1 1,-1 1-1,1-1 0,0 0 1,0 1-1,1 0-6,-1-9-2,-2-73-203,2-108 172,-1 184 36,1 0-1,-1 0 1,1-1-1,0 1 1,0 0-1,1 0 1,-1 0 0,1 0-1,0 0 1,0 0-1,0 1 1,0-1-1,1 1 1,-1-1-1,1 1 1,0 0-1,0 0 1,1 0-1,-1 0 1,0 1-1,1-1 1,-1 1-1,1 0 1,0 0-1,0 0 1,0 1-1,0-1 1,0 1-1,4-1-2,9-2 33,0 1-1,0 1 0,0 0 1,0 2-1,0 0 0,17 2-32,-29-2 13,0 1 0,1 0 0,-1 0 0,1 0 0,-1 1 0,0 0 1,0 0-1,0 0 0,0 0 0,0 1 0,-1 0 0,1 0 0,-1 0 0,1 1 0,-1-1 0,0 1 0,-1 0 0,2 1-13,-1 1 31,0 0-1,0 0 1,-1 0-1,0 1 1,0-1 0,-1 1-1,1 0 1,-1-1-1,-1 1 1,1 0-1,-1 0 1,-1 1-1,1 5-30,0 5 268,-2 1-1,0 0 1,-1 1-268,1-13 89,0 1 0,-1-1 1,0 0-1,-1 0 0,1 0 1,-1-1-1,-1 1 0,1-1 0,-2 1-89,-12 18 411,-2-1 0,-1-1 0,0-1-1,-17 13-410,-95 73 92,127-106-3235,1-2-4968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27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30 10341,'0'0'1969,"-8"28"-878,-25 95-382,31-115-641,0 0-1,0 0 1,1 1-1,0-1 1,1 0-1,0 0 0,0 0 1,0 1-1,1-1 1,1 0-1,0 0 0,0 0 1,0 0-1,1 0 1,0 0-1,0-1 0,1 0 1,3 5-68,-3-6 15,1-1 0,1 1 0,-1-1 0,1-1 0,0 1 0,0-1 1,0 0-1,1 0 0,-1 0 0,1-1 0,0 0 0,0-1 0,0 0 0,0 0 0,0 0 0,1-1 0,5 1-15,0 0 12,0-1 0,0 0-1,0-1 1,-1-1 0,1 0-1,4-1-11,-11 1 3,1-1 1,0 0-1,-1 0 0,0 0 0,1-1 0,-1 0 0,0-1 0,0 1 0,-1-1 0,1 0 0,-1 0 0,3-3-3,3-4 15,-1 0-1,0-1 1,0 0-1,-1-1 0,-1 0 1,0-1-1,-1 1 1,0-1-1,-1-1 1,0 1-1,-2-1 1,0 0-1,0-1 1,-1 1-1,-1 0 1,-1-1-1,0 1 1,-1-1-1,-1-3-14,1 16 5,0 0 1,0 0-1,0 1 0,-1-1 1,1 0-1,-1 0 0,0 0 1,0 1-1,0-1 0,0 0 1,-1 1-1,1-1 0,0 1 1,-1 0-1,0-1 0,0 1 1,0 0-1,0 0 0,0 0 1,0 0-1,0 0 0,0 1 1,-1-1-1,1 1 0,-1-1 1,1 1-1,-4-1-5,-3-1 20,-1 1 1,0-1-1,0 2 0,0 0 0,0 0 0,0 0 0,-4 2-20,12-2-11,1 1-1,-1 0 0,1 0 0,-1 0 0,1 0 1,-1 0-1,1 1 0,-1-1 0,1 0 0,-1 1 0,1-1 1,-1 1-1,1-1 0,0 1 0,-1 0 0,1-1 1,0 1-1,0 0 0,-1 0 0,1 0 0,0 0 0,0 0 1,0 0-1,0 0 0,0 1 12,-3 18-3357,4-5-1827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15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0 5955,'0'0'1843,"0"0"-757,0 0-462,0 0-173,0 0 51,-6 3 21,2 0-459,0 1 1,-1-1-1,1 1 1,1 0 0,-1 0-1,1 0 1,-1 0-1,1 0 1,0 1 0,1-1-1,-1 1 1,1 0-65,-29 71 382,24-58-325,-15 51 137,2 1 0,3 0 1,4 2-1,2 0 0,2 19-194,-1 129 201,10 14-201,1-108 31,-2-86-18,3 0 0,2 0-1,1 0 1,2-1 0,1 1 0,6 10-13,-4-13-240,-7-15-3540,-3-19-1553,0-3 1944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2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6 142 9204,'0'0'683,"4"21"-195,0-5-364,1 9 167,0 1 0,-2-1 1,-1 1-1,0 9-291,-1 14 554,0-23-292,-1-1 0,-2 21-262,-6-58 45,3-5-39,0 0-1,2 0 1,0 0-1,0 0 1,1-9-6,1-92-17,1 75 44,0 34 14,0 1 1,1-1-1,0 0 1,1 0-1,0 1 1,0-1-1,1 1 1,0 0-1,1 0 1,-1 0-1,4-4-41,-4 7 26,0 0 0,1 0 0,0 1 0,0-1 0,0 1 0,1 0 0,-1 0 0,1 0 1,0 0-1,0 1 0,0 0 0,1 0 0,-1 1 0,1-1 0,-1 1 0,1 0 0,2 0-26,14-2 45,1 2-1,-1 0 1,1 1 0,-1 1 0,1 1 0,10 3-45,-31-4 7,0 0 1,0 1-1,1 0 0,-1-1 1,0 1-1,0 0 0,0 0 1,0 0-1,0 0 0,-1 0 0,1 1 1,0-1-1,0 0 0,-1 1 1,1-1-1,-1 1 0,1 0 1,-1 0-1,0-1 0,0 1 1,0 0-1,0 0 0,0 0 1,0 0-1,0 0 0,-1 0 0,1 0 1,-1 1-1,1-1 0,-1 0 1,0 0-1,0 0 0,0 0 1,0 1-1,0 0-7,-1 2 10,1 1 1,-1-1-1,0 0 0,0 1 0,0-1 1,-1 0-1,1 0 0,-1 0 1,-1 0-1,1 0 0,-1-1 1,0 1-1,0-1 0,-1 2-10,-17 15 28,-2-1 1,-7 4-29,-5 5 7,11-10 38,-13 12-74,35-29 91,0 0 1,1 0-1,-1 0 0,1 0 0,-1 1 0,1-1 1,0 1-1,0-1 0,0 1 0,0-1 0,1 1 1,-1-1-1,1 1 0,-1 0 0,1-1 0,0 1-62,0-1 7,0 0 0,1-1 0,-1 1 0,1-1 0,0 1 0,-1-1 0,1 1 0,0-1 0,0 1 0,0-1 0,0 0-1,0 1 1,0-1 0,0 0 0,0 0 0,0 0 0,1 0 0,-1 0 0,0 0 0,1 0 0,-1 0 0,1-1 0,1 1-7,41 16 57,-35-14-36,90 28 215,7 2 257,-1 4 0,61 32-493,-147-58-107,-15-7-2166,-4 1-6913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43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0 320,'0'0'224,"0"0"16,12 133 7044,-12-80-7076,0 3-144,0 0-32,0-7 0,0 1 32,-7-1-48,-3-2-16,0-2 0,3-3 0,-3-6-1329,0-7-2176,5-29 1728,-3 0 848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45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7347,'0'0'1401,"0"0"-811,0 0-473,0 0 14,0 0 232,28-11 186,92-35-69,-101 39-389,0 2 1,0 0-1,0 2 0,1 0 0,-1 0 0,1 2 0,0 1 0,8 1-91,5-1 82,-8 0-596,-12-1 780,0 0-1,1 2 0,-1-1 0,0 2 0,3 0-265,-13-1-129,0 0-1,0 0 1,-1 0 0,1 0 0,-1 0-1,1 0 1,-1 1 0,1-1-1,-1 1 1,0 0 0,2 1 129,-3-2-320,0 1 0,1-1 0,-1 1 0,0 0 1,0-1-1,0 1 0,0 0 0,-1 0 0,1 0 0,0 0 0,-1 0 1,1 0-1,-1 0 0,0 0 0,0 0 0,0 0 0,0 1 320,0-3-3788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18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4226,'0'0'2078,"0"0"-845,0 0 95,0 0 281,0 0-398,0 0-576,13-8-160,-3 1-299,-4 3-78,-1 0 1,1 0-1,0 1 0,0 0 1,0 0-1,0 0 0,0 1 1,1 0-1,-1 0 0,1 1 1,0-1-1,-1 2 0,5-1-98,19-1 299,-4 1-96,0 1 0,8 1-203,-28-1 11,1 1 1,0 0-1,-1 0 0,1 1 1,-1 0-1,0 0 0,0 1 1,0-1-1,0 1 1,0 0-1,1 2-11,0 0 6,0 0 1,-1 1-1,0 0 0,0 0 0,0 0 1,-1 1-1,0 0 0,0 0 1,0 0-1,-1 1 0,0-1 1,-1 1-1,0 0 0,0 0 0,-1 0 1,0 1-1,0-1 0,-1 0 1,0 1-1,0-1 0,-1 1 1,0-1-1,-1 1 0,0-1 1,0 1-1,0-1 0,-1 1 0,-1-1 1,0 0-1,0 0 0,0 0 1,-1-1-1,0 2-6,-13 18 28,-1 0 0,-1-1 0,-1-1 0,-1-1 0,-1-1 0,-12 9-28,33-32 5,1 1 0,-1-1 0,0 1 1,1-1-1,-1 1 0,1 0 0,-1-1 0,1 1 0,-1-1 0,1 1 1,0 0-1,-1-1 0,1 1 0,0 0 0,-1 0 0,1-1 0,0 1 1,0 0-1,-1 0 0,1-1 0,0 1 0,0 0 0,0 0 0,0 0 1,0-1-1,0 1 0,1 0 0,-1 0 0,0 0 0,0-1 0,0 1 1,1 0-1,-1 0 0,0-1 0,1 1 0,-1 0 0,1-1 0,-1 1 1,1-1-1,-1 1 0,1 0 0,-1-1 0,1 1 0,0-1 0,-1 1 0,1-1 1,0 0-1,-1 1 0,1-1 0,0 0 0,-1 1 0,1-1-5,8 4-4,-1 0-1,1 0 1,0-1 0,6 1 4,-1 1 30,-1 0-26,-1 0-1,0 1 1,0 0-1,0 1 0,6 4-3,-15-8 3,1 1 0,0-1 0,-1 0 0,1 1 0,-1 0 0,0 0 0,0 0 0,0 0 0,-1 0 0,0 1 0,0-1 0,0 1-1,0-1 1,0 1 0,-1 0 0,1 3-3,0 5 21,0 0-1,-1 0 0,0 1 1,-1-1-1,0 0 0,-1 0 1,-1 0-1,0 0 0,0 0 1,-2 0-1,1 0 0,-2-1 1,0 0-1,0 1 0,-1-2 1,-6 10-21,3-7 13,0 0 0,-1-1 0,-1 0 0,0 0 0,-1-1 0,0-1 0,-1 0 0,-4 2-13,12-12-550,4-1-3166,1-4-4629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19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10181,'0'0'800,"0"0"-341,0 0-155,0 0-16,0 0-138,5 24-57,-5-24-93,5 24 14,2-1 0,0 0 0,1 0 0,4 6-14,15 19 107,2-2 1,2-1 0,16 16-108,15 24 213,-1 2 33,122 170 739,-108-161-220,51 49-765,110 93 253,-214-221-2120,-22-19-1666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20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1 934 13814,'0'0'256,"0"0"369,0 0-625,0 0-80,0 0 80,234-210 208,-98 98-16,6-11-32,-3 2-64,-2 0 16,-5 18-64,-15 18 0,-25 27-48,-90 58-32,-2 0-7171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20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239 385 9620,'0'0'1420,"0"0"-222,0 0-339,0 0 611,0 0-419,-15-12-243,-50-35-253,63 45-521,-1 0 1,1 1-1,-1-1 0,1 1 1,-1 0-1,0 0 0,0 0 1,1 0-1,-1 1 0,0-1 1,0 1-1,0-1 0,0 1 1,1 0-1,-1 0 0,0 0 1,0 1-1,0-1 0,0 1 0,0-1 1,1 1-1,-1 0 0,0 0 1,0 0-1,1 0 0,-1 1 1,1-1-1,-1 1 0,1 0-34,-4 4 46,0-1 0,1 1 0,0 0 0,0 1 0,0 0 0,1-1 0,0 1 0,-1 3-46,0 0 11,0 1-1,1-1 0,0 1 1,0 0-1,1 0 0,1 0 0,0 0 1,0 0-1,1 1 0,1-1 1,0 1-1,0-1 0,1 0 0,2 9-10,-2-17-2,1 0-1,-1-1 0,1 1 0,-1-1 0,1 1 1,0-1-1,0 0 0,0 1 0,0-1 0,1 0 1,-1 0-1,0-1 0,1 1 0,-1 0 0,1-1 0,0 0 1,0 1-1,-1-1 0,1 0 0,0-1 0,0 1 1,0 0-1,0-1 0,0 0 0,2 1 3,6 0-45,0-1 1,0 1-1,0-2 0,-1 0 0,1 0 1,7-2 44,-10 0-98,-1 1 0,0-1 1,0-1-1,0 1 1,0-1-1,-1 0 1,1-1-1,-1 1 0,0-1 1,-1-1-1,1 1 1,-1-1-1,0 0 1,0 0-1,-1 0 0,1-3 98,9-13-442,-1-1-1,-2-1 0,0 0 0,0-4 443,-1-2-258,-1-1 0,-1 1 0,-2-1-1,-1-1 1,0-8 258,0-53 123,-4-13-123,-1 103 5,0 3 50,-1 0-1,1 0 0,-1 0 0,1 0 1,0 0-1,-1 0 0,1 0 1,0 0-1,-1 0 0,1 0 1,0 0-1,-1 0 0,1 0 1,-1 0-1,1 0 0,0 0 0,-1 0 1,1 0-1,0 1 0,-1-1 1,1 0-1,0 0 0,0 0 1,-1 1-1,1-1 0,0 0 0,0 0 1,-1 1-1,1-1 0,0 0 1,0 1-55,-3 5 132,0 0 0,0 1 0,1-1 0,0 1 0,1 0 0,0-1 0,0 1 0,0 0 0,0 2-132,-1 12 143,-8 89-42,5 0 1,6 38-102,-1-127 6,2 0 0,1 0 0,0-1 0,1 1 0,7 17-6,-7-26-7,1 0 0,0 0-1,0 0 1,1-1 0,1 0-1,0 0 1,0-1 0,1 0-1,1 0 1,0 0 7,-7-8-208,0-1 1,0 1-1,0-1 0,0 1 0,0-1 1,0 0-1,0 0 0,0 0 1,0 0-1,1 0 0,-1-1 0,0 1 1,0-1-1,2 1 208,1-1-4237,-5-4-2806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21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19 314 8964,'0'0'1772,"0"0"-564,0 0-21,0 0-133,0 0-576,-5 11-388,3-7-89,-10 27 20,12-31-20,0 0 0,0 0-1,0 0 1,0 0-1,0-1 1,1 1-1,-1 0 1,0 0-1,0 0 1,0 0-1,0 0 1,0 0-1,0 0 1,0 0-1,0 0 1,1 0 0,-1 0-1,0 0 1,0 0-1,0 0 1,0 0-1,0 0 1,0 0-1,0 0 1,1 0-1,-1 0 1,0 0-1,0 0 1,0 0 0,0 0-1,0 0 1,0 0-1,0 0 1,0 0-1,0 0 1,1 1-1,-1-1 1,0 0-1,0 0 1,0 0-1,0 0 1,0 0-1,0 0 1,0 0 0,0 0-1,0 0 1,0 0-1,0 1 1,0-1-1,0 0 1,0 0-1,0 0 1,0 0-1,0 0 1,0 0-1,0 0 1,0 0 0,0 1-1,0-1 1,0 0-1,0 0 1,0 0-1,0 0 1,0 0-1,0 0 1,0 0-1,0 1 1,0-1-1,19-19 67,7-15-9,-1 0 0,-2-2 1,-2-1-1,5-13-58,4-8 103,15-15-103,-44 71-4,0 0 1,0 1-1,0-1 1,0 1-1,0-1 0,0 1 1,1 0-1,-1-1 1,1 1-1,-1 0 1,1 0-1,-1 0 0,1 0 1,0 0-1,-1 0 1,2 0 3,-2 1 0,0 0 0,-1 0 0,1 0 0,0 0-1,0 1 1,0-1 0,0 0 0,-1 0 0,1 0 0,0 1 0,0-1 0,-1 0 0,1 1 0,0-1 0,0 1 0,-1-1 0,1 1 0,0-1 0,-1 1 0,1-1 0,-1 1 0,1 0 0,-1-1 0,1 1 0,3 6 17,0 0 1,0 0-1,-1 0 1,0 1-1,-1-1 0,2 5-17,-2-4 23,11 32-371,-2 1-1,-2 1 1,-2-1 0,-2 1-1,0 31 349,-5-65-4962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21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10069,'0'0'2129,"0"0"-1201,0 0-928,0 0 0,0 0 320,0 0 320,177-16-383,-105 16-193,-8 0 32,-4 2 0,-45-2-96,-7 3-2914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51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7395,'0'0'1374,"0"0"-851,0 0-488,10-3-83,14-3 113,0 1-1,1 1 1,-1 2 0,21 0-65,62 1 407,120 2 1112,-219 0-1427,0 0 0,0 0 1,0 1-1,5 2-92,-6-2-55,0 0 1,0-1-1,0 1 1,0-1-1,4-1 55,-11 0-4837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16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13062,'0'0'1024,"0"0"-960,0 0 1,229 94-82,-92-72 34,5-9-1,-10-6 48,-16-5-64,-91-2-2994,-12 0-7010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22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1825,'0'0'5245,"0"0"-3020,0 0-910,0 0 171,0 0 171,0 0-222,0 0-461,-3 19-472,-6 56-109,2 71-393,7 101 242,1-103-194,-1-140-64,0 4-22,-1 0 0,1-1 0,0 1 0,1 0 0,0-1 0,0 1 0,1-1 0,0 1 0,0-1 0,1 0 0,-1 1 0,2-1 0,1 3 38,-5-10-130,0 0 0,0 0-1,0 1 1,0-1 0,0 0 0,0 0 0,0 1-1,0-1 1,0 0 0,1 0 0,-1 0 0,0 1-1,0-1 1,0 0 0,0 0 0,0 0 0,1 1-1,-1-1 1,0 0 0,0 0 0,0 0 0,1 0-1,-1 0 1,0 0 0,0 1 0,0-1 0,1 0-1,-1 0 1,0 0 0,0 0 0,1 0 0,-1 0-1,0 0 1,0 0 0,0 0 0,1 0 0,-1 0-1,0 0 1,0 0 0,1 0 0,-1 0 0,0 0 130,1-11-6656,-1 7 6654,0-28-4053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23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1 130 6819,'0'0'2769,"0"0"-223,0 0-482,0 0-847,0 0-945,0 0-224,0 0-48,44-80 64,63 66 16,13-1-80,-71 4-80,-11 2-4674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7:23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63 11141,'0'0'2377,"0"0"-1571,0 0-611,10-6 87,-1 1-206,0 1-1,0 0 0,1 0 1,-1 1-1,1 0 0,-1 1 0,1 0 1,0 1-1,4-1-75,199 0 539,-212 2-656,22-3 716,-16-3-2110,-5-5-5520,-2 6 530</inkml:trace>
  <inkml:trace contextRef="#ctx0" brushRef="#br0" timeOffset="1">143 114 10613,'0'0'1358,"0"0"-993,0 0-317,1 23 86,0 3 68,2 0 1,4 21-203,-5-42 45,-1 1 0,2-1 0,-1 0 1,0 0-1,1 0 0,0 0 0,0 0 0,1 0 0,-1-1 0,1 0 0,0 1 0,0-1 0,1-1 0,4 4-45,8 9 114,-2-2-31,-2 1 1,1 0 0,0 3-84,-11-13 39,1 1 0,-1 0 0,0-1 1,0 1-1,0 0 0,-1 0 1,0 1-1,0-1 0,-1 0 0,0 1 1,0 3-40,0-3 118,-1 0 0,0 0 0,0 0 0,0 0 0,-1 0 0,-1 0 1,1 0-1,-1 0 0,0 0 0,0-1 0,-1 1 0,0 0-118,-2 1 115,-1 1 0,0-1 0,0-1 0,-1 1 0,0-1 0,0 0 0,-1-1 0,-3 3-115,-7 5 182,-2 0 0,0-2 1,-1 0-1,0-1 0,0-1 0,-1-1 1,-1 0-1,1-2 0,-3-1-182,25-6-31,-1 1 0,0-1 0,1 0 0,-1 0 0,0 1-1,1-1 1,-1 0 0,0 0 0,1 0 0,-1 0 0,0 0 0,1 0-1,-1 0 1,0 0 0,1 0 0,-1 0 0,0-1 0,1 1-1,-1 0 1,0 0 0,1-1 0,-1 1 0,0 0 0,1-1 0,-1 1 31,1-1-176,0 0 0,0 0 0,0 0 0,1 1 0,-1-1 1,0 0-1,0 0 0,0 0 0,1 1 0,-1-1 1,0 0-1,1 0 0,-1 0 0,1 1 0,-1-1 1,1 0-1,-1 1 0,1-1 0,0 0 176,13-14-5789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8:53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6867,'0'0'1427,"0"0"-1037,0 0-339,0 0 21,3 2 37,2 1-51,0 0 0,1-1 0,-1 0 0,1 0 0,-1 0 0,1-1 0,0 0 0,-1 0 0,1 0 0,3-1-58,68-1 646,-37 0-266,385-4 637,-400 3-891,7 0-3886,-32 2-1984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27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9412,'0'0'1204,"0"0"428,0 0-621,0 0-730,3 20-204,-3-20-77,3 17 32,0 1 0,1 0 0,1-1 0,3 5-32,5 5 75,2-1 1,0-1 0,2 0-1,1-1 1,13 13-76,-8-9 51,27 35 16,3-3-1,2-2 0,3-2 0,2-3 1,3-3-1,18 10-66,-61-47-57,2 1 150,0 1 0,3 4-93,-20-15-80,-1 0 0,1 0 0,-1 1 1,0-1-1,0 1 0,-1 0 0,1 0 0,-1 1 0,0-1 0,-1 0 0,2 4 80,-3 0-4116,-5-2-1348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28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80 741 2705,'0'0'6435,"0"0"-4242,0 0-608,0 0-673,0 0-688,-80-176-96,138 99 161,14-5-65,12-1-128,13-2 0,8 2-80,2 9 32,-8 9-48,-76 54-640,-13 7-5619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28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186 476 8244,'0'0'918,"0"0"165,0 0 296,-22-8-192,-70-23-437,90 31-733,1-1 1,-1 1 0,0-1-1,1 1 1,-1 0-1,0 0 1,1-1 0,-1 1-1,0 0 1,0 1-1,1-1 1,-1 0-1,0 0 1,1 1 0,-1-1-1,0 1 1,1 0-1,-1-1 1,0 1 0,1 0-1,-1 0 1,1 0-1,0 0 1,-1 0-1,1 0 1,0 0 0,0 1-1,-1-1 1,1 0-1,0 1 1,0-1 0,0 1-1,1-1 1,-1 1-1,0-1 1,1 1-1,-1-1 1,1 1 0,-1 0-1,1 0 1,-1 0-18,-1 5 37,-2 7-16,1 1 1,0-1-1,1 1 1,1 0-1,0 0 1,1-1-1,1 4-21,-1-4 2,-1-11-4,1 1 1,0-1-1,1 1 1,-1-1 0,1 1-1,-1-1 1,1 1 0,0-1-1,0 0 1,1 1-1,-1-1 1,0 0 0,1 0-1,2 2 2,-2-3-2,0 0-1,0 0 0,0 0 1,1-1-1,-1 1 0,0-1 1,1 1-1,0-1 1,-1 0-1,1 0 0,0 0 1,-1-1-1,1 1 0,0 0 1,0-1-1,0 0 1,-1 0-1,2 0 3,2 0-17,0 0-1,0 0 1,0 0-1,0-1 1,-1 0-1,1-1 1,0 1 0,-1-1-1,1 0 1,-1 0-1,1-1 1,-1 0 0,5-3 17,-3 1-106,1-1 0,-1 0 0,0-1 0,-1 0 1,0 0-1,0 0 0,0-1 0,1-3 106,7-13-482,-1-2 0,-2 1-1,0-2 1,-2 1 0,3-12 482,-3 1-25,-2-1-1,-1 1 1,-2-1 0,-1 0 0,-3 0 0,0 0 0,-5-19 25,4 47 17,-2 0 0,1 0 0,-1 0 0,-1 1 0,0-1-17,-11-39 187,15 106 1189,-1-21-1274,0 61 54,0 9 61,5 23-217,-1-109 6,0 0 0,1 0 0,0 0 0,2 0 0,7 17-6,-12-35-55,0 0 0,0 0 0,0 0 0,0 0 0,0 0 0,1-1 0,-1 1 0,1 0 0,-1 0 0,2 0 55,7 4-2647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29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6563,'0'0'1862,"0"0"-984,0 0-102,0 0 254,0 0-254,1 3-389,3 34-224,-1 0 0,-2 1 0,-3 32-163,0 0 90,2 76 6,0-146-98,0 1 0,0-1 0,0 0 0,0 1 0,0-1 0,0 0-1,-1 1 1,1-1 0,0 0 0,0 1 0,0-1 0,0 0 0,0 1 0,1-1-1,-1 0 1,0 1 0,0-1 0,0 0 0,0 1 0,0-1 0,0 0 0,0 0-1,1 1 1,-1-1 0,0 0 0,0 0 0,0 1 0,1-1 0,-1 0 0,0 0-1,0 1 1,1-1 0,-1 0 0,0 0 0,1 0 0,-1 0 0,0 1 0,0-1-1,1 0 1,-1 0 0,0 0 0,1 0 0,-1 0 0,0 0 0,1 0 0,-1 0-1,0 0 3,1 0-15,0-1 1,0 0-1,0 1 0,0-1 0,-1 0 0,1 1 0,0-1 0,-1 0 0,1 0 0,-1 0 0,1 1 1,-1-1-1,1 0 0,-1 0 0,1 0 0,-1 0 0,0 0 0,1 0 15,9-42 63,-2 0 0,-2 0 1,0-24-64,-2 21 24,2-1 0,2 1 0,5-15-24,-6 39 18,1-1 1,8-16-19,-13 32 2,1 0 1,0 0-1,0 0 0,1 0 0,0 1 0,0 0 0,1 0 0,-1 0 0,1 1 0,1-1-2,-3 4 0,1 1-1,0-1 1,-1 1 0,1 0-1,0 0 1,0 0-1,0 1 1,0-1 0,0 1-1,-1 1 1,1-1-1,0 1 1,2 0 0,-6-1 6,0 1 0,0-1 0,0 1 0,0 0 0,-1 0 0,1-1 0,0 1 0,0 0 0,0 0 0,-1 0 0,1 0 0,0 0 1,-1 0-1,1 0 0,-1 0 0,1 0 0,-1 0 0,1 0 0,-1 0 0,0 0 0,0 0 0,0 1 0,1-1 0,-1 0 0,0 0 0,0 0 0,-1 0 0,1 1 0,0-1-6,-4 39 124,2-35-115,0 0 0,-1 0 0,0 0 0,0 0 0,0-1 0,0 1 0,-1-1 0,0 0 0,0 0 0,0 0 0,0-1 0,-1 1-9,-19 19 54,22-20-56,1 0 0,0 0 0,0 0 0,0 0 0,0 0 0,0 0 0,0 0 0,1 0 0,0 1 0,-1-1 0,1 0 0,0 0 0,1 1 2,3 41-38,-1-37 37,0 0-1,1 0 1,-1-1-1,1 1 1,1-1-1,-1 0 1,6 6 1,-6-8 1,1 0 1,-1 1 0,-1-1-1,1 1 1,-1 0 0,0 0-1,0 0 1,-1 1-1,0-1 1,0 1 0,0-1-1,-1 1 1,0 5-2,0 6-34,-1-7 189,0-1-1,0 0 0,-1 0 0,-1 4-154,1-10 58,-1 0 0,1 0-1,-1 0 1,1 0 0,-1 0-1,0 0 1,-1 0 0,1-1-1,0 1 1,-1-1 0,0 0-1,-1 1-57,-12 11 140,0-2 0,-1 0 0,-1 0-140,0-1 202,1 1 0,-13 13-202,25-21-395,0 1 0,0-1 0,1 1 0,0 0 0,0 0 0,0 0 0,1 0 0,0 1 0,0 0 0,-1 4 395,-1 8-10330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3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197 554 512,'0'0'1708,"0"0"3014,0 0-3041,0 0-1207,0 0 17,-24 8 184,-1 0-469,0 2-1,0 1 1,0 1-206,21-9 30,0 0 1,0 0-1,0 0 1,1 1-1,-1 0 1,1-1-1,0 1 1,0 1 0,0-1-1,0 0 1,1 1-1,-1-1 1,1 1-1,0 0 1,1-1-1,-1 1 1,1 0-1,0 0 1,0 4-31,-2 5 79,-3 11 36,2 0 1,0 1 0,2 0 0,1-1 0,2 20-116,-1-44 0,0 0 1,0 0 0,0 0 0,1 0 0,-1 0 0,0 0 0,1 1 0,-1-1 0,0 0 0,1 0-1,-1-1 1,1 1 0,0 0 0,-1 0 0,1 0 0,0 0 0,0 0 0,-1-1 0,1 1-1,0 0 1,0-1 0,0 1 0,0 0 0,0-1 0,0 1 0,0-1 0,0 0 0,0 1 0,0-1-1,0 0 1,1 1-1,1-1 1,-1 0-1,1 0 0,0 0 1,0 0-1,-1 0 0,1 0 1,0-1-1,-1 1 0,1-1 1,0 0-1,-1 0 0,1 0 1,1-1-1,1-1-2,1-1 1,-1 1-1,0-1 1,-1 0 0,1-1-1,0 1 1,-1-1 0,3-4 1,31-48-30,-33 49 25,26-46-322,-1-1-1,-3-1 1,-3-1 0,-2-1-1,-2-2 1,-4 0-1,-1 0 1,-4-2-1,-2 1 1,-3-1 0,-2-38 327,-3 90 159,-1-11 145,0 20-216,0 1-1,-1-1 0,1 1 1,0-1-1,0 1 0,0-1 1,0 1-1,0 0 0,0-1 1,-1 1-1,1-1 0,0 1 1,0 0-1,0-1 0,-1 1 1,1-1-1,0 1 1,-1 0-1,1-1 0,0 1 1,-1 0-1,1 0 0,0-1 1,-1 1-1,1 0 0,-1 0 1,1 0-1,-1-1 0,1 1 1,0 0-1,-1 0 0,1 0 1,-1 0-1,1 0-87,0 0 0,-1 0 21,1 0 1,0 0-1,0 0 1,-1 0-1,1 0 0,0 0 1,0 0-1,-1 0 0,1 0 1,0 1-1,0-1 0,0 0 1,-1 0-1,1 0 0,0 0 1,0 0-1,0 1 0,-1-1 1,1 0-1,0 0 0,0 0 1,0 1-1,0-1 0,0 0 1,-1 0-1,1 1 0,0-1 1,0 0-1,0 0 0,0 1 1,0-1-1,0 0 0,0 0 1,0 1-1,0-1 0,0 0 1,0 0-1,0 1 1,0-1-22,-9 56 575,1 0 1,3 20-576,-3 14 236,-9 97 496,8 1 0,11 100-732,-1-283 24,-1 0-1,1 0 0,0-1 0,0 1 0,1 0 0,-1-1 0,1 0 0,0 1 0,0-1 0,0 0 0,1 0 1,0 1-24,-2-3-128,0-1 0,1 1 1,-1-1-1,0 0 1,1 0-1,-1 1 1,1-1-1,-1 0 1,1 0-1,-1 0 1,1 0-1,0-1 0,0 1 1,-1 0-1,1-1 1,0 1-1,0-1 1,0 0-1,-1 1 1,1-1-1,0 0 1,0 0-1,0 0 0,0 0 1,0-1-1,0 1 1,-1 0-1,1-1 1,0 1-1,0-1 1,-1 0-1,2 0 128,7-6-5397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3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0 427 7347,'0'0'910,"0"0"-326,0 0-336,0 0-159,0 0 244,24-21 518,-20 17-801,41-39 257,-1-1 0,-3-3 0,2-5-307,-2-4 112,-3 3-7,3 1 1,6-2-106,-47 54 5,0 0-1,0 0 1,0 0 0,0 0-1,0 0 1,0 0 0,0 0 0,0 0-1,0 0 1,1 0 0,-1 0-1,0 0 1,0 0 0,0 0-1,0 0 1,0 0 0,0 0 0,0 0-1,0 0 1,1 0 0,-1 0-1,0 0 1,0 0 0,0 0-1,0 0 1,0 0 0,0 0-1,0 0 1,0 0 0,0 0 0,0 0-1,1 0 1,-1 1 0,0-1-1,0 0 1,0 0 0,0 0-1,0 0 1,0 0 0,0 0 0,0 0-1,0 0 1,0 0 0,0 1-1,0-1 1,0 0 0,0 0-1,0 0 1,0 0 0,0 0 0,0 0-1,0 0 1,0 0 0,0 1-1,0-1 1,0 0 0,0 0-1,0 0-4,2 13 187,-2 20 72,0-31-233,-4 116 564,-6 4-590,7-58-159,3 2 159,0-42-521,0-20-2937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19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8276,'0'0'317,"0"0"-311,0 0-9,0 0 27,0 0 35,12-2 31,40-1 84,-49 4-130,0 0 0,0 0 0,-1 0 0,1 0 0,0 0 0,-1 1 0,1-1 0,-1 1 0,0 0 0,0 0 1,1 0-1,-1 0 0,0 0 0,0 0 0,-1 0 0,1 1 0,0-1 0,-1 1 0,0-1 0,1 1 0,-1 0 0,0-1 0,0 1 0,-1 0-44,7 10 277,39 81 795,-23-44-631,13 18-441,-28-54 21,1-1 1,0 0-1,1 0 0,0-1 0,1 0 0,12 10-21,-13-16-57,0 0 0,-1-1 0,2 0 0,7 3 57,-9-3-2578,-14-5 2637,0 0-1,0 0 1,0 1 0,0 0 0,0 0 0,0 1 0,0-1-1,0 1 1,0 0 0,1 0 0,-1 1 0,1-1 0,-1 1-1,1 0 1,-2 2-59,-1 1 38,1 1-1,1-1 1,-1 1-1,1-1 1,1 2-1,-1-1 1,1 0 0,0 1-1,0 2-37,-4 11 19,1 1 0,1 1 0,0-1 0,2 1 0,1 0 0,0 20-19,-1 216 67,3-106 29,-10 54-96,8-171 298,-2-1 1,-1-1-1,-8 24-298,11-47 309,-1 0-1,-1 0 1,0 0-1,0-1 0,-1 0 1,0 0-1,-1 0 1,0-1-1,0 0 0,-1-1 1,-1 1-1,-7 6-308,10-11 71,4-2-101,1 0 1,-1-1-1,0 1 1,0-1 0,-1 1-1,1-1 1,0 0-1,0 0 1,-1 0-1,1 0 1,-1 0 0,1 0-1,-1-1 1,0 1 29,2-2-3356,-1-3-1684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4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9492,'0'0'2738,"0"0"-1090,0 0-415,0 0-993,0 0-160,0 0 16,82-39 64,15 35-112,5-5-16,-62 2-32,-8-2-3105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7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369 10 7251,'0'0'473,"0"0"-145,0 0 107,0 0 349,0 0 40,0 0-247,10-3-191,-5 1-331,-2 1-25,-1 0 0,0 0-1,1 1 1,-1-1 0,0 1 0,1 0 0,-1-1-1,1 1 1,-1 0 0,1 0 0,0 1-30,-2-1 19,0 1-1,0-1 1,0 1 0,0 0 0,0-1 0,0 1-1,-1 0 1,1 0 0,0 0 0,0 0 0,-1 0 0,1 0-1,0 0 1,-1 0 0,1 0 0,-1 0 0,1 0 0,-1 0-1,0 0 1,1 0 0,-1 0 0,0 1 0,0-1 0,0 0-1,0 0 1,0 0 0,0 0 0,0 1 0,0-1-1,-1 1-18,1 12 87,-1 0 0,0 0 0,-1 0-1,-1-1 1,0 1 0,-1-1-1,-1 1 1,-2 5-87,-4 2 20,0 1 0,-1-2 0,-1 0 0,-10 12-20,-44 49 118,-47 42-118,56-61 10,46-50-10,1 1 0,1 0 0,0 1 0,1 0 0,0 0 0,1 1-1,0 3 1,5-12 27,0 1 0,1 0 0,0 0 0,1 0 0,-1 0 0,1 0 0,0 0-1,1 0 1,0 1 0,0-1 0,1 0 0,0 0 0,0 0 0,0 0 0,1 0-1,0 0 1,0 0 0,2 2-27,2 1 95,0 0 1,0 0-1,1-1 0,0 0 1,1 0-1,0-1 0,0 0 1,1 0-1,7 4-95,14 10 269,2-1-1,16 7-268,49 21 177,2-5 0,3-4 0,1-4-1,49 8-176,-114-33-245,-31-9-1609,-7-2-2943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8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10981,'0'0'1489,"0"0"-481,0 0-992,0 0 208,0 0 144,164 112-63,-65-74-113,3-4-160,-2-1 32,-13-10-64,-65-21-545,-10-2-12404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8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6819,'0'0'4191,"0"0"-2553,0 0-1307,0 0-256,0 0-35,17-13 48,-3 2-69,-6 4-8,0 0 0,1 1 0,0 0 0,0 0 1,1 1-1,0 0 0,-1 0 0,2 1 0,-1 0 0,0 1 0,1 1 0,9-2-11,25 0 43,1 2-1,-1 1 1,29 5-43,-60 0 170,-25-2 121,-23 0-133,3-2-1647,31 0-3708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8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5 185 8116,'0'0'755,"-1"-19"-232,-2-63-177,2 79-289,1 0 0,0 0-1,0 0 1,1-1-1,-1 1 1,1 0 0,-1 0-1,1 0 1,0 0-1,0 0 1,1 0-1,-1 1 1,0-1 0,1 0-1,0 0 1,-1 1-1,1-1 1,0 1 0,1 0-1,-1-1 1,0 1-1,0 0 1,1 0-1,0 1 1,-1-1 0,1 0-1,3 0-56,2-1 130,1 1 1,0 0-1,0 1 0,0 0 0,0 0 1,0 1-1,0 0 0,0 0-130,4 0 80,-6 1-43,-1 0 1,1 0 0,-1 1 0,1-1-1,-1 1 1,0 1 0,0-1 0,0 1-1,0 0 1,0 1 0,0-1 0,-1 1 0,0 0-1,0 1 1,0-1 0,0 1 0,-1 0-1,1 0 1,-1 0 0,-1 1 0,1 0-1,0 1-37,4 6 49,-1 0-1,-1 0 0,0 1 0,0 0 0,-2 1 1,0-1-1,0 1 0,-1-1 0,0 11-48,-1-3 21,-2 0 0,0 1-1,-1-1 1,-1 0 0,-1 0-1,-1 0 1,-2 0 0,0-1-1,0 0 1,-2 0 0,-1 0-1,-4 6-20,-46 82 44,14-28 48,-21 55-92,64-130 31,-1 0 0,1 0-1,0 0 1,0 0-1,1 0 1,-1 0-1,1 0 1,1 1-1,-1-1 1,1 0 0,1 6-31,-1-11 0,0-1 1,0 1 0,0-1 0,0 1-1,0-1 1,1 1 0,-1-1 0,0 1-1,0-1 1,1 0 0,-1 1 0,0-1-1,1 1 1,-1-1 0,0 0 0,1 1 0,-1-1-1,0 0 1,1 0 0,-1 1 0,1-1-1,-1 0 1,0 0 0,1 1 0,-1-1-1,1 0 1,-1 0 0,1 0-1,10 3 7,0-1-1,1 0 1,-1-1 0,0 0-1,1-1 1,-1-1 0,0 1 0,1-2-1,8-1-6,8-3 10,0-1-1,-1-2 0,14-6-9,86-37-2695,37-26 2695,-121 51-4732,-19 6-1188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9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6211,'0'0'2425,"0"0"-1235,0 0-779,0 0-254,0 0 137,0 0 357,28-10-70,93-33-266,-101 37-270,1 1-1,0 1 1,-1 1 0,1 1 0,13 0-45,28-3 75,-97 4 349,8-1-405,14 3-14,-1 0 1,0 1 0,1 0 0,-1 1 0,1 0 0,-1 1 0,1 1 0,1 0-1,-1 1 1,1 0 0,0 1 0,-4 3-6,7-5 8,1 1 1,0 1-1,1-1 1,-1 1-1,2 1 1,-1-1-1,1 1 0,0 0 1,0 0-1,1 1 1,0 0-1,1 0 0,0 0 1,0 0-1,1 1 1,0 0-1,-1 5-8,1 13 109,1 1 1,1 0-1,1 0 1,2 0-1,2 6-109,-1-18 36,1 1-1,1-2 1,1 1 0,0 0-1,1-1 1,1 0-36,-1-4 21,-1 1-1,-1 0 1,0 1 0,0-1-1,-2 1 1,0 0 0,0 0-1,-1 0 1,-1 3-21,-1-17 3,0 0-1,0 1 0,0-1 1,0 0-1,0 0 1,0 0-1,0 1 0,0-1 1,0 0-1,0 0 1,0 1-1,0-1 1,0 0-1,0 0 0,0 0 1,-1 0-1,1 1 1,0-1-1,0 0 1,0 0-1,0 0 0,0 0 1,0 1-1,-1-1 1,1 0-1,0 0 0,0 0 1,0 0-1,-1 0 1,1 0-1,0 0 1,0 1-1,0-1 0,-1 0 1,1 0-1,0 0 1,0 0-1,0 0 0,-1 0-2,-10-4 41,-10-11-163,16 8-78,1-1 0,0 0 0,0 0 0,0 0 0,1 0 0,0 0 0,1-1 0,-1 1 0,2-1 0,-1 0 200,-2-26-2506,-1-32 2506,5 65-58,-3-82-4016,7-66 4074,-4 145 113,1 0-1,-1 0 1,1 0 0,0 0 0,1 0-1,-1 1 1,1-1 0,0 0 0,1 1-1,-1-1 1,1 1 0,-1 0-1,1-1 1,1 1 0,-1 1 0,0-1-1,3-1-112,0 0 273,0 1 0,1 0 0,-1 0-1,1 1 1,0 0 0,0 0 0,0 0 0,0 1-1,1 0 1,-1 1 0,3-1-273,44-4 1595,1 2 0,49 2-1595,-54 3 191,-1-2 1,1-3-1,35-7-191,-13-8-368,-45 8-1580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2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12278,'0'0'256,"0"0"32,0 0-240,0 0 16,165-2-16,-76-5 48,6 0-96,9 3 48,8 4-48,5 0 0,-74 0-4818,-2 0-2578</inkml:trace>
  <inkml:trace contextRef="#ctx0" brushRef="#br0" timeOffset="1">3456 260 10709,'0'0'1345,"0"0"-625,0 0-688,0 0 224,0 0 384,176 36 49,-85-36-177,16 0-240,3 0-160,-3-4-32,-6-15-48,-75 8-32,-11 4-2385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3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1 9700,'0'0'1697,"-56"142"-1201,13-71-432,-3 0 17,2-9-81,4 2 80,9-7-80,24-48-1841,1-6-5731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4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369 534 7267,'0'0'1038,"0"0"-707,0 0 117,0 0 1001,0 0-190,-5-11-853,2 4-357,2 3-8,0 0 0,-1 0-1,0 1 1,1-1-1,-1 1 1,-1-1 0,1 1-1,0 0 1,-1 0-1,0 0 1,1 0 0,-1 0-1,0 0 1,-1 1-1,1 0 1,0-1 0,-1 1-1,1 0 1,-1 1-1,-1-1-40,-9-2 245,0 1-1,1 0 0,-1 1 0,0 1 0,-1 0 1,1 1-1,0 1 0,-12 1-244,17 0 40,0-1 0,1 1 0,-1 1 1,1 0-1,0 0 0,0 0 0,0 1 0,0 1 0,1-1 1,-1 1-1,1 0 0,0 1 0,1 0 0,-3 2-40,4-2 13,0 0 1,0 1-1,1-1 0,0 1 0,0 0 1,1 0-1,-1 0 0,2 0 0,-1 1 1,1-1-1,0 1 0,1 0 0,-1-1 0,2 1 1,-1 1-14,1-5-1,0 1 1,0-1 0,0 1-1,1 0 1,0-1 0,0 0-1,0 1 1,0-1-1,1 1 1,-1-1 0,1 0-1,0 0 1,0 0 0,1 0-1,-1 0 1,1-1-1,0 1 1,0-1 0,0 0-1,1 0 1,-1 0 0,1 0-1,-1 0 1,1-1 0,4 3 0,1-2-13,-1 1 0,1-1 1,0-1-1,1 0 0,-1 0 1,0-1-1,1 0 1,-1 0-1,1-1 0,-1 0 1,0-1-1,1 0 0,-1-1 1,0 0-1,0 0 1,1-1-1,-2 0 0,1-1 1,0 1-1,-1-2 1,0 1-1,0-1 0,0-1 1,0 1-1,-1-1 0,4-4 13,22-22-321,-2-2 0,-1 0-1,-2-2 1,-1-1-1,-2-1 1,12-27 321,-12 18-332,-3 0-1,-2-2 0,-2 0 1,-2-2-1,5-33 333,-18 70 230,-1 0-1,-1-1 1,0 1-1,-1-2-229,0 16 67,-1 0 0,1 0 0,-1 0 0,1 0 0,-1 0 0,1 0 0,-1 0 0,1 0 0,-1 0 0,0 0 0,1 0 0,-1 0 0,1 0 0,-1 0 0,1 0-1,-1 1 1,1-1 0,-1 0 0,1 0 0,0 1 0,-1-1 0,1 0 0,-1 1 0,1-1 0,-1 0 0,1 1 0,0-1 0,-1 1 0,1-1 0,0 0 0,-1 1-67,-7 12 124,-1 1-1,2 0 1,-1 0 0,2 1 0,0-1-1,-1 8-123,2-8 61,-33 92 610,-23 105-671,47-149 45,4 1-1,1 0 0,4 0 0,2 16-44,3-60 10,1 0 0,0 0 1,2 0-1,2 9-10,-4-22-37,1 0 1,-1-1-1,1 1 1,1-1-1,-1 0 1,1 0-1,0 0 1,0 0-1,0 0 1,1 0-1,-1-1 1,1 0-1,0 0 1,1 0-1,0 1 37,-4-4-166,1 0-1,-1 0 1,1-1-1,-1 1 1,1 0-1,-1-1 1,1 1 0,-1-1-1,1 1 1,-1-1-1,1 0 1,0 0-1,-1 1 1,1-1-1,1 0 167,17 0-5242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5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0 577 9572,'0'0'953,"0"0"-588,0 0-293,29-27 38,-20 17-92,33-30 80,-2-1 0,-2-3 0,-2-1 1,9-18-99,14-31 122,1 0-23,10-8-99,-69 101-8,14-15 140,-13 39 718,-3 41 243,-3 1 0,-3-1 0,-3 5-1093,-5 23 304,1 47-304,13-138-112,-2 15 238,-7-11-5065,-1-5-2283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49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96,'0'0'48,"0"0"464,0 0 13607,0 0-14119,67-119 96,13 105-96,14 3 32,1 5-32,-6 6 0,-19 0-192,-23 9-6371,-29 24 800,-18-13 4274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5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0 115 9636,'0'0'2225,"0"0"-1920,0 0-193,0 0-112,0 0 256,0 0-32,179-78-144,-116 62 0,-2 2-16,-43 10-64,-8 1-4130</inkml:trace>
  <inkml:trace contextRef="#ctx0" brushRef="#br0" timeOffset="1">627 83 4658,'0'0'3426,"0"0"-2930,0 0 480,25 162 785,-40-104-784,-10-1-593,-1-4-320,11-10-64,10-36-48,5-7-8676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5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357 506 7603,'0'0'1366,"0"0"-101,0 0-8,0 0-20,-30 1-97,-7 1-689,0 2-1,-15 3-450,45-5 57,-1 1 0,1 0 0,-1 0 0,1 0 0,0 1 0,0-1 0,0 2-1,1-1 1,-1 1 0,1 0 0,0 0 0,1 1 0,-1 0 0,1 0 0,0 0-1,-3 6-56,-1-1 64,0 0-17,1 0-1,0 1 1,0 0-1,1 0 1,0 1-1,1 0 1,1 0-1,0 0 1,1 1-1,0-1 1,1 1-1,1 0 1,0 0-1,0 6-46,2-18 1,0 0-1,0 0 1,1 0-1,-1 0 1,0 0-1,1 0 1,-1 0 0,1 0-1,0 0 1,0-1-1,0 1 1,0 0-1,0 0 1,0-1-1,0 1 1,0-1-1,1 1 1,-1-1-1,0 1 1,1-1-1,2 2-6,-1-1 0,0 0 0,1-1 0,0 1 0,-1 0 0,1-1 0,0 0 0,0 0 0,-1 0 0,3 0 6,5 0-20,-1 0 0,1-1 0,-1 0 0,0 0 1,1-1-1,-1-1 0,0 0 0,5-1 20,-3-1-95,0-1 1,-1-1-1,1 1 0,-1-2 1,-1 0-1,1 0 0,-1 0 0,0-2 1,7-7 94,9-11-1487,-1-1 0,17-25 1487,-18 19-1450,-2 0 0,-1-2-1,-2-1 1,-1 0 0,-2-1 0,-2-1-1,4-17 1451,-4 3-714,-3-1-1,-1-8 715,-1-8 5733,-3-32-5733,-4 77 2787,-1 24-961,0 6-38,-4 43 60,-11 25-1444,-4 0-1,-4 3-403,-14 56 397,8-6 90,0 30-487,20-93 47,3 1 1,2-1-1,5 34-47,-2-92-35,0 0 0,0-1 0,1 1 0,-1 0 0,1-1-1,0 1 1,1-1 0,-1 1 0,1-1 0,-1 0 0,2 0 0,-1 0 0,0 0-1,1 0 1,-1 0 0,1 0 0,0-1 0,1 0 0,-1 1 0,0-1 0,1 0-1,0-1 1,0 1 0,-1-1 0,2 1 0,-1-1 0,0 0 0,0-1 0,1 1-1,2 0 36,-6-2-301,1 1-1,-1-1 0,1 0 1,-1 1-1,0-1 0,1 0 1,-1 0-1,1 0 0,-1 0 1,1 0-1,-1 0 1,1-1-1,-1 1 0,1-1 302,16-10-8916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6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87 8948,'0'0'1043,"0"0"-491,0 0-125,0 0 651,0 0-197,-34-2 1810,32 3-2685,0-1 0,0 1 0,0-1-1,1 1 1,-1 0 0,0 0-1,0-1 1,1 1 0,-1 0-1,0 1 1,1-1 0,-1 0 0,1 0-1,-1 1 1,1-1 0,0 1-1,0-1 1,0 1 0,0 0-1,0-1 1,0 1 0,0 0 0,0 0-1,0 0 1,1-1 0,-1 1-1,1 0 1,0 0 0,-1 0-1,1 0-5,-2 11 46,1 0 0,1 0 0,-1 0-1,2 5-45,0 1 17,1 131 82,-2-149-72,0-1-9,0 0-2,0 0 3,0 0 8,0 0-9,0 0-2,0-21 59,2-2-70,0-1-1,1 1 1,1 0 0,2 1-1,0-1 1,1 1-1,1 0 1,1 1 0,2 0-1,-1 1 1,11-15-5,-16 29-2,0 0-1,0 0 1,0 0 0,0 0 0,1 1-1,0 0 1,0 0 0,0 1 0,1-1 0,0 1-1,0 1 1,4-2 2,-10 4 16,-1 1 11,0 0 2,0 0 35,0 28 86,0-25-157,-1 0 1,1 0 0,1 1 0,-1-1-1,0 0 1,1 0 0,0 0-1,-1 1 1,1-1 0,0 0 0,1 0-1,-1 0 1,1 0 0,-1-1 0,1 1-1,0 0 1,0-1 0,0 1 0,0-1-1,0 1 1,1-1 0,-1 0 0,1 0 6,1 2 0,-1-1 1,0 1 0,0-1-1,-1 1 1,1 0 0,-1 0-1,1 0 1,-1 0 0,-1 0 0,1 1-1,-1-1 1,1 1 0,-1-1-1,-1 1 1,1-1 0,0 1-1,-1 0 1,0-1 0,-1 4-1,1 0 12,-1-1-1,0 0 1,-1 0 0,0 0 0,0 0 0,0-1-1,-1 1 1,0 0 0,0-1 0,-1 0 0,0 0-1,-1 2-11,2-4-4,0 0 1,0 1-1,1-1 0,0 1 0,0-1 0,0 1 0,0 0 0,1 0 0,-1 0 1,1 0-1,1 0 0,-1 0 0,1 0 0,0 0 0,0 0 0,0 0 1,1 1 2,-1-3 3,4 44-18,-3-41 25,0 0 0,0 0 0,0 1-1,-1-1 1,0 0 0,0 1 0,0-1 0,-1 0 0,0 0 0,0 1-1,-1-1 1,1 0 0,-1 0 0,-1 0 0,1 0 0,-3 2-9,-13 16 26,-1-1 0,-2-1 1,-3 2-27,7-8-1,1 1 0,1 0 0,0 1 0,1 1 0,-10 17 1,19-21-5,4-8-4856,1-7 200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7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12358,'0'0'1424,"0"0"-559,0 0-737,0 0-128,0 0 32,0 0-16,38 19 48,24-19-64,-34-5-416,0-4-6436</inkml:trace>
  <inkml:trace contextRef="#ctx0" brushRef="#br0" timeOffset="1">359 69 10773,'0'0'928,"0"0"-928,0 0-48,0 0 48,0 0-48,145-30 48,-114 12-8356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8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12246,'0'0'1584,"0"0"-1103,0 0-385,0 0-32,0 0 0,133 53 0,-116-53-64,-4 0-9189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48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8404,'0'0'1214,"0"0"-347,2-2-638,-1 1-213,0 0 0,1 0 0,0 0 0,-1 0 0,1 0 0,0 0 0,-1 0 0,1 0 0,0 1 0,0-1-1,0 1 1,-1-1 0,1 1 0,0 0 0,0 0 0,0 0 0,0 0 0,0 0 0,0 0 0,-1 0 0,1 1 0,0-1 0,0 1-1,0-1 1,0 1 0,-1 0 0,1-1 0,0 1 0,-1 0 0,1 0 0,-1 0 0,1 1 0,-1-1 0,1 1-16,4 2 133,0 0 1,-1 1-1,0 0 0,0 0 1,0 0-1,-1 1 1,0 0-1,0 0 0,2 3-133,1 7 308,-1 2 1,0-1-1,-1 1 0,2 13-308,-4-12 80,2-1 1,0 0 0,1 0 0,5 9-81,-9-24 5,-1 0-1,0-1 1,1 1 0,0-1 0,-1 1 0,1-1 0,0 0-1,0 0 1,0 0 0,1 0 0,-1 0 0,0 0 0,1-1-1,-1 1 1,1-1 0,-1 1 0,1-1 0,0 0-1,0 0 1,0 0 0,2 0-5,-5-1 75,-5 0 58,3 1-132,0 0-1,-1 0 1,1 0 0,0 0-1,0 1 1,0-1-1,0 0 1,0 1 0,0 0-1,0-1 1,0 1-1,1 0 1,-1 0 0,1 0-1,-1 0 1,1 0-1,0 0 1,0 0 0,0 1-1,0-1 1,0 1-1,-4 9-1,1-1-1,1 1 1,0 0 0,0 1 1,-3 40-17,1 1 0,3-1 0,5 41 17,-2-6 14,0 73 0,-2 181-12,-3-282 23,-3-1-1,-2 4-24,-9 71 34,17-121-22,-1-1 1,0 0-1,-1 0 1,0 0 0,-1-1-1,-1 1 1,1-1-1,-2 0 1,0 0 0,0 0-1,-8 9-12,7-9-34,1 0-1,-1 1 0,2 0 1,-1 0-1,2 0 0,0 1 1,-2 10 34,2-10-3077,0-4-6980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40:03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8068,'0'0'1059,"0"0"-390,0 0-346,0 0 315,0 0 688,0 0-438,0 0-592,0 0-240,0 0 3,2 22 61,-1 1-91,1 10-2,2-1 0,0 1 0,5 11-27,3 21 31,-9-43-2,1 0 1,0-1 0,7 16-30,-9-32 5,-2-4 8,0-1 3,0 0 0,0-5-2,4-67 13,3-1 0,3 2 1,3-1-1,17-46-27,-29 113 14,-1 3 3,0 0 0,1 0 1,-1 0-1,1 0 1,-1 0-1,1 0 0,0 0 1,0 0-1,0 0 1,0 0-1,0 0 1,0 0-1,0 1 0,1-1 1,0 0-18,-2 2 83,1 0-80,-1-1 0,0 1 0,1 0 0,-1 0 0,1 0 0,-1 0 0,0 0 0,1 0 0,-1 0 0,1 0 0,-1 0 0,0 0 0,1 0 0,-1 0 0,0 0 0,1 0 0,-1 0 0,1 1 0,-1-1 0,0 0 0,1 0 0,-1 0 0,0 1 0,1-1 0,-1 0 0,0 0 0,0 1 0,1-1 0,-1 0 0,0 1-3,4 3 21,-1 0 0,1 0 0,-1 1 0,0 0 0,-1-1 0,1 1-1,-1 0 1,0 0 0,0 0 0,1 6-21,11 58 128,-11-55-113,0 6 6,-2-10-18,1-1 0,0 1-1,0-1 1,1 0 0,0 0 0,1 1-3,-3-8-3,0-1 1,0 0-1,0 0 1,0 1-1,0-1 1,0 0-1,0 0 1,1 0 0,-1 0-1,0 0 1,1-1-1,-1 1 1,0 0-1,1 0 1,-1-1-1,1 1 1,-1-1-1,1 0 1,-1 1-1,1-1 1,0 0 0,-1 0-1,1 0 1,-1 0-1,1 0 1,0 0-1,-1 0 1,1-1-1,-1 1 1,1-1 2,2 1-3,0-2 1,0 1-1,0 0 1,0-1-1,-1 0 1,1 1-1,0-2 1,-1 1 0,1 0-1,1-3 3,40-47-13,-37 40 12,1 1 1,1 0-1,-1 0 1,2 1-1,1 0 1,-12 9-1,1 1 1,-1 0-1,0 0 1,1-1-1,-1 1 0,0 0 1,1 0-1,-1-1 1,0 1-1,1 0 0,-1 0 1,1 0-1,-1 0 1,1 0-1,-1 0 0,0 0 1,1 0-1,-1 0 0,1 0 1,-1 0-1,0 0 1,1 0-1,-1 0 0,1 0 1,-1 0-1,1 0 1,-1 0-1,0 1 0,1-1 1,-1 0-1,0 0 1,1 1-1,-1-1 0,0 0 1,1 0-1,-1 1 1,0-1-1,1 0 0,-1 1 1,0-1-1,0 0 0,1 1 1,-1-1-1,0 0 1,0 1-1,0-1 0,0 1 1,0-1-1,1 0 1,-1 1-1,0-1 0,0 1 1,0-1-1,0 1 1,0-1-1,0 0 0,0 1 1,0-1 0,2 33 22,-2-28-25,0 178 54,0-178-97,0 1 0,1-1 1,-1 1-1,1-1 0,0 1 0,1-1 1,-1 1-1,1-1 0,1 1 46,-2-4-56,0 0 0,0 0 0,0 0 0,1 0 0,-1 0 0,1 0 0,-1 0 0,1-1 0,0 1 0,0-1 0,0 1 0,-1-1 0,1 0 0,1 0 0,-1 0 0,0 0 0,0 0 0,0 0 0,0 0 0,1-1 0,-1 1 0,0-1 0,1 0 56,4 2-633,1-2-1,-1 1 1,1-1-1,0-1 1,-1 1-1,1-1 1,-1 0-1,1-1 1,-1 0-1,0 0 1,1-1-1,-1 1 1,4-4 632,9-14-3766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40:03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19 4114,'0'0'1953,"0"0"-395,0 0-312,0 0 144,0 0-192,-10-5-385,5 3-743,2 0-27,0 0-1,0 1 0,-1-1 0,1 1 0,-1 0 0,1 0 0,-1 0 0,0 0-42,2 1 16,0 0 0,1 0-1,-1 1 1,0-1-1,1 0 1,-1 0 0,0 1-1,1-1 1,-1 1-1,1 0 1,-1-1 0,1 1-1,-1 0 1,1 0-1,-1 0 1,1 0-1,0 0 1,0 0 0,0 1-1,-1-1 1,1 0-1,0 0 1,0 2-16,-4 2 38,1 1 0,0 0-1,0 0 1,1 0 0,0 0 0,0 1 0,0-1 0,1 1-1,0-1 1,0 1 0,1 0 0,0 0 0,0 0-1,0 0 1,1 0 0,0 0 0,1 4-38,0-10-3,0 0 1,0 0-1,0 1 1,0-1-1,0 0 1,1 0-1,-1-1 1,0 1-1,1 0 1,-1 0-1,1 0 1,-1-1-1,1 1 1,-1-1-1,1 1 0,-1-1 1,1 0-1,-1 0 1,1 1-1,0-1 1,-1 0-1,1 0 1,-1-1-1,2 1 3,3 0-7,0 0 0,-1 0 0,1-1 0,-1 0 0,1 0 0,-1 0 1,3-1 6,-2-2-2,-1 1 0,1-1 0,-1 0 0,0 0 0,-1-1 0,1 1 0,2-4 2,-2 2-6,-1 1-1,2 0 1,-1 0-1,0 1 1,1 0-1,0 0 1,5-3 6,-11 7 6,0 0-4,0 0-1,1 0 0,-1 0 0,0 0 0,0 0 0,0-1 0,0 1 1,1 0-1,-1 0 0,0 0 0,0 0 0,0 0 0,0 0 1,1 0-1,-1 0 0,0 0 0,0 0 0,0 0 0,0 0 0,1 0 1,-1 0-1,0 1 0,0-1 0,0 0 0,0 0 0,0 0 1,1 0-1,-1 0 0,0 0 0,0 0 0,0 0 0,0 0 0,0 1 1,0-1-1,0 0 0,1 0 0,-1 0 0,0 0 0,0 0 1,0 1-1,0-1 0,0 0 0,0 0 0,0 0 0,0 0 1,0 0-1,0 1 0,0-1 0,0 0 0,0 0 0,0 0 0,0 0 1,0 1-1,0-1 0,0 0 0,0 0 0,0 0 0,0 0 1,0 1-2,4 28 22,-2-15-6,0 1 0,1-1 0,0 0 0,1 0 0,1 0 0,2 5-16,-5-15-5,0-1 0,1 1 0,-1 0-1,0-1 1,1 0 0,0 1 0,0-1 0,0 0 0,0-1-1,1 1 1,-1-1 0,1 1 0,-1-1 0,1 0 0,0 0 0,0 0-1,0-1 1,0 0 0,0 1 0,0-1 0,1-1 0,-1 1-1,0-1 1,4 1 5,0 0-205,25-1-333,-32-1 219,1 1 0,0 0 0,-1-1 1,1 1-1,-1-1 0,1 0 0,-1 0 0,1 0 1,-1 1-1,0-1 0,1 0 0,-1-1 1,0 1 318,15-23-6534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40:04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1105,'0'0'8403,"0"0"-7698,0 0-417,0 0 32,0 0 432,0 0-127,63 149-369,-45-110-192,0-2 16,0-5-64,-3-9-16,-10-2-2946,-5-21-4337</inkml:trace>
  <inkml:trace contextRef="#ctx0" brushRef="#br0" timeOffset="1">1 386 8484,'0'0'2081,"0"0"-1121,0 0-736,15-133 593,33 82 255,8-4-560,6 3-383,1 4-65,-7 9-64,-41 32 0,-12 7-10373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1072,'0'0'8997,"0"0"-7157,0 0-1183,0 0-385,12 149 240,-31-50 32,1 6-272,-2 3-111,8-10-49,4-13-96,6-16 0,2-15-16,0-16 0,0-11-208,0-11-3346,-3-16-560,-4-5-1280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0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47 656,'0'0'14583,"0"0"-13831,0 0-608,0 0-80,0 0-48,177 40 64,-38-66-80,-77-4-304,-12-1-11813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5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90 287 2321,'0'0'2497,"-65"-119"128,48 72-928,9 13 80,8 7-496,0 5-257,28 6-688,24 1 0,23 8-80,19 7-127,20 0-81,18 0 32,8 20-48,4 7-32,-97-14-1265,-10 1-7571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5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344 555 10149,'0'0'1651,"0"0"-474,-27-7-49,-20-3-154,-23-2-974,65 11 42,1 1 0,0-1 1,-1 1-1,1 1 0,-1-1 1,1 0-1,-1 1 0,1 0 0,0 0 1,0 0-1,-1 1 0,1 0 0,0-1 1,0 1-1,0 1 0,0-1 1,1 0-1,-1 1 0,1 0 0,-1 0 1,1 0-1,0 0 0,0 1 1,1-1-1,-3 4-42,-3 2 85,-2 4-8,0 0 1,1 1-1,0 0 1,1 0 0,0 1-1,2 0 1,0 0-1,-2 7-77,4-10 14,1 1 0,1 0-1,0-1 1,0 1 0,1 0 0,1 0-1,0 0 1,1 0 0,0 0-1,3 11-13,-3-20 0,-1-1 0,2 0 0,-1 0-1,0 0 1,1 0 0,-1 0 0,1 0-1,0 0 1,0 0 0,0-1 0,0 1-1,1-1 1,-1 1 0,1-1-1,-1 0 1,1 0 0,0 0 0,0 0-1,0-1 1,0 1 0,0-1 0,0 0-1,0 1 1,0-2 0,1 1 0,1 0 0,1 0-4,-1 0 0,1-1 0,0 0 0,0 0 0,-1 0 0,1-1 0,0 0 0,-1 0 0,1 0 1,0-1-1,-1 0 0,0 0 0,1 0 0,-1-1 0,0 0 0,1-1 4,6-5-8,-1 0 1,0 0-1,-1-2 0,0 1 1,7-11 7,45-65-175,-32 38-453,-1-2 0,-3 0 0,-3-2 0,-1-1 0,-3 0 0,-2-2 0,-2 0 1,4-40 627,-10 33 187,-3-2 1,-2-49-188,-4 113 53,0 0 0,0 0-1,0 1 1,0-1 0,0 0-1,-1 0 1,1 0 0,0 0-1,0 0 1,0 0 0,0 0-1,0 0 1,0 0 0,-1 0-1,1 0 1,0 0 0,0 0-1,0 0 1,0 0 0,0 0-1,0 0 1,-1 0 0,1 0 0,0 0-1,0 0 1,0 0 0,0 0-1,0 0 1,0 0 0,-1 0-1,1-1 1,0 1 0,0 0-1,0 0 1,0 0 0,0 0-1,0 0 1,0 0 0,0 0-1,0 0 1,0-1 0,-1 1-1,1 0 1,0 0 0,0 0-1,0 0 1,0 0 0,0 0 0,0-1-1,0 1 1,0 0 0,0 0-1,0 0 1,0 0 0,0 0-1,0 0 1,0-1 0,0 1-53,-8 17 834,-9 35-467,2 1-1,-5 45-366,8-37 81,-14 71-16,7 1 0,5 1-1,4 95-64,9-204 21,2 1 0,1-1 0,2 4-21,-3-22-206,0-1 0,1 0 0,0 0 0,0 0 1,0 0-1,1 0 0,-1-1 0,2 1 0,-1-1 0,0 0 0,1 1 0,0-2 0,0 1 0,1 0 206,-4-4-267,0 0-1,-1-1 1,1 1-1,0-1 0,-1 1 1,1-1-1,0 1 0,0-1 1,-1 0-1,1 1 1,0-1-1,0 0 0,0 1 1,-1-1-1,1 0 0,0 0 1,0 0-1,0 0 0,0 0 268,12 0-7840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6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48 129 7652,'0'0'1088,"0"0"-392,0 0-122,0 0-24,0 0-190,0 0-216,0 0-32,-4 16 11,-29 126 90,29-122-185,1-1 1,1 1-1,1 12-28,1-31-40,2-19-53,26-65 105,29-59-12,-33 85-1,9-13 17,-33 70-17,0-1 0,0 1-1,0-1 1,1 1 0,-1 0 0,0-1 0,0 1 0,0-1 0,1 1 0,-1 0 0,0-1 0,0 1 0,1 0 0,-1-1 0,0 1 0,1 0 0,-1-1 0,0 1 0,1 0 0,-1 0 0,1 0 0,-1-1 0,0 1 0,1 0 0,-1 0 0,1 0-1,-1 0 1,0 0 0,1 0 0,0 0 1,3 11 60,-5 20 66,-17 6 5,16-34-94,0 0 0,0 0 1,0 0-1,1 0 0,-1 0 1,1 0-1,0 0 1,-1 1-1,1-1 0,1 1 1,-1-1-1,0 1 0,1-1 1,0 1-1,0-1 1,0 1-1,0-1 0,0 1 1,1-1-1,0 0 0,1 4-37,1-1 6,0 0 1,1 0-1,0 0 0,0-1 0,0 0 0,1 1 0,0-2 0,0 1 0,0 0 0,0-1 0,1 0 0,0 0 0,1 0-6,4 3-2,0 1 0,-1 1 0,5 5 2,-12-11 2,0 0-1,0 1 1,0-1-1,-1 1 1,0 0-1,1 0 1,-2 0-1,1 0 1,0 0-1,-1 0 1,0 0-1,1 5-1,0-1 8,-2 1-1,1 0 1,-1 0-1,0 0 0,-1 0 1,0 0-1,0-1 1,-1 1-1,0 0 1,-1-1-1,0 2-7,-3 3 10,0-1 0,0 0 0,-1 0 1,0 0-1,-1-1 0,-9 10-10,-10 7 19,-1-1 0,-2-1 0,0-1 0,-21 11-19,35-24-115,16-13 51,0 1-1,0 0 1,0 0 0,0 0-1,0 0 1,0 0-1,0 0 1,0 0-1,0 0 1,0 0 0,0 0-1,0 0 1,0 0-1,0 0 1,0 0 0,0 0-1,0 0 1,-1 0-1,1 0 1,0 0 0,0 0-1,0 0 1,0 0-1,0 0 1,0 0 0,0 0-1,0 0 1,0 0 64,6-13-6838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6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369 1 10789,'0'0'1787,"0"0"-930,0 0-513,0 26-27,1-12-265,-1 33 114,-1 0 0,-2 0 0,-4 5-166,-5 45 78,-12 62 112,18-131-370,-1 0-1,-1 0 1,-2-1 0,-6 13 180,13-33-420,0-1 0,0 0 0,-1 0 0,0 0 0,0-1 1,0 1-1,-1-1 0,0 0 0,0 0 0,0-1 0,0 1 1,-1-1-1,0 0 0,1-1 0,-1 0 0,-1 1 1,1-2-1,0 1 0,-1-1 0,0 0 0,-6 1 420,5-2 102,0 0-1,-1-1 1,1 0 0,0 0-1,0-1 1,0 0-1,-6-2-101,9 2 273,0-1-1,0 0 0,1 0 0,-1 0 0,1-1 0,-1 0 0,1 1 0,0-2 0,0 1 0,0 0 0,1-1 0,-1 0 0,1 0 0,0 0 0,0 0 0,0 0 0,0-1 0,1 1 1,0-1-1,-1-1-272,2 3 95,-1-1 1,1 1 0,0 0 0,0-1 0,1 1 0,-1-1 0,1 1 0,-1-1 0,1 1 0,0-1 0,1 1 0,-1-1-1,0 1 1,1-1 0,0 1 0,0 0 0,0-1 0,0 1 0,1 0 0,-1 0 0,1 0 0,0 0 0,0 0-1,0 0 1,0 0 0,0 0 0,1 1 0,-1-1 0,1 1 0,2-2-96,9-5 52,1 1 0,1 0 0,-1 1 0,1 0 1,0 1-1,1 1 0,-1 1 0,1 1 0,0 0 0,1 1-52,50-5 69,61 2-69,-120 5 10,61 0-774,-42 0-2823,-12 0-5097</inkml:trace>
  <inkml:trace contextRef="#ctx0" brushRef="#br0" timeOffset="1">968 679 13270,'0'0'1217,"0"0"-465,0 0-736,0 0 48,0 0-48,0 0-16,155-7 0,-136 7-4674,-1 0-4834</inkml:trace>
  <inkml:trace contextRef="#ctx0" brushRef="#br0" timeOffset="2">1441 782 8596,'0'0'1553,"0"0"-1473,0 0-80,0 0 32,162 7 32,-140-7-64,5 0-7060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39:37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11445,'0'0'2465,"0"0"-1744,0 0-609,0 0-80,0 0 32,140 35-64,-131-28-12214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40:05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31 149 8100,'0'0'525,"-4"24"-391,-1-3-123,-2 20 26,1 0 0,0 31-37,3 92 291,8-169-398,25-56 254,-2-1 0,14-53-147,-36 87 182,-3 16 1967,-2 29-1255,-1-8-863,0 0 0,0 0 0,1 0 0,0 1 0,1-1 0,0 0 0,3 7-31,-4-14 0,1 1 0,-1 0 1,0-1-1,1 1 1,0-1-1,-1 0 0,1 1 1,0-1-1,0 0 1,1 0-1,-1 0 0,0 0 1,1-1-1,-1 1 1,1-1-1,-1 1 0,1-1 1,0 0-1,0 0 0,-1 0 1,1 0-1,0-1 1,0 1-1,0-1 0,0 0 1,1 1-1,5-1-29,0 0-1,-1-1 1,1 1 0,-1-2-1,1 1 1,-1-1 0,0 0-1,1-1 1,-1 0 0,0 0-1,0-1 30,13-8-614,0 0 0,-1-1-1,3-5 615,12-7-1020,-35 25 1018,3-3-24,1 0-1,-1 1 0,1 0 1,-1 0-1,1 0 1,-1 0-1,1 0 1,0 1-1,0-1 1,0 1-1,0 0 1,0 0-1,0 1 1,0-1-1,1 1 27,-4 1 0,0-1 0,0 0-1,0 1 1,0-1 0,0 1-1,0-1 1,0 1 0,-1-1-1,1 1 1,0 0 0,0-1-1,-1 1 1,1 0 0,0 0 0,-1 0-1,1 0 1,0 0 0,-1-1-1,1 1 1,-1 0 0,0 0-1,1 0 1,-1 0 0,0 0-1,1 0 1,-1 0 0,0 1 0,6 33 40,-5-30-32,1 27 27,5 31 36,-6-60-67,-1 0 0,1 1 0,0-1 0,0 0-1,1 1 1,-1-1 0,1 0 0,-1 0-1,1 0 1,0 0 0,0 0 0,0-1-1,1 1 1,-1-1 0,1 1-4,-1-2-1,0 1 0,0-1 0,1 0 0,-1 0 0,0 0 0,1 0-1,-1 0 1,1-1 0,-1 1 0,1-1 0,-1 1 0,1-1 0,-1 0 0,1 0 0,-1 0 0,1-1 0,0 1 0,-1 0 0,1-1-1,1 0 2,1-1-63,0 0 0,0 0 0,0 0 0,-1-1 0,1 0 0,-1 0 0,0 0-1,0 0 1,3-3 63,21-23-1685,-2-2 0,-1 0 0,11-19 1685,-24 27 355,-12 22 1224,0 1 811,-2 0-2308,1 0 0,-1 0 0,1 1-1,-1-1 1,1 1 0,-1-1 0,1 1-1,-1-1 1,1 1 0,0 0 0,-1 0-1,1 0 1,0 0 0,0 0 0,-1 0-1,1 0 1,0 0 0,0 0 0,0 1-1,0-1 1,1 0 0,-1 1 0,0 0-82,-19 33 259,20-34-252,-1 0 1,1 0-1,-1 0 0,1 0 1,0 1-1,-1-1 1,1 0-1,0 0 0,0 0 1,0 0-1,0 1 0,0-1 1,0 0-1,0 0 1,0 1-8,0-1-2,1-1 0,-1 0 1,0 0-1,0 1 0,1-1 1,-1 0-1,0 0 0,0 0 1,1 0-1,-1 0 0,0 1 1,1-1-1,-1 0 0,0 0 1,1 0-1,-1 0 1,0 0-1,0 0 0,1 0 1,-1 0-1,0 0 0,1 0 1,-1 0-1,0 0 0,1 0 1,-1 0-1,0-1 0,1 1 1,-1 0-1,0 0 0,0 0 1,1 0-1,-1-1 2,3 0-5,0-1 0,-1 1 0,1-1 0,-1 0 0,1 0 0,-1 0 0,0 0 0,1-1-1,-1 1 1,0-1 5,2-3 18,-1 1 6,1 0-1,-1 1 1,0-2-1,-1 1 1,1 0 0,-1 0-1,0-1 1,0 0-1,-1 1 1,1-5-24,-7 11 728,2 1-682,-1 0 0,1 0 0,0 0 0,0 1 0,0 0 0,0-1 0,0 1 0,1 0 0,-1 0 0,1 0 0,0 1 0,-1-1 0,2 1 0,-1-1 0,-1 3-46,-3 9 26,-1 0 0,2 0 0,-1 5-26,4-11 10,-1 1-1,2 0 0,-1 0 0,1 4-9,1-13-2,0 1 1,0-1 0,-1 1 0,1-1-1,0 1 1,0-1 0,1 1 0,-1-1-1,0 1 1,0-1 0,1 0 0,-1 1-1,1-1 1,-1 1 0,1-1 0,-1 0-1,1 1 1,0-1 0,0 0 0,0 0-1,0 1 1,0-1 0,0 0 0,0 0-1,0 0 1,0 0 0,0 0 0,1-1-1,-1 1 1,0 0 0,1 0 1,4 0-123,-1-1 0,1 1 0,0-1 0,-1 0 1,1 0-1,-1-1 0,1 0 0,0 0 0,-1 0 0,0-1 1,1 1-1,-1-1 0,0-1 0,0 1 0,0-1 0,0 0 1,0 0-1,-1 0 0,1 0 0,-1-1 0,0 0 0,0 0 1,3-4 122,1-2-514,0-1 0,0-1 0,-1 1 1,-1-1-1,0 0 0,0 0 1,-1-1-1,-1 1 0,2-11 514,-4 15 403,-1 1 0,0 0 0,0-1 0,-1 1 0,0-4-403,0 2 2528,17 9-2245,-8 1-171,0 1 0,0 0 0,0 0-1,0 1 1,0 0 0,-1 1-1,0 0 1,1 0 0,-1 1 0,3 2-112,27 14 118,-12-10-71,1-1 0,0-2 0,3 0-47,13 4-3,-42-11-103,1-1 0,-1 0 0,0 1-1,0-1 1,1 1 0,-1-1 0,0 1 0,0-1 0,0 1-1,0 0 1,0 0 0,0 0 0,0-1 0,0 1-1,0 0 1,0 0 0,0 0 0,0 0 0,0 1 106,-1-1-165,0 0 1,0 0-1,0 0 1,0 0 0,0 0-1,0 0 1,0-1 0,0 1-1,0 0 1,0 0-1,0 0 1,0 0 0,-1 0-1,1 0 1,0-1 0,-1 1-1,1 0 1,-1 0-1,1-1 1,-1 1 0,1 0 164,-3 2-284,0 1-1,0-1 1,0-1 0,0 1 0,-1 0 0,1-1 0,0 0 0,-1 0 0,0 0 0,-3 2 284,-8 1 48,0-1 1,-1 0-1,-14 1-48,-49 0 8632,79-5-8580,0 0 1,0 0-1,0 0 1,0 0-1,0 0 0,-1 0 1,1 0-1,0 0 0,0 0 1,0 0-1,0 0 1,0 0-1,0 0 0,0 0 1,0 0-1,0 0 0,-1 0 1,1 0-1,0 0 1,0 0-1,0-1 0,0 1 1,0 0-1,0 0 0,0 0 1,0 0-1,0 0 0,0 0 1,0 0-1,0 0 1,0 0-1,0-1 0,0 1 1,0 0-1,0 0 0,0 0 1,0 0-1,0 0 1,0 0-1,0 0 0,0 0 1,0-1-1,0 1 0,0 0 1,0 0-1,0 0 0,0 0 1,0 0-1,0 0 1,0 0-1,0 0 0,0 0 1,0-1-1,1 1 0,-1 0-52,5-9 215,26-27 77,2 2-1,0 1 1,3 1-292,14-15 200,-4 3-398,75-69 776,-97 94-2463,1 0-1,14-6 1886,-35 23-8102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0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13 4530,'0'0'368,"0"0"-50,0 0 66,0 0 131,0 0 8,0 0-107,12-2-123,36-4-95,-36 5-14,-12 1 544,1 0 2128,-8 0-1726,-25-2-459,18 1-550,0 1 0,-1 0 0,1 0-1,0 2 1,-5 0-121,17-1 8,1-1 0,0 1 0,-1-1 0,1 1 0,0 0 0,0-1 0,0 1 0,-1 0 0,1 0 0,0 0 0,0 0 0,0 0 0,0 0 0,0 0 0,1 0 0,-1 0 0,0 1 0,0-1 0,1 0 0,-1 1 0,1-1 0,-1 0 0,1 1 0,0-1 0,-1 1-8,-1 40 5,2-30-2,1 10-5,1 0 0,1 0 0,0 0 0,2 0 0,1-1 0,0 0 0,2 0 0,8 17 2,4 8-1,11 40 1,-26-66 5,0 0 0,-1 0 0,-1 1 0,-1 0 0,0 15-5,-2-28 6,0 0-1,0 0 0,-1 0 1,0 0-1,0-1 0,-1 1 1,0 0-1,0-1 0,-1 1 1,0-1-6,0 1-5,0 0 1,1 0-1,0 0 1,1 0-1,-1 1 1,2-1-1,-1 0 1,1 1-1,1 4 5,9 76-21,-6-48 42,-2 0-1,-1 0 1,-3 11-21,1-42 0,0 1 0,-1-1 1,0 0-1,0 0 1,-2 0-1,1 0 0,-2 3 0,-37 68 13,13-26 20,21-38-7,2 1 0,0-1 1,0 1-1,2 0 0,0 0 1,-1 19-27,3 1 62,1 0 1,4 34-63,-3-66 1,1 0 0,0 1 0,0-1 0,1 0 0,-1 0 0,1 0 0,1 0 0,-1 0 0,2 1-1,-3-4-1,1-1 0,0 1 0,0 0 0,0-1 0,0 0 1,0 1-1,0-1 0,1 0 0,-1 0 0,1 0 0,0 0 0,-1-1 0,1 1 0,0-1 0,0 0 0,0 1 0,0-1 0,0-1 1,2 1 0,1 0-143,1 0 1,-1-1 0,1 0 0,0 0 0,-1-1 0,1 0 0,-1 0 0,1-1 0,-1 1 0,1-1 0,-1-1 0,0 1 0,0-1 0,0 0 0,0-1 0,-1 1 0,1-1-1,-1 0 1,0 0 142,13-12-1776,0-1 0,-2-1 0,0 0-1,4-7 1777,-15 19-288,18-28-1948,-5 5 254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1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38 5090,'0'0'2031,"0"0"-932,0 0-424,0 0 504,0 0 203,-18-6-331,-55-18-205,68 23-724,0-1 0,0 1 0,1 0 0,-1 0 0,0 0 0,0 0 1,0 1-1,0 0 0,0 0 0,0 1 0,0-1 0,0 1 0,-1 0-122,6 0 11,-1-1-1,1 0 1,-1 1-1,1-1 1,-1 1 0,1-1-1,0 1 1,-1-1-1,1 1 1,-1-1-1,1 1 1,0 0 0,0-1-1,-1 1 1,1-1-1,0 1 1,0 0-1,0-1 1,-1 1 0,1 0-1,0-1 1,0 1-1,0 0 1,0-1-1,0 1-10,1 22 20,-1-15-8,0 44-2,2 1-1,9 45-9,-8-75 13,0 1 0,-1-1-1,-1 1 1,-2 0 0,-1 12-13,1-34 3,1 0-1,-1 0 1,0 1 0,1-1-1,-1 0 1,0 0 0,-1 0 0,1 0-1,0 0 1,0 0 0,-1 0-1,1-1 1,-1 1 0,0 0-1,1-1 1,-1 1 0,0-1 0,0 0-1,0 1 1,0-1 0,0 0-1,0 0 1,-1-1 0,1 1-1,0 0 1,0-1 0,-1 1 0,0-1-4,-10 2 32,0 0-1,0-1 0,0-1 0,-10-1-30,4 0 33,18-1-321,1 0 0,-1 0 0,1 0 0,0 0 0,0 0 0,0 0 0,0 0-1,0 0 1,1 0 0,-1 0 0,1 0 0,-1-1 288,2 0-360,-1 0 0,1 1-1,0-1 1,0 0 0,0 1 0,0-1 0,1 1-1,-1 0 1,1 0 0,-1 0 0,1 0 0,0 0 0,-1 0-1,1 1 1,2-1 360,3-2-903,-1 1 0,1 1-1,-1-1 1,1 1 0,4 0 903,4 1-1340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48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10037,'0'0'1360,"0"0"-1264,0 0-96,0 0 368,0 0 593,0 0-385,78 96-192,-76-42-144,-2 6-80,0 7-160,-25-6-352,5-46-3826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2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2 241 1185,'0'0'2571,"0"0"3101,0 0-3311,0 0-1854,-1-8-483,1 2-13,1 0-1,-1 0 0,1-1 0,1 1 1,-1 0-1,1 0 0,0 0 1,1 0-1,-1 1 0,1-1 1,0 1-1,0-1 0,1 1 0,0 0 1,3-3-11,15-19-157,2 2 0,12-10 157,-30 29-99,-3 3 32,3-4-124,1 2 0,-1-1 1,1 0-1,0 1 0,0 1 0,5-3 191,-12 7 0,0-1-1,0 1 1,0 0-1,1 0 0,-1 0 1,0 0-1,0 0 1,1-1-1,-1 1 1,0 0-1,1 0 1,-1 0-1,0 0 0,0 0 1,1 0-1,-1 0 1,0 0-1,1 0 1,-1 0-1,0 0 1,0 0-1,1 0 0,-1 0 1,0 0-1,1 1 1,-1-1-1,0 0 1,0 0-1,1 0 0,-1 0 1,0 0-1,0 1 1,0-1-1,1 0 1,-1 0-1,0 0 1,0 1-1,1-1 1,0 3 25,0 1 0,-1-1 0,1 1 0,0 0 1,-1-1-1,0 1 0,0-1 0,0 1 0,0 0 0,-1-1 0,1 1 0,-1-1 0,0 1 1,-1 2-26,-19 49 224,6-23-42,-5 10 719,-4 17-901,19-45 58,0 1 0,2 0 0,0 1 0,0-1-1,1 0 1,1 2-58,0 1 451,-1 32-3448,2-48 2496,0 1 0,0-1 0,1 1 1,-1-1-1,0 0 0,1 1 0,0-1 1,-1 0-1,1 1 0,0-1 0,0 0 1,0 0-1,1 0 0,-1 0 0,1 1 501,1-1-1544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2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0 368,'0'0'9797,"0"0"-8037,0 0-1535,0 0-1,-30 139 896,-3-85-640,6 0-352,5-7-96,4-7-32,8-13-1264,5-7-4675,5-20 2802,0 0 576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2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0 9028,'0'0'1873,"0"0"-715,0 0-195,0 0-27,0 0-466,-15 13-302,-1 1-141,1 0-1,-12 15-26,25-26 4,0 0-1,0 0 1,0 1-1,1-1 1,-1 1-1,1-1 1,0 1 0,0-1-1,0 1 1,0 0-1,1-1 1,-1 1-1,1 0 1,0 0-1,0 0 1,0-1-1,1 1 1,0 0-4,0 13 11,0 43 21,1-36-10,-1 1 0,-2-1 1,0 1-1,-2-1 0,0 0 0,-5 13-22,6-31 13,0 0-1,0 0 0,-1 0 0,0 0 0,-1-1 0,1 1 1,-1-1-1,-1 2-12,3-5-13,0 0 0,0 0 0,0 0 0,-1 0 0,1 0 0,0 0 0,-1 0 0,0-1 0,1 0 0,-1 1 0,0-1 0,1 0 0,-1 0 0,0 0 0,0-1 0,0 1 0,0-1 0,-3 1 13,6-1-1144,0-1-2195,0-8 1446,0 9 1848,-1-2-285,1 0-1,0 1 1,1-1-1,-1 0 1,0 1 0,0-1-1,1 1 1,-1-1-1,1 0 1,-1 1-1,1-1 1,-1 1 0,2-1 330,3-3-2388</inkml:trace>
  <inkml:trace contextRef="#ctx0" brushRef="#br0" timeOffset="1">356 316 7011,'0'0'2884,"0"0"-1819,0 0-772,0 0 155,13 3 49,-5-1-391,-5-2-75,0 0-1,0 1 1,0-1 0,0 1 0,0 0-1,0 0 1,0 0 0,0 0 0,0 0-1,0 1 1,0-1 0,-1 1 0,1 0-1,-1 0 1,1 0 0,-1 0 0,0 0-1,0 1 1,0-1 0,0 1 0,0-1-1,0 1 1,-1 0 0,1-1 0,0 3-31,2 16 242,-2 0 1,0-1 0,-1 1 0,-1 0 0,-2 7-243,1 17 176,-4 69 213,5-113-388,0 0-1,0 1 1,0-1-1,0 0 1,1 0 0,-1 1-1,0-1 1,1 0-1,-1 1 1,1-1-1,-1 0 1,1 0 0,-1 0-1,1 0 1,0 0-1,0 1 1,-1-1-1,1 0 1,0 0 0,0-1-1,0 1 1,0 0-1,0 0 1,0 0-1,0-1 1,1 1-1,-1-1 1,0 1 0,0-1-1,0 1 1,1-1-1,5 2-5,-1-1 1,1 0-1,-1-1 1,1 0 0,0 0-1,0 0 5,5 0-10,0 0-99,0 0-1,0-1 0,0 0 0,0-1 0,0 0 0,0-1 0,-1-1 0,10-3 110,-11 3-1393,-2-1 0,1 0 0,0-1 1,3-2 1392,11-9-5742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3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1 64,'0'0'598,"0"0"141,0 0 1544,0 0 2672,-22 3-2517,-64 13-1563,84-16-855,1 0 0,-1 1 0,1-1 0,0 1 0,-1-1 0,1 1 1,0-1-1,-1 1 0,1 0 0,0 0 0,0-1 0,0 1 0,-1 0 0,1 0 0,0 0 0,0 0 0,1 1 0,-1-1 0,0 0 0,0 0-20,1 1 14,-1-1-1,1 0 1,0 1-1,0-1 1,0 0-1,0 1 1,0-1-1,0 0 1,0 1 0,0-1-1,0 0 1,1 0-1,-1 1-13,1 5 63,0 15 68,1-1 0,2 1 0,0 0-1,7 20-130,3 18 94,-11-43-69,0 0 0,-1 0 1,-1 0-1,0 1 0,-2-1 1,0 0-1,-1 0 0,-1 4-25,2-17 17,-1 0-1,0 1 1,0-1-1,0 0 1,0 0-1,-1 0 1,0-1-1,0 1 1,0-1-1,0 1 1,0-1-1,-1 0 0,1 0 1,-1 0-1,0-1 1,0 1-1,0-1 1,0 0-1,-1 0 1,-2 0-17,-5 3 111,0-2 1,-1 0-1,0 0 1,1-1-1,-1-1 1,0 0-1,-6-1-111,19 0-120,0-1-1,0 1 0,0-1 1,0 1-1,0-1 1,0 1-1,0-1 0,0 1 1,0-1-1,0 1 0,0-1 1,0 1-1,0-1 0,0 1 1,0-1-1,0 1 1,0 0-1,1-1 0,-1 1 1,0-1-1,0 1 0,1-1 1,-1 1 120,4-4-683,0 1-1,1 0 1,-1 0 0,1 0 0,-1 1 0,1 0-1,0 0 1,0 0 0,0 0 0,0 1 0,0 0-1,1 0 1,3-1 683,-9 2-45,18-3-1767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3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11 384,'0'0'5432,"0"0"-2305,0 0-1983,0 0-856,0 0-186,0 0-99,0 0 1,-1 0 0,1 0-1,0 0 1,0 0 0,-1 0-1,1 0 1,0 0 0,0 0-1,0 0 1,-1-1-1,1 1 1,0 0 0,0 0-1,0 0 1,0 0 0,-1-1-1,1 1 1,0 0 0,0 0-1,0 0 1,0-1-1,0 1 1,0 0 0,-1 0-1,1 0 1,0-1 0,0 1-1,0 0 1,0 0 0,0-1-1,0 1 1,0 0-4,1-1 9,1 0 0,-1 1 0,1-1 1,-1 1-1,1-1 0,-1 1 0,1 0 0,-1-1 1,1 1-1,-1 0 0,1 0 0,-1 0 0,1 0 0,-1 0 1,1 0-1,-1 1 0,1-1 0,-1 1 0,1-1 1,-1 1-1,1-1 0,-1 1 0,0 0 0,1-1 1,-1 1-1,0 0 0,0 0 0,0 0 0,1 0 0,-1 0 1,0 0-1,0 1 0,0 0-9,2 1 14,-1 0 0,1 0 0,-1 1 0,0-1 0,0 1 1,0-1-1,0 1 0,0 0 0,-1 0 0,0 0 0,0 0 0,0 3-14,1 8 3,-2 0 0,1 0 0,-3 8-3,2-18-23,-1 0 0,0 0 0,0 0 0,0 0 0,-1 0-1,0 0 1,0-1 0,0 1 0,-1 0 0,1-1 0,-3 3 23,1-1 7,0 2 0,0-1 0,1 0 0,0 1 0,0 0 0,1 0 0,0-1 0,0 1 0,1 1 0,0-1 0,0 0 0,1 0 1,0 0-1,0 0 0,1 0 0,0 1 0,1-1 0,0 0 0,0-1 0,2 5-7,-2-5 6,1 0 1,-2 0-1,1 0 1,-1 0-1,0 0 0,0 0 1,-1 1-1,0-1 0,0 0 1,-1 0-1,0 0 1,0 1-1,-1-1 0,0 0-6,-2 5 106,-1 0-1,0 0 0,-1-1 1,0 0-1,-1 0 1,0 0-1,-3 2-105,-2 2-41,6-7 227,-1 1 0,1 0-1,1 0 1,-4 6-186,8-12-347,-1 1-1,1 0 1,0 0-1,0 0 0,0 0 1,1 0-1,-1 0 1,1 3 347,0-6-4709,0-1 889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4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0 9556,'0'0'961,"0"0"-737,-18 124 528,-19-68-79,2-3-401,5-6-224,8-11-48,12-14-32,8-8-2594,2-14-3344,0 0 3377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4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1 1185,'0'0'7467,"0"0"-5117,0 0-1560,0 0 130,0 0-82,-15 12-414,-3 2-356,2 1 0,-12 11-68,26-23 6,0 0-1,0 0 0,0 0 0,1 1 0,-1-1 0,1 0 0,0 1 0,-1-1 0,2 1 0,-1-1 0,0 1 0,1 0 0,-1-1 0,1 1 0,0-1 0,0 1 0,1 0 0,-1-1 0,1 1 0,0 2-5,1 5 17,3 21 26,2 0-1,1 0 1,9 18-43,-6-14 33,0 1 1,2 20-34,-13-51 15,1 0 0,0-1 1,-1 1-1,0 0 1,0 0-1,-1-1 0,0 2-15,1-5 7,-1 0-1,0 1 0,1-1 0,-1 1 0,0-1 0,0 0 0,-1 0 0,1 0 0,0 1 0,-1-1 1,1-1-1,-1 1 0,0 0 0,0 0 0,0-1 0,-1 2-6,-6 3 10,0 0 0,0 0 0,-1-1 0,0 0 0,0-1 0,0 0 0,0 0 0,-1-1 0,1-1-1,-1 0 1,-7 1-10,17-3-453,2-9-5412,-1 8 5591,1 1 0,-1-1 0,0 0 0,0 1 0,1-1 1,-1 0-1,1 1 0,-1-1 0,1 1 0,-1-1 0,1 1 0,-1-1 0,1 1 0,-1-1 0,1 1 0,-1-1 0,1 1 0,0 0 0,-1-1 0,2 1 274,3-3-1787</inkml:trace>
  <inkml:trace contextRef="#ctx0" brushRef="#br0" timeOffset="1">388 462 8340,'0'0'1691,"0"0"-922,0 0 87,0 0 366,-9 20-312,-51 109 293,58-123-1087,-1 0 0,1 1 0,0-1 1,1 0-1,0 1 0,0-1 0,0 1 0,1 0 0,-1-1 1,2 1-1,0 5-116,-1-11 4,0 0 0,1 0-1,-1 0 1,1 0 0,-1 0 0,1 0 0,-1 0 0,1 0 0,0 0 0,-1 0 0,1 0-1,0-1 1,0 1 0,0 0 0,-1-1 0,1 1 0,0 0 0,0-1 0,0 1-1,0-1 1,0 1 0,0-1 0,0 0 0,0 1 0,0-1 0,0 0 0,1 0-4,34 2-4,-27-2 7,1 0-127,0-1 0,0 0 1,0 0-1,0-1 0,-1 0 0,1-1 0,-1 0 1,6-2 123,-9 2-629,0 0 0,-1 0 0,0-1 0,1 1 0,-1-1 0,1-1 629,-2 1-1097,-1 0 0,1 0 0,0 0 0,-1-1 0,0 1 0,0-1 0,1-3 1097,-1-7-2505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5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7139,'172'114'2257,"-175"-58"-1440,-14 9 447,-3 2 609,0 5-1073,5-7-431,8-9-145,7-12-176,0-10-48,0-14-64,7-20-7028,3 0 1602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55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1 3057,'0'0'1361,"0"0"-782,0 0 21,0 0 225,0 0 295,0 0-18,10 13-422,-2-2-550,-4-7-95,0 1 0,0-1 0,-1 1 0,0 0 0,0 0 0,0 0-1,-1 0 1,0 1 0,0-1 0,0 1 0,-1-1 0,1 1 0,-1-1 0,-1 1 0,1 0 0,-1 2-35,0 7 176,0 0 0,1 0 1,1 0-1,0 0 0,4 10-176,-4-19 11,-1-1-1,2 1 0,-1-1 0,1 0 1,0 0-1,0 0 0,0 0 0,0-1 1,1 1-1,0-1 0,0 0 0,0 0 1,1 0-1,-1-1 0,1 1 0,4 1-10,-2-1-164,1 0-1,-1-1 0,1 0 1,0 0-1,0-1 0,0 0 1,1 0-1,-1-1 0,0 0 1,1 0-1,-1-1 165,-30-1 5,13 0 81,-1 0 1,1 1-1,0 1 1,0 0 0,-3 0-87,10 0 31,0-1 0,-1 1 1,1-1-1,0 1 1,0 0-1,0 0 1,0 0-1,0 0 1,1 0-1,-1 0 1,0 1-1,0-1 0,1 1 1,-1-1-1,1 1 1,-1 0-1,1-1 1,0 1-1,0 0 1,-1 0-1,1 0 1,1 0-1,-1 0 0,0 1-31,-3 12 68,2 1-1,0 0 0,0 0 1,2-1-1,0 1 0,2 12-67,-1 17 45,2-8 16,1 0 0,2-1 0,1 1 1,2-2-1,3 7-61,0-3 115,-3 1 1,0 0-1,-3 1 1,-1 3-116,-4-25 18,0-5 140,0 0 0,-1 0 0,-1-1 0,0 1 0,-1 1-158,1-11 94,0 0 0,0 0 0,-1 0-1,1 0 1,-1-1 0,0 1 0,0 0 0,0-1-1,0 0 1,-1 1 0,1-1 0,-1 0 0,0 0-1,0 0 1,0-1 0,0 1 0,0-1 0,-1 0 0,0 1-94,-11 5 268,0-1 0,-1-1 0,0 0 0,0-1 0,-1-1 0,1 0 0,-14 0-268,-16 1 186,-1-2 1,-8-3-187,48 0-237,-11-1-699,7-7-5124,-1-1-1266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37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0 1265,'0'0'64,"0"0"6739,0 0-5667,0 0-624,-47 146-415,20-81-49,-3 0 48,3-5-80,-1-11 16,6-9-32,4-10-48,6-6-625,-3-10-703,3-5-1746,9-9 385,1 0 624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4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 18 1745,'0'0'5546,"0"0"-4065,-21-3-966,-7-2-261,9 2 87,0 0 1,0 1-1,0 1 0,-8 1-341,25-1 60,1 1 0,-1 1 0,0-1 0,1 0 0,-1 0 0,1 1-1,-1-1 1,1 0 0,-1 1 0,1 0 0,-1-1 0,1 1 0,0 0-1,-1 0 1,1 0 0,0 0 0,-1 0 0,1 0 0,0 0 0,0 0 0,0 0-1,0 1 1,0-1 0,0 0 0,1 1 0,-1-1 0,0 1 0,1-1-1,-1 1 1,1-1 0,-1 1 0,1-1 0,0 1-60,-2 7 38,1 0 0,1 1 0,-1-1 0,2 0 0,0 6-38,0 8 59,-1 14-28,2-1-1,1 1 0,6 24-30,2 5 33,-2 0 0,-4 1 0,-2 44-33,-3-107 5,0 1 0,0-1 0,-1 0 0,0 0 0,0 0 0,0 0 0,0 0 0,0 0 1,-1-1-1,0 1 0,1 0 0,-2-1 0,1 1 0,0-1 0,-1 0 0,1 0 0,-1 0 0,0 0 0,0 0 0,0 0 1,0-1-1,-1 1 0,1-1 0,-1 0 0,1 0 0,-1 0 0,-1 0-5,-8 2 29,1 0 0,0-1 1,-1 0-1,0-1 0,1 0 0,-1-1 0,0 0 1,-3-1-30,16-2-294,0 1 0,0-1 0,0 1 0,0-1 0,1 0 0,-1 1 0,0-1 0,1 1 0,-1-1 0,1 1 0,0-2 294,12-10-2809,4 3-2599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38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0 239 5971,'0'0'3345,"0"0"-1712,0 0-1139,3-21-374,-1 8-105,-2 5 1,1 0 1,0 0-1,0 0 0,1 1 0,0-1 0,0 0 1,1 0-1,0 1 0,0 0 0,1-1 0,0 1 0,0 1 1,1-1-1,-1 1 0,2-1 0,-1 1 0,1 1 0,0-1-16,7-3 56,1 0 0,0 1 1,1 1-1,-1 0 0,2 1 0,-1 1 0,0 0 0,1 1 0,0 1 0,0 0 0,0 2 0,1-1 0,-1 2 0,6 0-56,-17 0 13,-1 0 1,1 1-1,0-1 0,-1 1 1,1 0-1,-1 0 1,1 0-1,-1 1 0,1-1 1,-1 1-1,0 0 1,0 0-1,0 1 0,0-1 1,4 4-14,-3-1 17,0 1 1,0 0-1,-1 0 0,1 0 1,-1 0-1,0 1 1,-1 0-1,0-1 0,2 6-17,2 9 51,-1-1 0,0 1-1,-2 1 1,0-1 0,-2 1-1,0 2-50,-1 7-792,-1 1 0,-1 0-1,-3 17 793,3-46-357,1 0 0,-1-1 0,1 1 0,-1 0 0,0 0 0,0-1 0,0 1 0,-1-1 0,1 1 0,0-1 0,-1 0 0,0 1 357,-19 22-5758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38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 3986,'0'0'5042,"0"0"-4370,0 0 1,0 0-97,0 0-336,-137 109 176,113-64-96,9 2-95,10-7-97,5-4-128,0-2 96,10-7-96,22-9 0,5-9-16,11-9-32,-1-14-80,-2-24-3202,-35 11-2993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39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1 444 7956,'0'0'1216,"0"0"-538,0 0-478,0 0-96,12 14 11,-5-6-97,-3-2-9,0-1-1,0 0 1,1 0 0,0 0 0,0-1-1,1 0 1,3 3-9,-7-6 4,0 0 1,1 0-1,-1 0 1,0 0-1,1-1 1,-1 1-1,1 0 1,-1-1-1,0 0 1,1 0-1,-1 1 1,1-1-1,0-1 1,-1 1-1,0 0 1,1-1-1,-1 1 1,1-1-1,-1 0 0,1 0 1,-1 0-1,0 0 1,0 0-1,0 0 1,1-1-1,-1 1 1,0-1-5,16-12 35,-1-1 0,0-1 0,-2 0 0,0-1 0,0-1 1,6-12-36,7-13-87,-2-1 0,8-20 87,-27 51-65,-1-1 1,-1 0-1,0 0 0,0-1 1,-2 1-1,0-1 0,0 0 1,-2 0-1,1 0 0,-2 0 0,0 0 1,-1-1 64,1 14 23,0 1 1,-1-1-1,1 1 1,0 0-1,0-1 1,-1 1-1,1 0 1,-1 0 0,1-1-1,-1 1 1,0 0-1,1 0 1,-1 0-1,0 0 1,0 0-1,0 0 1,0 0-1,0 0 1,0 0-1,0 0 1,0 0-1,0 0 1,0 1-1,0-1 1,-1 0 0,1 1-1,-1-1-23,-3 0 216,0 0 0,0 0-1,0 1 1,0-1 0,0 1 0,-4 1-216,1-1 252,6 0-205,-1 0 1,1 1-1,-1-1 0,1 1 1,0-1-1,-1 1 1,1 0-1,0 0 0,0 0 1,0 0-1,0 1 0,0-1 1,0 0-1,0 1 0,0 0 1,0-1-1,1 1 0,-1 0 1,1 0-1,-1 0 0,1 0 1,-1 0-48,-4 9 49,1-1 0,0 1 0,0 0 1,0 2-50,2-5 44,-13 34 1,2 1-1,2 0 0,2 1 0,1 0 0,3 1 0,1 0 1,3 0-1,1 0 0,3 11-44,-1-50-1,-1 0 1,1-1-1,1 1 0,-1 0 1,1-1-1,0 1 0,0-1 1,0 1-1,1-1 1,0 0-1,0 0 0,0 0 1,0-1-1,1 1 0,0-1 1,4 4 0,-3-4 6,1 1 0,0-1 0,1 0 0,-1-1 1,1 0-1,0 0 0,0 0 0,0-1 0,0 0 0,0 0 1,0 0-1,3-1-6,3 0-56,1 0 1,-1 0-1,1-2 1,-1 0 0,1 0-1,-1-1 1,0-1-1,0 0 1,0-1-1,0 0 1,0-1-1,-1-1 1,0 0 0,3-2 55,36-26-3253,27-24 3253,-78 58 8,1-1 0,-1 1-1,0 0 1,1 0-1,-1 0 1,0 0-1,1 0 1,-1-1-1,0 1 1,0 0 0,1 0-1,-1-1 1,0 1-1,0 0 1,1 0-1,-1-1 1,0 1 0,0 0-1,0 0 1,0-1-1,1 1 1,-1 0-1,0-1 1,0 1-1,0 0 1,0-1 0,0 1-1,0 0 1,0-1-1,0 1 1,0 0-1,0-1 1,0 1 0,0 0-1,0-1 1,0 1-1,0 0 1,-1-1-8,-13-1 231,-26 10 160,23 1-177,1 1 1,1 1-1,0 1 0,0 0 0,1 1 0,1 0 1,-9 12-215,20-22-14,6-4-114,3-3 101,0 0 0,0 0 1,0-1-1,-1 0 0,0 0 0,0-1 0,1 0 27,0-2-354,1 2-1,-1-1 0,1 1 1,1 1-1,1-2 355,-10 7-6,0 0-1,0 0 1,0 0 0,1 0-1,-1-1 1,0 1-1,0 0 1,0 0 0,0 0-1,1 0 1,-1 0-1,0 0 1,0 0 0,0 0-1,1 0 1,-1-1 0,0 1-1,0 0 1,0 0-1,1 0 1,-1 0 0,0 0-1,0 0 1,0 0-1,1 1 1,-1-1 0,0 0-1,0 0 1,0 0-1,1 0 1,-1 0 0,0 0-1,0 0 1,0 0-1,0 0 1,1 0 0,-1 1-1,0-1 1,0 0-1,0 0 1,0 0 0,0 0-1,1 1 1,-1-1 0,0 0-1,0 0 1,0 0-1,0 0 1,0 1 0,0-1-1,0 0 1,0 0-1,0 0 1,0 1 0,0-1-1,0 0 1,0 0-1,0 1 7,1 30 143,-1 1 0,-5 25-143,0 33 357,5-88-354,0-1-1,0 1 1,0-1-1,0 1 1,0-1-1,0 1 1,1-1-1,-1 1 0,1-1 1,-1 1-1,1-1 1,-1 0-1,1 1 1,0-1-1,0 0 1,0 0-1,0 1 1,0-1-1,0 0 0,0 0 1,0 0-1,0 0 1,0 0-1,0 0 1,1-1-1,-1 1 1,0 0-1,1-1 1,-1 1-1,1-1 1,-1 1-1,1-1 0,0 1-2,7 0-6,-1 0 0,0-1 0,1 0 0,-1-1-1,0 1 1,1-2 6,3 1-17,5-2-506,0-1-1,0-1 1,-1 0 0,1-2 0,-1 1-1,-1-2 1,1 0 0,7-7 523,1 1-1213,1 2 1,20-8 1212,-45 20 132,0 0-1,0 0 1,0-1-1,0 1 1,0 0-1,0 0 1,0 0 0,0 0-1,0 0 1,-1 0-1,1 0 1,0 0 0,0 0-1,0 0 1,0 0-1,0-1 1,0 1-1,0 0 1,1 0 0,-1 0-1,0 0 1,0 0-1,0 0 1,0 0 0,0 0-1,0 0 1,0 0-1,0 0 1,0-1-1,0 1 1,0 0 0,0 0-1,0 0 1,0 0-1,0 0 1,0 0 0,0 0-1,0 0 1,0 0-1,1 0-131,-15 0 1477,4 1-1589,20 0 613,-10-1-451,0 0 6,0 0 11,6 5-19,-6-5-46,1 0 1,-1 0-1,1 0 0,-1 1 1,1-1-1,-1 0 0,1 0 1,-1 1-1,1-1 0,-1 0 1,1 1-1,-1-1 1,0 0-1,1 1 0,-1-1 1,1 1-1,-1-1 0,0 0 1,0 1-1,1-1 0,-1 1 1,0-1-1,0 1 0,1-1 1,-1 1-3,0 0-46,0 0 1,1 0-1,-1 0 0,0-1 1,1 1-1,-1 0 1,1 0-1,-1-1 0,1 1 1,-1 0-1,1-1 1,0 1-1,-1 0 0,1-1 1,0 1-1,0-1 1,-1 1-1,1-1 0,0 1 1,0-1 45,18 3-9642,-18-8 9532,-1 1-50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40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22 271 9636,'0'0'1006,"0"0"-528,0 0-393,28 1-64,-8 0-12,-11 1-2,1-1 0,0-1-1,0 0 1,0 0 0,-1-1 0,1 0 0,0 0 0,-1-1 0,1-1 0,-1 0 0,1 0-1,-1-1 1,0 0 0,-1 0 0,1-1 0,-1 0 0,7-6-7,4-4 15,4-4 1,-1 0 1,7-10-17,-24 24 6,0-1 1,-1 1 0,0-1-1,0 0 1,0 0 0,0 0-1,-1-1 1,0 1 0,-1-1 0,1 1-1,-1-1 1,0-3-7,-2 8 7,0 0 1,0 1-1,0-1 1,0 0-1,0 0 1,0 0-1,-1 0 1,1 0-1,0 1 1,-1-1-1,0 0 1,1 0-1,-1 1 1,0-1-1,0 0 0,0 1 1,0-1-1,0 1 1,-1-1-1,1 1 1,0-1-1,-1 1 1,1 0-1,0 0 1,-1 0-1,0 0 1,1 0-1,-1 0 1,0 0-1,1 0 1,-1 1-1,-1-1-7,-6-2 58,0 0 1,-1 1-1,1 0 0,0 1 1,-9 0-59,-1-1 224,0 1-1,0 1 1,1 1 0,-1 0 0,-3 2-224,15-2 70,0 1-1,-1 0 1,2 1 0,-1 0-1,0 0 1,0 0-1,1 1 1,0 0 0,0 0-1,0 0 1,0 1 0,1 0-1,-1 0 1,-1 3-70,-1 3 35,0-1 0,0 2 1,1-1-1,1 1 0,0 0 0,0 1 0,1-1 0,1 1 0,0 0 0,1 0 1,1 0-1,0 1 0,0-1 0,1 1 0,1-1 0,0 1 0,1-1 0,1 1-35,-2-10 2,1 0 0,-1 1-1,1-1 1,0 0-1,0 0 1,1 0-1,-1 0 1,1 0-1,0 0 1,0-1 0,0 1-1,1-1 1,-1 1-1,1-1 1,0 0-1,1 1-1,1 0 1,0 0 1,0 0-1,1 0 0,0-1 0,-1 0 0,1 0 0,0-1 0,0 0 0,0 0 0,2 0-1,15 3 3,0-2 0,1 0 0,-1-2 0,1 0 0,8-3-3,-8 1-238,0-2 0,-1 0 0,0-2 0,0 0-1,0-2 1,0-1 0,18-8 238,-5-2-1589,-1 0-1,-1-2 1,-1-2-1,10-9 1590,-33 23-314,30-24-1075,-39 30 1365,1 0 1,0 0 0,0 0-1,-1-1 1,1 1-1,-1 0 1,1-1-1,-1 1 1,0-1-1,0 1 1,0-1 0,-1 0-1,1 1 1,0-1-1,-1 0 1,0 0 23,-1 2 194,0 0-1,0 1 1,0-1 0,0 1 0,0 0 0,0-1-1,0 1 1,0 0 0,0 0 0,0-1 0,0 1 0,0 0-1,0 0 1,0 0 0,0 0 0,-1 1 0,1-1-1,-1 0-193,-2 0 479,-9 1-168,0 0 0,0 0 0,0 1 0,1 1 0,-1 0-1,0 1 1,1 0 0,0 1 0,0 0 0,0 1 0,1 1 0,-1-1 0,-3 5-311,-3 0 398,1 1 0,0 1 0,0 1 1,-14 15-399,31-28 10,-1-1 1,0 1 0,0 0 0,1-1 0,-1 1 0,1 0-1,-1 0 1,0 0 0,1 0 0,-1 0 0,1-1 0,0 1-1,-1 0 1,1 0 0,0 0 0,0 0 0,-1 0 0,1 0 0,0 0-1,0 0 1,0 0 0,0 0-11,1 0 3,-1 0 0,1-1 1,-1 1-1,1-1 0,-1 1 0,1-1 0,-1 1 1,1-1-1,-1 1 0,1-1 0,0 1 0,-1-1 1,1 0-1,0 1 0,-1-1 0,1 0 0,0 0 1,-1 0-1,1 1 0,0-1 0,0 0 0,0 0-3,8 0-7,0 1 1,0-2-1,0 1 0,5-2 7,-7 1 15,7-1-13,-1-1 0,0 0 0,-1-1 0,1-1 0,-1 0 0,0-1 0,1 0-2,-3 0-21,1 1 0,0 0 1,0 1-1,0 0 0,0 1 0,1 0 0,-1 1 0,1 0 0,4 0 21,-16 19 46,-8 29 1,7-40-44,-1 0-1,0 1 1,1-1-1,0 0 0,1 0 1,0 1-1,-1-1 1,2 0-1,0 7-2,5-11-48,24-1-5,1-2 0,-1-2 0,3-1 53,-6 1-6,-25 3 8,-1-1 1,0 1-1,1 0 1,-1 0-1,0 0 1,1 0-1,-1 0 1,1 0-1,-1 0 1,0 0-1,1 0 1,-1 1-1,0-1 1,1 0-1,-1 1 1,0-1-1,0 1 1,1 0-1,-1-1 1,0 1-1,0 0 1,0 0-1,0-1 1,1 2-3,-1 1 8,0-1 1,-1 0-1,1 1 1,-1-1 0,1 1-1,-1-1 1,0 1-1,0-1 1,0 1 0,0-1-1,0 2-8,0 8-8,-2 8 31,1-14-19,1 0 1,-1 0 0,1 0 0,1 0 0,-1 0 0,1 0 0,0 0 0,1 4-5,-1-9-4,0 0 0,1 1 0,-1-1 0,1 0 1,-1 0-1,1 0 0,-1 0 0,1 0 0,0 0 1,-1-1-1,1 1 0,0-1 0,0 1 0,0-1 1,-1 1-1,1-1 0,0 0 0,2 0 4,36 2-44,-36-2 45,2 0-408,17 0 1044,-10 0-5584,-12 0 107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40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0 8292,'0'0'1737,"0"0"-841,0 0-589,0 0-16,-7 25 178,-26 78-42,27-82-218,-2 0-1,0 0 1,-2 0 0,-8 13-209,16-31 51,-2 2 162,2-8-100,5-13-135,2 8 22,1 0-1,0 0 1,0 1 0,0-1 0,1 1-1,0 1 1,0-1 0,1 1 0,0 1-1,0 0 1,0 0 0,4-2 0,0 2-111,-1-1-1,1 2 1,0 0-1,0 0 1,0 1-1,0 0 1,1 1 0,-1 1-1,10-1 112,26 3-3180,-46 0-542,-2 0-778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43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12598,'0'0'1600,"0"0"-799,0 0-721,0 0 208,0 0 560,197 15-415,-100-12-145,0-1-176,-8-2-80,-7 0 48,-20 0-80,-19 0-144,-33 18-2353,-10-7-4883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44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11205,'0'0'1137,"0"0"-177,0 0-960,0 0 144,0 0 272,0 0 1,127 117-225,-65-106-48,-2 0-128,-8 0 64,-42-9-80,-8 3-6179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47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13 7427,'0'0'758,"0"0"-512,0 0-158,0 0 344,0 0 654,0 0-105,-5-1-420,-31-4-412,-1 1 1,1 2 0,0 2 0,-32 3-150,51-2 164,9-1-51,-1 1 1,0 1-1,1-1 1,-1 1-1,1 1 0,0-1 1,0 2-1,0-1 1,0 1-1,0 0 1,-6 5-114,10-6 49,-1 1 0,0-1 0,1 1 0,0 1 1,0-1-1,0 0 0,0 1 0,1 0 0,0 0 0,0 0 0,0 0 1,1 1-1,0-1 0,-1 1 0,2-1 0,-1 1 0,0 4-49,0 2 15,1-1 0,0 1 0,0 0-1,1-1 1,1 1 0,0 0 0,0-1-1,1 1 1,1-1 0,0 1 0,0-1-1,1 0 1,1-1 0,-1 1 0,3 1-15,35 49-324,-21-31-329,0 1 0,1 7 653,-16-27-147,-1 0-1,0 0 1,-1 1-1,-1-1 1,1 1-1,-2 0 1,0 0-1,1 10 148,-2-14-51,-1 1 0,1 0 0,-2 0-1,1-1 1,-1 1 0,0 0-1,-1-1 1,0 1 0,0-1-1,-1 1 1,0-1 0,-1 0-1,-4 7 52,-16 23 61,9-17 336,1 2 1,-1 5-398,11-21 70,1 0 1,0 0-1,1 1 0,-1-1 1,2 1-1,-1-1 0,1 1 1,0 0-1,0 4-70,1 11 19,2 0-1,0 0 1,1 1 0,2 5-19,0-8 12,-2 1 1,0-1-1,-1 1 1,-1 0-1,-2 0 1,0 0-1,-1 0 1,-1-1-1,-1 1 1,-1-1 0,-1 0-1,-1 0 1,-2 4-13,-10 18 209,1 2 1,1 5-210,13-35 108,0 1-1,1 0 1,0 0-1,2 0 1,0 0 0,1 0-1,0 0 1,1 3-108,0-16-13,-1 0 0,1-1 0,0 1 0,0 0 1,0-1-1,0 1 0,0-1 0,0 1 0,1-1 0,-1 0 0,1 1 0,-1-1 0,1 0 0,0 0 0,0 0 0,0 0 0,0 0 0,2 0 13,0 1 75,0-1-1,1 1 1,-1-1-1,1 0 0,0 0 1,-1-1-1,1 1 1,0-1-1,0 0 0,2 0-74,0-1-107,-1 1 0,0-1 0,0 0 0,1-1 0,-1 1 1,0-1-1,0-1 0,3 0 107,-5 1-360,-1 0 1,0 0-1,0 0 1,0-1 0,0 0-1,0 1 1,0-1 0,-1 0-1,1 0 1,0 0-1,-1-1 1,0 1 0,1-1-1,0-1 360,15-24-8401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47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22 4530,'0'0'1643,"0"0"-1200,0 0-184,0 0 856,0 0 166,-7-4-435,3 2-710,-1-1 1,1 1-1,0 0 1,-1 1-1,1-1 1,-1 1-1,0 0 0,0 0 1,1 0-1,-1 0 1,0 1-1,0 0 1,0 0-1,1 0 1,-1 1-1,0 0 1,0 0-1,1 0 1,-5 1-137,5-1 45,1 0-1,-1 1 1,1-1 0,-1 1 0,1 0 0,-1-1 0,1 1 0,0 1-1,0-1 1,0 0 0,0 1 0,0 0 0,1 0 0,-1-1-1,1 2 1,0-1 0,-1 0 0,1 0 0,1 1 0,-1-1-1,1 1 1,-1-1 0,1 1 0,0 0 0,0-1 0,0 1-1,1 0 1,0 0 0,-1 0 0,1-1 0,1 2-45,-1 6 5,0-1 0,1 1 0,0-1 0,1 0 0,0 1 1,1-1-1,0 0 0,1 0 0,0-1 0,0 1 0,1-1 0,1 0 0,3 6-5,1 0 0,3 5 10,-1 1 0,6 15-10,-15-30 2,-1 0-1,1 0 1,-2 1-1,1-1 1,-1 0-1,0 1 1,0-1-1,0 1 0,-1-1 1,0 1-1,-1 0 1,1 0-2,-1-5 5,0 0 1,0 0 0,0 0-1,0 0 1,-1 0 0,1-1-1,0 1 1,-1 0 0,1-1-1,-1 1 1,1-1 0,-1 0-1,0 1 1,0-1 0,0 0-1,0 0 1,1 0 0,-1 0-1,0-1 1,-2 1-6,-47 15 76,40-13-44,-48 10 380,40-12-8174,27-1 2112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48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 7908,'0'0'1061,"0"0"-391,0 0-206,0 0-53,0-2-339,7 0-125,78 2 197,-84 0-139,0 0 0,0 0-1,0 1 1,0-1 0,0 0 0,0 1 0,0-1-1,0 1 1,0-1 0,0 1 0,0-1 0,0 1 0,0 0-1,-1-1 1,1 1 0,0 0 0,0 0 0,-1-1 0,1 1-1,0 0 1,-1 0 0,1 0 0,-1 0 0,1 0 0,-1 0-1,0 0 1,1 0 0,-1 0 0,0 0 0,0 0-1,1 1-4,-1 42 113,1-5-103,11-11-10,-10-23 2,1 0 0,-1-1 0,0 1 0,0 1 0,-1-1-1,1 0 1,-1 3-2,1 5 18,-1 1 0,-1-1 1,0 1-1,-1 0 0,-1 9-18,0-16 122,1-1 0,-1 0 1,0 0-1,-1 0 0,1 0 1,-1 0-1,0 0 0,-1-1 0,0 1 1,1-1-1,-2 0 0,-3 4-122,-12 10 883,-2-1-1,-8 6-882,-35 30 775,54-39-404,11-15-425,0 0 0,0 1 0,0-1 0,-1 0 1,1 0-1,0 0 0,0 1 0,0-1 0,0 0 0,0 0 0,0 1 0,0-1 0,0 0 0,0 0 0,0 1 0,0-1 0,0 0 0,0 0 0,0 1 0,0-1 0,0 0 0,0 0 0,0 0 0,0 1 1,0-1-1,1 0 0,-1 0 0,0 1 0,0-1 0,0 0 0,0 0 0,0 0 0,1 1 0,-1-1 0,0 0 0,0 0 0,0 0 0,1 0 0,-1 0 0,0 1 0,0-1 0,0 0 0,1 0 1,-1 0-1,0 0 0,0 0 0,1 0 0,-1 0 0,0 0 0,0 0 0,1 0 0,-1 0 0,0 0 0,0 0 0,1 0 0,-1 0 0,0 0 0,0 0 0,0 0 0,1 0 0,-1 0 0,0-1 0,0 1 1,1 0-1,-1 0 0,0 0 0,0 0 0,0 0 54,14-4-6192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49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7603,'0'0'865,"0"0"-654,0 0-209,0 0 12,0 0 18,12 2 16,-4-2-31,-4 0-11,0 1-1,0-1 1,0 0 0,0 1-1,0 0 1,-1 0-1,3 1-5,-4-1 8,-1-1-1,0 1 1,0 0-1,0 0 1,1 0-1,-1-1 1,0 1-1,0 0 1,0 0-1,0 1 1,-1-1-1,1 0 1,0 0-1,0 0 1,-1 0-1,1 1 1,-1-1-1,1 0 1,-1 1-1,1-1 1,-1 0-1,0 1 0,0-1 1,1 1-1,-1-1 1,0 0-1,0 2-7,-1 6 32,0 1-1,0 0 1,0-1-1,-1 1 0,-1-1 1,0 1-1,0-1 0,-3 5-31,-7 12-18,-1 0 0,-4 3 18,8-12 228,-1 0 1,2 1 0,0 0 0,2 0-1,-6 18-228,13-34 47,-6 33 769,6-34-809,0 0 1,0 0-1,0 0 1,0 1-1,0-1 0,0 0 1,1 0-1,-1 0 1,0 0-1,1 0 0,-1-1 1,0 1-1,1 0 1,-1 0-1,1 0 0,0 0 1,-1 0-1,1 0 0,0-1 1,-1 1-1,1 0 1,0-1-1,0 1 0,0 0 1,-1-1-1,1 1 1,0-1-1,0 1 0,0-1 1,0 0-1,0 1 1,1-1-8,5 1-54,0 0 0,0 0 0,1-1 1,-1 0-1,0 0 0,0-1 0,3-1 54,14-5-1702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6:50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2017,'0'0'664,"0"0"230,0 0 275,0 0-174,0 0-254,3-4 220,5-12-70,-6 12-336,11 6 210,-5 5-508,1 0-1,-1 1 0,0 0 1,-1 0-1,3 5-256,17 17 218,-7-11-169,0-1 1,2-1 0,0 0-1,1-2 1,0-1-50,-22-13 8,-1-1 1,1 0-1,0 1 0,-1-1 1,0 0-1,1 1 1,-1-1-1,1 1 0,-1-1 1,1 1-1,-1-1 1,0 1-1,1-1 0,-1 1 1,0-1-1,0 1 0,1-1 1,-1 1-1,0-1 1,0 1-1,0 0 0,0-1 1,0 1-1,1-1 1,-1 1-1,0 0 0,0-1 1,-1 1-1,1 0 1,0-1-1,0 1 0,0-1 1,0 1-1,0-1 0,-1 1-8,-14 21 24,5-8-24,6-1 1,1 0 0,0 0-1,1 1 1,0-1-1,1 1 1,1-1 0,0 1-1,1-1 1,1 4-1,-1 27-6,-1-34 7,0 9-4,0-1 1,1 1 0,1-1 0,0 0-1,1 0 1,5 14 2,22 52-9,-2-8 15,-3 4-6,-19-54 8,0 0 0,-1 1 0,-2 0 0,-1 0 0,-1 2-8,0 4-56,-1-13 673,0 0-1,-2 17-616,1-30 225,-1-1 0,1 1 0,-1-1 0,0 1-1,-1-1 1,1 0 0,-1 0 0,0 0 0,-1 0 0,-2 2-225,-4 6 424,7-11-333,0 0 0,0 1 0,1-1 0,-1 1 0,1 0 0,0 0 0,0 0 0,0 0 0,1 0 1,-1 0-1,1 0 0,0 1 0,0-1 0,0 0 0,1 1 0,0 0-91,0 47-62,0 17 62,0-23-6661,0-46 786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10549,'0'0'21,"36"-10"-37,-1-1 15,14-4 7,0 2-1,1 2 1,47-4-6,124 1 346,79 11-346,-229 3 22,-42 0 26,-28 0 14,-4 0 170,-69 2-41,0 3 0,0 4 0,-16 5-191,-14 6 53,7 0 926,-1-5 1,0-4-1,-50-1-979,150-11-10,-1 1 0,1 0 0,-1-1 0,0 0 0,1 1 0,-1-1 0,0-1 0,1 1 0,-1 0 10,15-6-17,-11 5-2,296-83 155,-243 72-487,0 2-1,1 3 1,1 3 0,8 3 351,-81 3 14,0 1 0,1 0 0,-1 1 0,1 0 0,-1 0 0,1 1 0,-9 6-14,-16 4 19,-299 107 1280,291-106-637,48-16-673,0 0 0,0 1 0,0-1 0,0 1 0,0 0 0,1 1 0,2 0 11,15 1 2,22-4 60,-1-2 0,8-4-62,-6 2-315,1 1 0,8 3 315,-55 2-241,1 0 1,-1 0-1,1 0 1,-1 0-1,0 0 1,1-1-1,-1 1 1,1 0-1,-1 0 1,0 0-1,1 0 1,-1-1-1,0 1 1,1 0-1,-1 0 1,0 0-1,1-1 1,-1 1-1,0 0 1,0-1-1,1 1 1,-1 0 0,0-1-1,0 1 1,0 0-1,1-1 1,-1 1-1,0 0 1,0-1 240,1-6-5347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10693,'0'0'1385,"0"0"-358,0 0-312,0 0 122,0 0 126,3 12-330,3 14-508,-2 0 1,0 0-1,-2 0 0,0 2-125,-3 115 185,0-92-92,-7 216 296,-1 100-178,9-325-328,0-42 96,0 0-1,0 0 1,0 1 0,0-1 0,0 0 0,0 0 0,0 0-1,0 0 1,0 0 0,0 0 0,0 0 0,0 0 0,0 0 0,0 0-1,0 0 1,0 0 0,0 0 0,0 0 0,0 0 0,0 1 0,1-1-1,-1 0 1,0 0 0,0 0 0,0 0 0,0 0 0,0 0-1,0 0 1,0 0 0,0 0 0,0 0 0,0 0 0,0 0 0,0 0-1,0 0 1,0 0 0,0 0 0,0 0 0,0 0 0,1 0 0,-1 0-1,0 0 1,0 0 0,0 0 0,0 0 0,0 0 0,0 0-1,0 0 1,0 0 0,0 0 0,0 0 0,0 0 0,0 0 0,0 0-1,0 0 1,1 0 0,-1 0 0,0 0 0,0 0 0,0 0 0,0 0-1,0 0 1,0 0 0,0 0 0,0-1 0,0 1 0,0 0 0,0 0-1,0 0 1,0 0 21,4-7-1163,-2-21-3108,-1 0-1,-1-4 4272,0-20-5864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20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9877,'0'0'800,"0"0"-704,5-114-96,37 74 192,8 4 64,10 11 160,2 18-160,-2 7-79,-8 9 31,-7 36 272,-11 16-272,-6 15 16,-8 11-128,-10 5-96,-10-61-2753,0-6-5155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20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11541,'0'0'1620,"0"0"-633,0 0-454,0 25-260,0 302-17,-1-234-235,2 101 35,-1-192-65,0 0 0,0 0 0,0 0 0,0 0 0,0 0 0,0 0 0,1-1 0,-1 1 0,1 0 0,-1 0 0,1 0 0,0 0 0,0-1 0,-1 1 0,1 0 1,1-1-1,-1 1 0,0 0 9,2-1-16,-1 0 1,0 0-1,0-1 0,0 1 1,1-1-1,-1 1 1,0-1-1,0 0 1,1 0-1,-1 0 1,0 0-1,1 0 1,-1-1-1,2 1 16,2-2-4,0 0 0,-1 0 0,1 0-1,-1 0 1,1-1 0,-1 0 0,0 0-1,0-1 1,-1 1 0,1-1 0,0 0 0,-1 0-1,1-2 5,19-15 12,-2 3-5,1 1 0,1 2 0,0 0-1,2 1 1,8-2-7,-20 10 5,-1 1 1,1 1-1,0 1 0,0 0 0,1 0 0,-1 2 0,0-1 1,1 2-1,-1 0 0,0 1 0,9 1-5,-20-1 2,0 0 1,1-1-1,-1 1 0,0 0 1,0 1-1,0-1 0,0 1 0,0-1 1,0 1-1,0 0 0,0 0 1,-1 0-1,1 0 0,-1 1 0,1-1 1,-1 1-1,0-1 0,0 1 1,0 0-1,-1 0 0,1 0 0,0 0 1,-1 0-1,0 0 0,0 0 1,0 1-1,0-1 0,0 1-2,1 12 44,0-1 0,0 1-1,-2-1 1,0 1 0,-2 8-44,1-15 53,0-1 0,-2 1 0,1-1 0,-1 0 0,0 0 0,0 0 0,-1 0 0,0 0 0,-1-1 0,1 0 0,-2 0 0,1 0 0,-1 0 0,0-1 0,0 0 0,-5 3-53,-8 8 219,-1-2 0,-1 0 0,-1-1-1,0-2 1,-4 2-219,-3 1 110,0-2 0,-1-2 0,0 0 0,-1-2 0,0-1 0,0-2 0,-1-1 0,0-1 0,-9-2-110,45-2-374,1-1 1,-1 0-1,0 0 1,0 0-1,1 0 1,-1-1-1,0 0 1,0 0-1,-1 0 1,1 0-1,0-1 1,1-1 373,14-12-6037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25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9796,'0'0'1537,"0"0"-1025,0 0 337,0 0-113,-45 168-400,40-56 225,3 2-225,2-2-64,0-4-160,0-12-80,0-9 0,2-13-32,10-18 0,6-23-32,4-19-48,6-14-2049,-21-9-2497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26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5 289 8148,'0'0'560,"-5"-118"-560,47 55 80,13 9 160,12 19 416,0 17-223,-7 18-1,-10 6-48,-10 48-64,-8 18 416,-7 19-415,0 6-193,-5-3-128,-20-59-1905,0-5-8308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27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9909,'0'0'1312,"0"0"-981,0 0 32,0 0 488,0 0-16,4 28-224,0-6-517,5 34 85,-2 0-1,-1 20-178,-1 155 141,-5-231-148,0 1 1,0 0-1,0-1 1,0 1-1,0 0 0,0 0 1,0-1-1,0 1 0,0 0 1,1 0-1,-1-1 0,0 1 1,1 0-1,-1-1 1,0 1-1,1 0 0,-1-1 1,1 1-1,-1-1 0,1 1 1,-1-1-1,1 1 0,-1-1 1,1 1-1,0-1 7,8-1-168,-7 1 147,5-1 27,0 0-1,1 0 1,-1-1 0,0 0-1,0-1 1,0 1-1,5-3-5,33-11 97,-20 12-53,-1 2 0,1 0 0,20 2-44,-23 1 15,-20-1-10,-1 0 0,0 0 0,0 0-1,0 1 1,0-1 0,0 1 0,0-1 0,1 1 0,-1-1-1,0 1 1,0 0 0,-1-1 0,1 1 0,0 0-1,0 0 1,0-1 0,0 1 0,-1 0 0,1 0 0,0 0-1,-1 0 1,1 0 0,-1 0 0,1 0 0,-1 1 0,1-1-1,-1 0 1,0 0 0,1 0 0,-1 0 0,0 1-1,0-1 1,0 0 0,0 0 0,0 1-5,0 8 51,0 0-1,0 0 1,-1 0 0,0 0-51,0-5 20,-1 3 4,0 0 0,-1 0-1,0 0 1,0 0 0,0-1 0,-1 1-1,0-1 1,-1 0 0,0-1 0,0 1-1,0-1 1,-1 0 0,1 0 0,-7 4-24,-2 3 54,-1-2 0,0 0 0,-1-1 0,0 0 0,0-1 0,-5 0-54,14-6 20,0 0 0,0 0 0,-1-1 0,1-1 0,-1 1 0,1-1 0,-1-1 0,-7 1-20,13-1-20,0-1 0,0 1 0,0 0 1,0-1-1,0 0 0,0 1 1,0-1-1,0 0 0,1 0 0,-1 0 1,0 0-1,0 0 0,1 0 1,-1-1-1,1 1 0,-1 0 0,1-1 1,-1 1-1,1-1 0,0 0 0,0 1 1,0-1-1,0 0 0,0 0 1,0 0-1,0 0 0,1 0 0,-1-1 20,-2-7-463,0-1 0,1 0 0,0 0-1,0-8 464,1 12-422,-1-41-3628,2 5-2212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30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48,'0'0'480,"0"0"-480,0 0-32,0 0-464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35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1 255 10405,'0'0'1040,"0"0"-330,0 0-609,0 0-175,2-2-44,18-15 150,0-1-1,-2-1 1,0-1-1,11-18-31,-11 15 38,1 1 0,0 0 0,2 2 0,1-1-38,-16 17 6,1 0 0,-1 0 0,1 1 0,0 0 0,0 0 1,0 0-1,0 1 0,0 0 0,1 1 0,-1-1 1,1 1-1,-1 1 0,1 0 0,-1 0 0,1 0 0,5 1-6,-8 0 27,0 0-1,-1-1 0,1 2 0,-1-1 1,1 0-1,-1 1 0,0 0 0,1 0 1,-1 0-1,0 0 0,0 1 1,0 0-1,1 1-26,10 9 218,-1 0 0,10 13-218,-14-15 60,1 1 1,0-2-1,1 0 0,1 0-60,-9-6-69,1-1-1,0 0 1,0 0-1,0-1 1,0 1-1,1-1 1,-1 0-1,0-1 0,1 1 1,-1-1-1,1 0 1,0 0-1,0-1 70,2 0-4631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0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12278,'0'0'1472,"0"0"-1424,0 0 0,0 0 96,13 173 64,-13-86-143,-23 0 15,-9-2-80,17-58-2418,-2-11-4961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42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0 144,'0'0'224,"0"0"2100,0 0 6736,6 24-5730,-1-10-3213,2 11-91,-1 1 0,0 0 0,-2 0-1,-1 0 1,-1 0 0,-1 1-26,-1 1 0,-2 181 141,-11 47-141,8-198 16,2 32-16,3-89-155,1-10-456,9-52 512,3 1 1,3 1-1,13-32 99,-3 10 6,-26 80-6,17-59-33,4 0 0,1 1 0,15-23 33,-26 63-15,0 0 1,0 2-1,2-1 1,0 1-1,8-6 15,-12 14-5,1-1 0,1 1 0,0 1-1,0 0 1,0 1 0,1 0-1,0 0 1,12-3 5,-12 5-2,1 2-1,-1-1 0,1 2 1,0-1-1,-1 2 0,1 0 1,0 0-1,0 1 0,0 1 1,0 0-1,0 1 0,4 1 3,-13-1 7,0-1 0,0 1 1,0 0-1,0-1 0,0 2 0,0-1 0,-1 0 0,1 1 1,-1 0-1,1 0 0,-1 0 0,0 0 0,-1 0 0,2 2-7,0 1 17,0 1 0,0-1-1,-1 1 1,0 0 0,0 0-1,0 0 1,1 8-17,0 10 53,0 0-1,-2 1 1,0-1-1,-2 13-52,-1-20 44,0 0 0,0 0-1,-2 0 1,-1-1 0,0 1 0,-1-1-1,-6 15-43,0-8 31,-1 0 0,-1-1 1,-1 0-1,-1-1 0,-2 1-31,-6 7 30,-1-2 1,-2 0-1,-1-1 1,-1-2-1,-1-1 1,-2-1 0,0-2-1,-1-1 1,-1-1-1,0-2 1,-19 7-31,40-20-30,10-3-48,0 0 1,-1 0 0,1 0-1,0 0 1,-1-1 0,1 1 0,-1-1-1,1 0 1,-3 1 77,5-5-4402,6-12-3567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42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1 284 9060,'23'2'347,"-4"0"-288,40 3 221,36-1-280,-78-4 40,1 0 1,-1-1-1,0-1 1,1-1-1,8-2-40,-21 3 11,0 1-1,-1-1 1,1 0-1,0 0 1,-1-1-1,1 1 1,-1-1 0,0 0-1,0 0 1,0-1-1,0 1 1,0-1-1,-1 0 1,1 0 0,-1 0-1,0 0 1,-1 0-1,1-1 1,-1 1-1,0-1 1,1 0-11,0-4 30,-1 0 1,0 0-1,0 0 1,0 0-1,-1-1 1,-1 1-1,1 0 1,-2-1-1,1 1 0,-2-4-30,2 8 93,-1 1 0,0-1 0,0 0 0,0 1 0,-1-1 0,0 0 0,0 1 0,0 0 0,0-1 0,-1 1 0,1 0 0,-1 0 0,0 1 0,0-1 0,-1 1 0,1-1 0,-1 1 0,0 0 0,0 0 0,-1 0-93,-7-2 342,0 1 0,0 0 1,0 1-1,0 0 1,-1 1-1,1 1 1,-1 0-1,0 1 0,1 0 1,-2 1-343,11-1 41,-1-1 9,0 2-1,-1-1 0,1 0 1,0 1-1,-1 0 1,1 0-1,0 0 0,0 1 1,0-1-1,0 1 1,0 0-1,0 0 0,0 0 1,1 1-1,-1 0 1,1-1-1,0 1 1,-1 0-1,1 0 0,1 1 1,-1-1-1,0 1 1,1-1-1,0 1 0,0 0 1,0 0-1,-2 4-49,0 5 21,0 1 0,0 0-1,2-1 1,0 1 0,0 0-1,1 0 1,1 1 0,0 3-21,1-10 0,-1 1 1,1-1-1,1 0 1,0 1 0,0-1-1,0 0 1,1 0-1,1 0 1,-1 0 0,1-1-1,0 1 1,1-1-1,0 0 1,0 0 0,5 4-1,-2-3-6,0 0 0,0-1 1,1-1-1,0 1 0,0-1 1,0-1-1,1 0 0,-1 0 1,1-1-1,1 0 1,-1-1-1,5 1 6,-8-2-150,6 1 67,1 0-1,0-1 1,7 1 83,-15-3-633,0 0 1,1-1 0,-1 1 0,0-1-1,0 0 1,2-1 632,23-13-8164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43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 10085,'0'0'2561,"0"0"-1489,0 0-837,0 0 144,-3 34 37,-31 380 387,16-111-601,16-258-193,1-37-30,1-1 20,0 0 1,-1 0-1,0 0 0,0 0 0,-1 0 0,0 0 1,2-5-28,-1-1-1,1 0 1,-1 0 0,1 0-1,-1 0 1,1 0-1,-1 0 1,0 0-1,1 0 1,-1 0 0,0-1-1,0 1 1,0 0-1,0 0 1,0-1 0,0 1-1,0 0 1,0-1-1,0 1 1,0-1 0,0 0-1,0 1 1,0-1-1,-1 0 1,1 1 0,0-1-1,0 0 1,0 0-1,0 0 1,-1 0-1,1 0 1,0 0 0,0-1-1,0 1 1,0 0-1,-2-1 29,0-1-79,0 1 0,-1-1-1,1 0 1,0 0-1,0 0 1,0-1 0,0 1-1,1-1 1,-1 1-1,1-1 1,-1 0-1,1 0 1,0 0 0,0-1-1,0 1 1,1 0-1,-1-1 1,1 1 0,-1-4 79,-2-2-82,-11-24 131,2-2 0,1 1-1,1-2 1,2 1 0,2-1-1,1-1 1,2 1 0,1-23-49,3 55 16,0 0 1,0 1-1,0-1 0,0 1 1,1-1-1,0 0 1,-1 1-1,1-1 0,1 1 1,-1 0-1,0-1 0,1 1 1,0 0-1,0-1-16,0 2 6,0 0 0,1 0 0,-1 0 0,1 0 0,-1 1 0,1-1 0,-1 1 0,1-1 0,0 1 0,-1 0 0,1 0 0,0 0 0,0 1 0,0-1 0,0 1 0,0-1 0,1 1-6,15-1 41,-1 0 0,1 1 0,0 2 0,0-1 0,-1 2 0,1 1 1,-1 0-1,0 1 0,0 1 0,0 1 0,-1 0 0,12 8-41,-21-12 4,69 35 123,64 20-127,-117-49-13,0-2-1,0-1 1,0 0 0,1-2-1,0-1 1,0-1 0,0-1-1,11-2 14,-35 1-3,0-1 0,-1 0 0,1 1 0,0-1 0,0 0 0,-1 1 0,1-1 0,0 0 0,-1 0 0,1 0 0,-1 1 0,1-1 0,-1 0 0,1 0 0,-1 0 0,0 0-1,1 0 1,-1 0 0,0 0 0,0 0 0,0 0 0,0 0 0,1 0 0,-2 0 0,1 0 0,0 0 0,0 0 0,0 0 0,0 0 3,0-2 12,0 1 0,0-1-1,-1 1 1,1-1 0,-1 1 0,1 0 0,-1-1-1,0 1 1,1 0 0,-1-1 0,-1 1 0,0-2-12,0 3 24,-1-1 1,0 0-1,1 0 1,-1 1-1,0 0 1,0-1-1,0 1 1,0 0-1,0 1 1,-1-1-1,1 0 1,0 1-1,-1 0-24,-48-2 502,39 2-311,6 0-161,0 1 0,1-1 1,0 1-1,-1 0 1,1 0-1,-1 1 0,1 0 1,0 0-1,0 1 1,0-1-1,0 1 0,1 1 1,-1-1-1,1 1 0,-1 0-30,0 2 14,-1 0 0,1 0 0,1 1 0,-1 0 0,1 0 0,1 0 0,-1 1 0,1-1 0,1 1 0,-3 5-14,-1 8-3,1 1-1,1 0 1,1 1-1,1-1 1,0 1 0,2 0-1,1-1 1,1 6 3,-1-23 0,0 1 0,1-1 0,0 0 0,0 1-1,0-1 1,1 0 0,0 0 0,0 0 0,0 0 0,0-1 0,1 1 0,0 0 0,0-1-1,0 0 1,0 0 0,1 0 0,-1 0 0,1 0 0,0-1 0,2 2 0,2 0-5,0 0 1,1-1 0,-1 0-1,1 0 1,0-1-1,-1 0 1,2-1 0,-1 0-1,0 0 1,0-1-1,4 0 5,9 1-44,0-1-1,0-1 1,11-2 44,-24 1-43,0 0-1,0-1 1,0 0 0,0-1 0,0 0-1,-1 0 1,0-1 0,1 0-1,4-4 44,0-1-53,0-1 0,-1 0-1,0 0 1,-1-2 0,0 1-1,-1-1 1,2-3 53,14-25 3,17-30-3,-9 12 0,-32 55 6,6-8 55,-5 13-32,-2 8-16,-4 300 179,4-308-195,-1 0 0,0 0-1,0 0 1,1 0 0,-1 0 0,1 0 0,0 0-1,-1 0 1,1 0 0,0 0 0,0 0 0,0 0-1,1 0 1,-1 0 0,0-1 0,1 1 0,-1-1-1,1 1 1,-1-1 0,1 1 0,0-1 0,0 0-1,0 0 1,-1 0 0,1 0 0,0 0-1,0 0 1,0 0 0,1-1 0,-1 1 0,0-1-1,0 0 1,0 1 0,0-1 0,0 0 0,1 0 3,4 0-16,0 0 0,0 0 0,0-1 0,0 0 0,0 0 0,0 0 0,-1-1 0,1 0 0,0 0 0,-1-1 0,3-1 16,2-2-14,0-1-1,-1-1 1,0 0-1,-1 0 1,0-1-1,8-9 15,46-64-13,-50 63 35,1 0 1,0 0-1,1 2 1,1 0-1,1 1 1,14-11-23,-24 22 11,0 1 0,0 0 0,1 1 0,-1 0 0,1 0 1,0 0-1,0 1 0,0 0 0,4 0-11,7 0 25,1 0 1,-1 2-1,10 0-25,-26 0-63,-1 0 0,1 0 0,-1 1 0,1-1 0,-1 0-1,1 1 1,-1 0 0,0 0 0,1-1 0,-1 1 0,0 1 0,1-1 0,-1 0 0,0 0 0,0 1-1,0-1 1,0 1 0,0 0 0,-1 0 0,1 0 63,2 10-4389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44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15831,'0'0'1041,"0"0"-673,0 0-32,0 0 80,0 0-416,0 0-304,10 5-6931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54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1772 211 336,'-29'-2'6006,"14"1"-5538,-203-5 638,140 5-1113,-168 5 1270,193 0-726,1 2 0,0 3 1,-36 10-538,39-3 88,0 1-1,1 3 1,1 2 0,1 1 0,1 3 0,1 2 0,1 1 0,-26 26-88,3 3 35,3 3 0,3 2 0,2 3 0,-35 55-35,62-77 12,1 0 1,-5 17-13,25-41 0,0 1 0,1 0 1,1 0-1,2 1 0,0 0 0,-2 15 0,5-15-2,0-1 1,2 1-1,0 0 0,2-1 0,3 22 2,-2-29 0,1-1 0,1 1 0,0-1-1,0 0 1,2 0 0,0-1 0,0 0 0,1 0 0,0 0 0,1 0 0,22 25 15,1-1 1,2-1-1,1-1 1,1-2-1,32 20-15,4-1 7,3-3-1,56 25-6,-41-29 5,1-4 0,3-4 0,0-4 0,2-5 0,2-3-1,0-5 1,0-4 0,2-4 0,0-5 0,0-4 0,98-10-5,-112-2 3,1-4 1,-2-3-1,55-20-3,8-11-13,85-43 13,-79 23 56,-3-7 0,-3-7 0,81-62-56,-166 101 32,-2-3 0,-2-2 0,5-9-32,-45 40-3,-2-1 0,1 0 0,-2-1-1,-1-1 1,0-1 0,-2 0 0,0 0 0,-1-1 0,-1-1 0,-2 0-1,3-9 4,-6 7 60,-1 0-1,-1 0 0,-1-1 0,-1 1 0,-1 0 0,-2 0 0,0-1 0,-2 1 0,0 0 1,-2 1-1,-1-1 0,-1 1 0,-1 1 0,-2-3-59,-9-16 190,-2 1 0,-2 0 0,-1 2 0,-2 1 1,-2 2-1,-1 0 0,-8-3-190,3 4 122,-3 1 1,0 2 0,-3 2-1,0 2 1,-2 1-1,0 2 1,-2 2 0,-1 3-1,-5-1-122,-14-2 152,-1 4 0,0 2 0,-2 3-1,0 2 1,0 4 0,-26 2-152,10 3 74,1 4 0,-1 4-1,-6 4-73,57-5-282,0 2-1,0 1 0,1 1 0,0 2 0,0 1 1,1 2-1,1 1 0,-17 11 283,44-23-358,-1 0 0,1 1-1,-1-1 1,1 1 0,0 0 0,0 0-1,0 0 1,1 0 0,-1 0 0,1 1-1,-1-1 1,1 2 358,1-4-218,-16 27-6913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55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0 8148,'0'0'621,"0"0"140,-22 0-30,-6 0-199,0 1 0,-13 3-532,36-3 70,1 0 1,0 1-1,0-1 0,0 1 0,0-1 0,0 1 1,0 1-1,1-1 0,-1 0 0,1 1 0,-1 0 1,1-1-1,0 1 0,0 1 0,0-1 1,0 0-1,1 1 0,-1-1 0,1 1 0,0 0 1,0 0-1,0 0 0,0 3-70,-2 0 69,-3 8-9,1 0 0,1 0 1,0 0-1,1 0 0,0 1 1,2-1-1,-1 1 0,2 0 1,0 0-1,1 0 0,1 0 1,0 0-1,2 7-60,-1-19 1,-1 0 0,1 0 0,-1 0 0,1 0 0,0 0-1,1 0 1,-1-1 0,0 1 0,1-1 0,0 0 0,0 1 0,0-1 0,0-1 0,1 1 0,-1 0-1,1-1 1,-1 0 0,1 0 0,0 0 0,0 0 0,0 0 0,0-1 0,0 0 0,0 0 0,1 0 0,0 0-1,11 2-1,0-1 0,0-1 0,0-1 0,1 0 0,-1-1 1,7-1 0,-11 0 18,-1-1 0,0 0 1,1-1-1,-1 0 0,-1-1 1,1 0-1,-1 0 1,0-1-1,0-1 0,0 0 1,-1 0-1,0-1 0,5-5-18,-6 6 17,-1-1 1,0 0-1,0-1 0,-1 1 0,0-1 0,0 0 0,-1-1 1,-1 1-1,1-1 0,-1 0 0,-1 0 0,0 0 1,0-1-1,-1 1 0,0-3-17,-2 8 13,1 0-1,-1-1 1,0 1 0,-1 0-1,1-1 1,-1 1 0,0 0-1,0 0 1,0-1 0,-1 1 0,0 0-1,-1-1-12,1 2 8,-1 0 0,0 1 0,0-1-1,-1 1 1,1 0 0,0-1 0,-1 2-1,0-1 1,0 0 0,0 1 0,0 0 0,0 0-1,-4-2-7,0 1-164,0 0 0,0 1 1,0-1-1,-1 1 0,1 1 0,0 0 0,-1 0 0,1 0 0,-8 2 164,1-1-3706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7:59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1 237 8676,'0'0'1609,"0"0"-1351,0 0-225,0 0 63,17-22-22,55-71-42,-52 67-11,-13 16-19,1 1 0,-1-1 1,1 1-1,1 0 0,0 1 0,0 0 0,0 0 0,1 1 0,8-4-2,-17 10-2,0 0-1,0 1 1,0-1-1,0 0 0,0 1 1,0-1-1,0 1 1,0 0-1,0-1 1,1 1-1,-1 0 1,0-1-1,0 1 0,0 0 1,0 0-1,1 0 1,-1 0-1,0 0 1,0 0-1,0 1 1,1-1-1,-1 0 0,0 1 1,0-1-1,0 0 1,0 1-1,0 0 1,0-1-1,0 1 0,0-1 1,0 1-1,0 0 1,0 0-1,0 0 1,0-1-1,-1 1 1,1 0-1,0 0 0,0 0 1,-1 0-1,1 0 1,-1 1-1,1-1 1,-1 1 2,3 6 63,-1 0 0,0 0 0,-1 0 1,0 0-1,0 1 0,-1 0-63,1-2 13,1 62-527,-4 62 514,2-127-360,-1 0 1,1 0-1,-1 0 1,1 0 0,-1 0-1,0 0 1,-1-1 0,1 1-1,-1 0 1,0 0-1,1-1 1,-2 1 0,1-1-1,-3 3 360,3-4-127,0 0 0,0-1-1,0 1 1,-1-1 0,1 1-1,0-1 1,-1 0 0,1 0-1,-1 0 1,0 0-1,1-1 1,-1 1 0,0-1-1,0 1 1,1-1 0,-1 0-1,0 0 1,1 0 0,-1-1-1,0 1 1,0-1 0,-1 0 127,-4-1 80,1-1 0,0-1 1,0 0-1,0 0 0,0 0 1,0 0-1,1-1 0,0 0 1,0-1-1,0 1 0,1-1-80,-16-13 1998,15 14-1374,-15-13 3190,20 17-3760,1 1 1,0 0-1,-1-1 1,1 1-1,0 0 0,0-1 1,-1 1-1,1-1 1,0 1-1,0 0 1,0-1-1,0 1 1,-1-1-1,1 1 1,0-1-1,0 1 0,0-1 1,0 1-1,0-1 1,0 1-1,0 0 1,0-1-1,0 1 1,0-1-1,1 1 1,-1-1-1,0 1 0,0-1 1,0 1-1,0 0 1,1-1-1,-1 1 1,0-1-1,0 1 1,1 0-1,-1-1 1,0 1-1,1 0 1,-1-1-1,0 1 0,1 0 1,-1 0-1,1-1 1,-1 1-1,0 0 1,1 0-1,-1 0 1,1 0-1,-1-1 1,1 1-55,29-9 83,0 0 1,1 3 0,0 0 0,14 0-84,12-2 41,-36 5-115,1-1-436,-1 0-3626,-13 1-3865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02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28 7988,'0'0'987,"0"0"-568,0 0-62,1 24-90,3 142 112,-5-134-236,-2 0 0,-5 22-143,6-43 15,1 5 25,1-15-85,0-21-110,7-50 358,15-68-203,-20 129 2,0 0 1,0 1-1,1-1 1,0 0-1,1 1 1,-1 0-1,2 0 0,-1 0 1,3-3-3,-4 7 4,0 0 1,1 0-1,0 1 1,-1 0-1,1-1 1,0 1-1,0 1 1,1-1 0,-1 1-1,1-1 1,-1 1-1,1 0 1,0 1-1,-1-1 1,1 1-1,0 0 1,5 0-5,1-1 4,-1 1 1,1 0 0,0 1 0,0 0 0,6 2-5,-16 1 20,0-1 1,-1 1 0,1 0 0,-1 0-1,1 0 1,-1-1 0,0 1 0,0 0-1,0 0 1,0 0 0,0 0 0,-1 0-21,1 2 47,-10 53 67,10-31-145,-1-8 10,1-1-1,1 1 1,1 0-1,3 15 22,-4-32 18,0 1 0,-1-1 0,1 0 0,-1 0 0,0 0 0,0 1 0,0-1 0,0 0 0,0 0 0,0 1 0,0-1 0,-1 0 0,1 0 0,-1 0 0,0 0 0,0 0 0,1 0 0,-1 0 0,-1 2-18,-1-1 182,0 0 0,0 0 0,0 0 0,-1-1 0,1 1 0,0-1 0,-1 0 1,-2 1-183,-24 18 936,28-18-941,0 0 0,0 0 0,0 0 0,1 0 0,-1 1 1,1-1-1,0 0 0,0 1 0,0-1 0,1 1 0,-1-1 0,1 3 5,-3 8-422,-3 14-2448,3-17-633,0-1-1102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0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4690,'0'0'656,"0"0"977,144-7 16,-91 7-689,-9 0 241,-1 0-385,-4 0-143,4 7-193,-1-5-208,5-2-176,-2 0-48,-5 0 32,-8 0-80,-12 0-752,-20 0-4611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0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10821,'0'0'2577,"0"0"-2161,0 0-416,0 0 272,0 0 33,187-18-65,-107 6-192,2 4 32,-3-4-80,-56 10-1265,-6 2-6722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47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70 144,'0'0'5274,"0"0"-821,0 0-2772,-29-12-979,-99-32-22,117 40-577,-1 1 0,0 1 1,0 0-1,0 1 0,0 0 0,0 1 1,-10 1-104,-2-1 163,19 0-107,1 0 1,-1 0 0,0 1-1,1-1 1,-1 1-1,1 0 1,-1 0 0,1 0-1,0 1 1,-1-1-1,1 1 1,0 0 0,-3 2-57,5-1 19,-1-1 0,1 0 1,0 1-1,0-1 1,0 1-1,0 0 0,1 0 1,-1 0-1,1 0 1,-1 0-1,1 0 0,0 0 1,0 0-1,1 0 1,-1 1-1,0-1 0,1 0 1,0 1-1,0 0-19,-1 20 5,0 0 0,2 0 0,0 0 0,2 0 0,1 0 0,1-1 0,1 1 0,1-1 1,5 12-6,20 39 12,24 63-12,-48-113 7,-1 0 0,-1 1 0,-1 0 0,1 21-7,-5-31 4,1 16-21,-1-1-1,-1 3 18,0-26-3,0 0-1,-1 0 1,0 0-1,-1 0 1,1-1-1,-1 1 0,0 0 1,-1-1-1,0 1 1,0-1-1,-2 3 4,-7 7 44,-1-1 0,-10 10-44,22-23 2,0 0 0,0 0 0,0 0 1,0 0-1,0 0 0,1 0 0,-1 0 0,1 0 0,-1 0 0,1 0 0,0 0 0,0 0 0,0 0 1,0 0-1,0 1 0,0-1 0,1 1-2,0 9-4,3 108-1,0-60 24,-3 1-1,-4 23-18,-1-63 29,-1 0 0,0 0 0,-1 0 0,-1-1 0,-9 16-29,6-13 207,1 2 0,1-1 0,-4 21-207,7-21 51,2 0 1,1 0-1,1 1 1,0 0-1,2-1 1,1 0-1,2 7-51,-2-21-2,0-1-1,0 0 0,0 0 1,1-1-1,1 1 0,-1 0 1,2-1-1,-1 0 0,1 0 1,0 0-1,0-1 0,1 0 1,0 0-1,1 0 0,-1 0 0,1-1 1,1-1-1,-1 1 0,1-1 1,3 2 2,-6-5-37,0 0 1,0 0-1,0 0 1,0 0-1,0-1 1,0 0-1,0 0 1,0-1 36,17 1-2891,-14-1-1879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1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1 576,'0'0'7292,"0"0"-5537,0 0-1619,0 25-83,0-16-48,0 36 14,-2 0 0,-2 0 0,-5 17-19,2-29-3,-8 42 1,4 1-1,2 0 0,3 21 3,17-96-259,-1-3 252,1 1-1,0-1 0,-1-1 1,0 1-1,0-2 0,6-2 8,-1 0 3,-1 2 0,1 0 0,5-1-3,12 2 8,-1 1 0,1 1 0,21 4-8,-49-3 11,0 0 0,0 1 0,0 0 0,0 0 1,0 0-1,0 0 0,0 1 0,0-1 0,0 1 0,0 0 0,-1 0 0,1 1 0,-1-1 1,1 1-1,-1-1 0,0 1 0,0 0 0,0 0 0,-1 1 0,1-1 0,-1 1 0,0-1 0,0 1 1,0 0-1,0-1 0,0 1 0,-1 0 0,0 0 0,0 1-11,1 1 90,-1 1 0,0-1 0,0 1 0,-1 0-1,0 0 1,0 0 0,0-1 0,-1 1 0,0 0 0,0-1 0,-1 1-1,0 0 1,0-1 0,-1 0 0,1 0 0,-1 1 0,-1-2 0,-1 4-90,-11 12 256,-2-1 1,0 0-1,-2-2 1,0 0-1,0-1 1,-2-1-1,0-1 1,-1 0-1,0-2 1,-1-1-1,-1-1 1,0-1-1,-10 2-256,26-10 81,-1 1 0,0-1 0,0-1 0,0 0 0,0 0 0,-4-1-81,14 0-83,-1-5-456,1 0-1,-1 1 1,2-1-1,-1 0 1,0 1-1,1-1 1,0 0-1,0 1 1,0-1-1,1 1 1,-1-1-1,1 1 1,0 0 0,0-1 539,10-9-6595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1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10805,'0'0'1425,"0"0"-817,-27 132-464,-3-27 16,0 12-160,18-68-624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3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16,'0'0'48,"0"0"32,0 0-80,0 0 32,0 0-32,0 0-32,0-5-96,0 5 112,0 0 16,0 0 0,0 0 0,0 0 0,5 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3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0,'0'0'16,"0"0"0,0 0 80,0 0-48,0 0-16,0 0-32,0 0 16,-27 0 16,22 0-32,-3 0-48,6 0-112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4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2225 44 64,'0'0'7628,"0"0"-5297,0 0-1632,-26-4-53,-328-28 2062,-278 27-883,559 7-1740,-1 4 0,1 3 1,0 4-1,1 2 0,0 4 0,2 2 1,-20 12-86,49-16 27,2 1 0,0 2 1,2 2-1,0 2 1,1 1-1,2 1 0,0 2 1,2 2-1,1 1 1,2 1-1,1 1 0,-22 35-27,29-34 5,2 0-1,1 0 0,1 2 1,3 0-1,0 1 0,3 0 1,1 1-1,2 1 0,1-1 0,2 1 1,2 0-1,1 0 0,4 33-4,0-48-2,1-1-1,2 0 0,0 0 0,1 0 0,1 0 0,1-1 0,1 0 0,1-1 0,10 16 3,1-5 0,1 0-1,2-2 0,1 0 1,1-2-1,22 18 1,7 3-10,3-3 0,2-3 0,2-2 0,2-2 0,1-4 0,1-2 0,38 10 10,-21-12-3,1-4-1,2-4 1,0-4-1,1-3 1,1-4-1,18-3 4,28-4-1,1-5 0,45-10 1,-86 0-3,0-4 0,-1-4 1,65-22 2,-60 8-23,-1-4 0,-2-4 1,-2-5-1,-2-3 0,9-11 23,-27 11-10,-1-3-1,-3-4 1,-2-2 0,-3-3-1,-3-3 1,4-10 10,-38 41-4,-1-2 0,-2-1 0,-1-1 0,5-14 4,-17 29 2,-2-1 0,0-1 0,-2 0 0,0 0 0,-1-1 0,-2 1 0,0-1 0,-1-5-2,-3 10 9,0 1 1,-1-1 0,-1 1-1,-1 0 1,0-1 0,-1 1-1,-1 1 1,-1-1 0,-1 1-1,0 0 1,-1 0 0,-1 1-1,0 0 1,-1 1 0,-7-8-10,-10-10 40,-2 0 0,-1 2 1,-2 1-1,-1 2 0,-1 1 0,-7-2-40,-15-8 149,-2 2-1,-2 3 0,0 3 1,-2 2-1,-1 3 0,-1 3 1,-1 3-1,-41-6-148,-33 1 318,0 7-1,-1 5 1,-87 6-318,209 5-6,-33 0 76,1 2 0,-24 5-70,59-5-56,0 0 0,1 2 0,0 0-1,0 1 1,0 0 0,0 1 0,1 0 0,0 1 0,0 1 0,-5 4 56,12-8-205,0 0 0,1 1 0,0 0 0,0 1 0,-2 2 205,6-7-209,-1 1 1,1-1-1,0 1 1,0-1-1,1 1 0,-1 0 1,0-1-1,0 1 0,1 0 1,-1 0-1,1 0 1,-1-1-1,1 1 0,0 0 1,0 0-1,0 0 0,0 0 1,0 0-1,0-1 1,1 1-1,-1 0 0,0 0 1,1 0-1,0 0 209,20 27-8689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14006,'0'0'657,"0"0"-273,0 0-368,0 0 16,0 0 32,192 40-16,-108-33-16,1 2-16,-3-2-16,-18 4-480,-56-9-5475,-8 5-2449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7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13078,'0'0'1120,"0"0"353,0 0-1249,0 0-224,0 0 0,0 0 80,87 18-80,-2-20 0,7-16 0,-57 11-3217,-10 1-8020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8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1 304,'0'0'5416,"0"0"-1940,0 0-2409,1 13-792,3 420 552,-12-314-786,1 7-71,7-126 16,0 1 1,0-1-1,0 0 0,0 0 1,0 1-1,0-1 1,1 0-1,-1 0 0,0 1 1,0-1-1,0 0 1,0 0-1,0 1 0,1-1 1,-1 0-1,0 0 1,0 0-1,0 0 0,1 1 1,-1-1-1,0 0 1,0 0-1,0 0 0,1 0 1,-1 0-1,0 0 1,0 1-1,1-1 0,-1 0 1,0 0-1,0 0 0,1 0 1,-1 0-1,0 0 1,0 0-1,1 0 0,-1 0 1,0 0-1,1 0 1,-1 0-1,0 0 0,0-1 1,1 1-1,-1 0 1,0 0-1,0 0 0,0 0 1,1 0-1,-1 0 1,0-1-1,0 1 14,3-1-130,3-1 4,1-2 1,0 1 0,-1-1 0,0 0 0,0 0 0,0-1 0,0 0 0,-1 0 0,0 0 0,0-1 0,1-1 125,23-22-28,-20 21 30,0 1 0,0 0 0,1 0 0,0 1-1,0 0 1,1 0 0,0 1 0,0 1 0,0 0 0,0 0-1,0 1 1,1 1 0,0 0 0,-1 0 0,1 2 0,5-1-2,-11 1-1,2 0 14,0 0 0,0 0 0,0 0 1,-1 1-1,1 1 0,0-1 0,0 2-13,-5-2 19,-1 0-1,1 1 0,0-1 0,-1 1 0,1 0 1,-1 0-1,0 0 0,1 0 0,-1 0 0,0 1 1,0-1-1,0 1 0,-1-1 0,1 1 0,-1 0 0,1-1 1,-1 1-1,0 0 0,1 2-18,2 9 165,-1 0 0,0 0 0,0 1 0,-2-1-1,0 1 1,0 0 0,-1 0 0,-1-1 0,-1 1 0,-1 4-165,1-12 86,0 0 1,0 1 0,-1-1-1,-1 0 1,1 0 0,-1-1-1,0 1 1,0-1 0,-1 0-1,0 0 1,0 0 0,0-1-1,-1 0 1,0 0 0,0 0-1,0-1 1,-1 1-1,0-1-86,-4 2 122,0 0 0,-1 0 0,0-1 0,0-1-1,0 0 1,0 0 0,0-1 0,-1-1-1,0 0 1,-6-1-122,7 0 15,6 0-21,0-1-1,0 0 1,0 0-1,0-1 0,0 0 1,-3 0 6,8 0-22,-1 1-1,1-1 1,0 1-1,-1-1 1,1 0 0,0 1-1,0-1 1,-1 0-1,1 0 1,0 0 0,0 0-1,0 0 1,0 0 0,0 0-1,0 0 1,1 0-1,-1-1 1,0 1 0,0 0-1,1-1 1,-1 1-1,1 0 1,-1-1 0,1 1-1,0-1 1,0 1 0,-1 0-1,1-1 23,-1-15-1687,0 0-1,0 0 1,2 1-1,2-17 1688,5 16-3983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18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1953,'0'0'9444,"0"0"-8771,-62 150-433,32-38-176,-3 4-32,4-2-32,19-78-1665,2-7-7523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56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46 3233,'0'0'8586,"0"34"-6471,0-1-2042,-3 206 161,-1 156-106,4-390-140,0-1-6,0 0-1,0 0 1,0 0-1,0 0 0,1 0 1,-1 0-1,1 0 1,0 0-1,0 0 0,1 0 1,-1 0-1,1-1 1,0 1-1,1 2 19,-3-6-43,0 0-1,1 0 1,-1 1-1,0-1 1,0 0 0,0 0-1,0 0 1,1 1-1,-1-1 1,0 0 0,0 0-1,1 0 1,-1 0-1,0 1 1,0-1 0,0 0-1,1 0 1,-1 0-1,0 0 1,1 0-1,-1 0 1,0 0 0,0 0-1,1 0 1,-1 0-1,0 0 1,0 0 0,1 0-1,-1 0 1,0 0-1,0 0 1,1 0-1,-1 0 1,0 0 0,0 0-1,1-1 1,-1 1-1,0 0 1,0 0 0,1 0-1,-1 0 44,6-19-3276,8-165-4136,-8 78 6821,11-44 591,15-17 1088,-29 163 5530,5 9-6027,-1 6-557,0 0 0,-1 1 0,0 0 1,-1 0-1,0 0 0,-1 1 0,1 9-34,10 24 308,-14-43-281,22 62 1195,25 45-1222,-39-91 45,1 0-1,1-1 1,1-1-1,1 0 1,0 0-1,1-1 1,14 12-45,-23-23 5,1-1 1,-1 0-1,1-1 1,-1 1-1,1-1 1,0 0-1,0 0 1,1-1 0,-1 0-1,0 0 1,3 0-6,-6-1-64,-1-1 0,1 0 0,-1 0 0,1 0 0,0 0 1,-1 0-1,1 0 0,-1-1 0,1 1 0,-1-1 0,0 0 1,1 0-1,-1 0 0,0 0 0,1 0 0,-1 0 0,0 0 0,0-1 1,0 1-1,0-1 0,0 0 0,0 1 0,-1-1 0,1 0 1,0 0-1,-1 0 0,0-1 0,1 1 0,-1 0 0,1-2 64,6-15-755,-2 0 0,0 0 0,0 0 0,-2-1 0,0 1 0,-1-9 755,3-47-1852,-3-5 1852,-1 17-573,3-21 7,3-143 260,-13 230 3725,-1 7-1284,-4 11-1655,2 1-1,1 1 1,1 0-1,0 0 0,2 2-479,-15 124 2,14-77 173,3-1-1,4 28-174,-2-90 4,1-1 1,0 1-1,1-1 0,0 0 0,0 0 0,0 0 0,1 0 0,0 0 1,1 0-1,1 1-4,-3-6-4,0 0-1,1 1 1,-1-1 0,1 0 0,0 0 0,0-1 0,0 1 0,0 0-1,0-1 1,1 0 0,-1 0 0,1 0 0,-1 0 0,1-1 0,0 1 0,0-1-1,-1 0 1,1 0 0,0 0 0,0-1 0,4 1 4,-5-1-82,-1 0 0,1 0 0,0-1 1,0 1-1,0-1 0,0 1 0,-1-1 0,1 0 0,0 0 0,-1 0 1,1-1-1,0 1 0,-1 0 0,0-1 0,1 0 0,-1 0 0,0 0 82,4-3-389,-1 0-1,0-1 0,-1 1 1,1-1-1,-1-1 0,0 1 1,-1-1 389,8-14-1136,-1-2 0,-2 1 0,4-16 1136,-11 36 22,8-42-860,-4 9-133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48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35 4850,'0'0'2276,"0"0"-993,0 0-325,0 0 293,0 0 0,-6-6-472,3 3-740,1 1-1,-1-1 0,0 1 0,0 0 1,0 0-1,0 0 0,0 0 0,0 1 1,0-1-1,-1 1 0,1-1 0,0 1 1,-1 0-1,0 1 0,1-1 0,-1 1 1,1-1-1,-2 1-38,-13 0 177,0 0 0,1 2 0,-1 0 0,1 0 0,-14 5-177,25-5 24,0 0 1,0 0-1,0 1 1,0 0-1,1 0 1,-1 1-1,1-1 1,-1 1-1,1 0 1,1 1-1,-1-1 1,0 1 0,1 0-1,0 0 1,0 1-1,1-1 1,-1 2-25,1-1 13,1-1 0,0 1 0,0 0 0,0-1 0,1 1 1,0 0-1,0 0 0,1 0 0,-1 0 0,1 0 0,0 0 0,1 0 1,0 0-1,0 0 0,0 1-13,1 3-2,1-1 1,0 1 0,1-1 0,0 0-1,0 0 1,1 0 0,0 0-1,2 2 2,47 52 14,-41-50-17,-1 0 0,0 1 1,-2 0-1,1 0 0,7 17 3,-17-29 6,1 0 0,-1 1 0,0-1-1,0 1 1,0 0 0,0-1 0,-1 1-1,1 0 1,-1-1 0,0 1 0,0 0-1,0 0 1,0-1 0,0 1 0,0 0-1,-1 0 1,1-1 0,-1 1 0,0 0-1,0-1 1,0 1 0,0-1 0,0 1-1,0-1 1,-1 0 0,1 1 0,-1-1-1,0 0 1,0 0 0,0 0 0,0 0-1,0 0 1,0-1 0,-2 2-6,-8 5 13,-1-2-1,1 0 1,-1 0 0,0-1 0,-1-1-1,-5 2-12,1-1 17,5-1-158,5 0-133,-1-2 0,0 1 0,0-1 0,0-1 0,0 1 0,-1-1 274,45-2-4069,-15-1 892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57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1 116 496,'0'0'2996,"0"0"-491,0 22-1464,0 129 725,0-145-1659,0 0 0,0-1-1,1 1 1,0 0 0,0-1 0,0 1 0,1-1-1,0 1 1,0-1 0,0 0 0,0 1 0,1-1 0,0-1-1,1 2-106,-2-3 34,1 0 0,0 0 0,0-1 0,0 1-1,0-1 1,1 0 0,-1 1 0,0-1 0,1-1 0,0 1-1,-1 0 1,1-1 0,0 0 0,0 0 0,0 0-1,0-1 1,0 1 0,0-1 0,0 0 0,2 0-34,14 1 141,0-2 1,0 0-1,0-1 0,18-5-141,-31 5 22,-1 0-1,0 0 1,1 0-1,-1-1 1,0 0-1,-1-1 1,1 1-1,0-1 1,-1 0-1,0-1 1,0 1-1,0-1 1,-1 0-1,1 0 1,-1 0-1,2-5-21,-4 7 22,0 0-1,-1-1 1,1 1-1,-1-1 1,0 1-1,0-1 1,0 1-1,0-1 1,0 0-1,-1 0 1,0 1-1,0-1 0,0 0 1,0 0-1,-1 1 1,1-1-1,-1 0 1,0 1-1,0-1 1,0 0-1,-1 1 1,1 0-1,-1-1 1,0 1-1,0 0 1,0 0-1,0 0 0,0 0 1,-2-2-22,-9-9 137,0 1 0,-1 0 1,-1 0-1,0 2 0,-4-3-137,14 10 44,-59-36 854,-8-7 621,71 46-1512,1 1 0,-1 0 0,1 0 0,-1-1 0,1 1 0,0 0 0,-1-1 1,1 1-1,0-1 0,-1 1 0,1 0 0,0-1 0,-1 1 0,1-1 0,0 1 0,0-1 0,-1 1 0,1-1 0,0 1 0,0-1 0,0 1 0,0-1 0,0 1 0,0-1 0,-1 1 0,2-1 0,-1 0 0,0 1 1,0-1-1,0 1 0,0-1 0,0 1 0,0-1 0,0 1 0,1-1 0,-1 1 0,0-1 0,0 1 0,1-1 0,-1 1 0,0 0 0,1-1 0,-1 1 0,0-1 0,1 1-7,1-2-6,0 1-1,0-1 1,0 1-1,0 0 1,0 0-1,0-1 1,1 2-1,-1-1 1,2-1 6,23-3-28,0 0 0,0 2 0,1 0 0,0 2 0,16 2 28,-18-1-9,-17 1 6,1-1 0,0 1 1,0 1-1,-1 0 0,1 0 1,-1 1-1,1 0 0,-1 0 1,0 1-1,0 1 0,-1-1 1,1 2-1,-1-1 0,0 1 1,-1 0-1,1 0 0,-1 1 1,0 0-1,-1 1 0,0-1 1,0 1-1,0 0 0,-1 1 3,3 6 17,0 0 1,-2 1-1,1-1 0,-2 1 0,0 3-17,18 44 53,-22-61-85,0 1-1,0-1 1,1 0 0,-1 1 0,1-1-1,0 0 1,-1 0 0,1 0 0,0 0-1,1 0 1,-1 0 0,0-1-1,0 1 1,1-1 0,-1 1 0,1-1-1,-1 0 1,1 0 0,-1 0 0,1 0-1,0-1 1,-1 1 0,1-1 0,0 1-1,0-1 1,0 0 0,-1 0 0,3 0 32,0-1-200,1 0 0,-1 0 1,0 0-1,0 0 1,0-1-1,0 0 1,0 0-1,0-1 1,0 1-1,-1-1 0,1 0 1,-1 0-1,4-4 200,30-32-430,-25 26 309,0-1 0,1 2-1,13-11 122,-22 20-5,1-1-1,-1 1 1,1 0-1,0 0 0,0 1 1,0 0-1,0 0 0,1 0 1,-1 1-1,0 0 1,1 0-1,-1 1 0,3-1 6,-9 1 0,1 0 0,-1 0 0,1 0 0,-1 1 0,1-1-1,-1 0 1,1 0 0,-1 0 0,1 0 0,-1 0 0,1 1 0,-1-1 0,1 0-1,-1 1 1,1-1 0,-1 0 0,0 1 0,1-1 0,-1 0 0,0 1 0,1-1-1,-1 0 1,0 1 0,1-1 0,-1 1 0,0-1 0,0 1 0,0-1-1,1 1 1,-1-1 0,2 19 53,-1-12 0,2 53 664,-3 8-717,0-11 683,6 36-683,-5-77-491,2 0 0,0-1 0,1 1-1,0-1 1,1 0 0,1 0 0,0-1-1,1 0 492,-7-13-171,1-1 0,-1 1-1,0-1 1,0 0-1,0 1 1,0-1 0,1 1-1,-1-1 1,0 0-1,0 1 1,1-1 0,-1 0-1,0 0 1,0 1-1,1-1 1,-1 0-1,0 0 1,1 1 0,-1-1-1,1 0 1,-1 0-1,0 0 1,1 0 0,-1 1-1,0-1 1,1 0-1,-1 0 1,1 0 171,4 0-4138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57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9444,'0'0'2081,"0"0"-2081,0 0-160,0 0 128,0 0-32,0 0-5923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58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0 166 7716,'0'0'3940,"0"0"-3246,28 10-769,94 32 62,-112-39 12,1 0 1,0-1 0,-1 0-1,1-1 1,0 0 0,0-1 0,0 0-1,1-1 1,13 0-11,-16 1 5,1 0 0,-1-1 0,1-1 0,-1 1 0,0-1 0,0-1 0,0 0 0,0 0 0,0-1 0,0 0 0,-1 0 0,0-1 0,4-3 6,-7 5 12,-1-1 0,1 0-1,-1-1 1,1 1 0,-1-1-1,-1 0 1,1 0 0,-1 0 0,0 0-1,0-1 1,0 1 0,-1-1 0,0 0-1,0 1 1,0-1 0,-1 0-1,1 0 1,-2-1 0,1 1 0,-1 0-1,0 0-11,0-42 272,0 47-248,0 0 0,0 0 0,-1 0 0,1 0 0,0 0 0,-1 0 0,1 0 0,-1 0 0,1 0-1,-1 0 1,1 0 0,-1 0 0,0 0 0,0 0 0,1 0 0,-1 1 0,0-1 0,0 0 0,0 1-1,0-1 1,0 1 0,0-1 0,0 1 0,0-1 0,0 1 0,0-1 0,0 1 0,0 0 0,0 0-1,0 0 1,0-1 0,0 1 0,0 0 0,-1 0-24,-3 0 141,0 0-1,0 0 0,0 0 1,0 1-1,0-1 1,0 1-1,-3 1-140,2 1 54,0 0 1,0 0-1,0 0 1,1 1-1,0 0 0,-1 0 1,2 1-1,-1-1 1,0 1-1,1 0 0,0 0 1,0 0-1,-3 6-54,-1 2 19,0 0-1,1 1 1,1 0 0,0 0-1,-2 6-18,6-14 9,0 1-1,1-1 0,-1 1 1,1-1-1,0 0 0,1 1 1,0 0-1,0-1 0,0 1 1,1-1-1,0 1 0,0-1 1,1 3-9,0-5 7,0 0 1,0 0 0,0 0 0,0 0-1,1 0 1,0-1 0,0 1 0,0-1 0,0 0-1,0 0 1,1 0 0,0 0 0,-1 0-1,1-1 1,0 0 0,0 1 0,0-2-1,3 2-7,8 3 12,1-2 0,0 0 0,-1-1 0,1 0 0,0-1 0,0-1 0,0-1 0,1 0 0,-1-1 1,2-1-14,-15 2-25,-1 0-1,1 0 0,-1 0 1,1-1-1,0 1 0,-1-1 1,1 0-1,-1 0 0,0 0 1,1 0-1,-1 0 0,0 0 1,0 0-1,1-1 0,-1 1 1,0-1-1,0 0 0,-1 1 1,1-1-1,0 0 0,0-2 27,1-10-2558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59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8260,'0'0'1000,"0"0"14,0 0 483,0 0 202,0 0-802,0 0-721,-4 38-99,-15 298 211,-2-53-139,8-127-36,6 21-113,6-154-137,5 127 424,-2-125-1075,1 1 0,1-1 0,1 0 0,5 14 788,-8-32-3364,-2-7-1774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8:59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0 8164,'0'0'672,"0"0"240,0 0-271,-134 18-145,109 15 320,3 17-239,9 6-369,6 0-96,7-3-16,0-3-32,25-8 0,22-8-64,15-12 0,13-22 0,9 0-16,-47-22-1793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0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9684,'0'0'1153,"0"154"-1137,-10-38 48,-5 3 80,5-7 48,8-9-80,2-7-64,0-15-32,0-7 48,0-16-64,0-20-176,0-23-2097,0-15-1921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00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0 189 1969,'0'0'1955,"0"0"110,0 0-637,0 0-580,0 0-549,22-14-72,13-7-19,27-11-208,-55 28 33,1 2 0,0-1 1,0 1-1,-1 0 0,1 1 1,0 0-1,1 0 0,-1 0 0,0 1 1,0 1-1,6 0-33,10 0 53,183 4 99,-202-5-144,0 0 0,0-1 0,-1 1 0,1-1 0,0 0 0,-1 0 0,1 0 0,-1-1 0,1 0 0,-1 0 0,2 0-8,-4 0 3,0 1 1,0-1-1,-1 1 1,1-1-1,0 1 0,0-1 1,-1 0-1,1 0 0,-1 0 1,0 0-1,0 0 1,1 0-1,-1 0 0,0 0 1,-1-1-1,1 1 1,0 0-1,-1-1 0,1 1 1,-1 0-1,0-1 0,0 0-3,1 1-1,-1-1-1,0 1 1,0 0-1,0-1 0,0 1 1,0-1-1,0 1 0,-1-1 1,1 1-1,-1 0 0,0-1 1,0 1-1,0 0 0,0 0 1,0-1-1,0 1 2,-1 1 13,0-1-1,1 1 0,-1 0 1,0 0-1,0 0 1,0 0-1,0 0 1,0 1-1,0-1 0,0 0 1,0 1-1,0-1 1,0 1-1,0 0 1,0 0-1,0 0 0,0 0 1,0 0-13,-6 0 135,0-1 1,0 1-1,0 1 1,1 0-1,-1 0 1,0 0-1,1 1 0,-4 1-135,7-1 97,0 0 0,0 1 0,0-1 0,0 1-1,0 0 1,0 0 0,1 0 0,0 0-1,-1 0 1,1 1 0,0 0 0,1-1 0,-1 1-1,-1 3-96,-1 3 34,0 0-1,1 0 0,0 1 0,1-1 1,0 1-1,0 0 0,1 0 0,1 0 1,0 0-1,0 0 0,1 1 0,1-1 1,1 7-34,-2-14-4,1-1-1,0 0 1,0 0 0,0 0 0,0 0 0,1 0 0,-1 0 0,1 0 0,-1 0 0,1 0 0,0-1 0,1 1 0,-1-1 0,0 1 0,1-1 0,-1 0 0,1 0 0,-1 0 0,1 0 0,0-1 0,0 1 0,0-1 0,0 1 0,0-1 0,0 0 0,1 0 0,-1-1 0,0 1 0,0-1 0,4 1 4,1 0-120,-1-1 0,1 1 0,0-1 0,0-1 0,0 0 0,0 0 0,0 0 0,0-1 0,0 0 0,-1-1 0,1 1 0,4-4 120,-2 0-370,0-1 0,-1-1 0,0 1 0,0-1 0,-1-1 0,4-6 370,-3 5-125,0 0 0,1 1 1,0 0-1,1 1 0,-1 0 125,-9 7 17,-1 1 0,0 0 0,1 0 1,-1 0-1,0 0 0,1 0 0,-1 0 0,0-1 0,1 1 1,-1 0-1,0 0 0,1 0 0,-1 0 0,0 0 1,1 1-1,-1-1 0,0 0 0,1 0 0,-1 0 0,0 0 1,1 0-1,-1 0 0,0 0 0,1 1 0,-1-1 1,0 0-1,0 0 0,1 0 0,-1 1 0,0-1 0,0 0 1,1 0-1,-1 1 0,0-1 0,0 0 0,0 1 1,1-1-1,-1 0 0,0 0 0,0 1 0,0-1 0,0 0 1,0 1-1,0-1 0,0 0 0,0 1 0,0-1 1,0 0-1,0 1 0,0-1 0,0 0 0,0 1-17,2 26 81,-1-18 41,0 10 62,0-5-112,1 0-1,0 0 1,1 0 0,0 0-1,1 0 1,5 10-72,-8-22-3,-1-1 1,1 1-1,0-1 1,0 1-1,0-1 0,0 0 1,0 1-1,0-1 0,0 0 1,1 0-1,-1 0 1,0 0-1,1 0 0,-1 0 1,1 0-1,-1-1 1,1 1-1,-1-1 0,1 1 1,-1-1-1,1 1 0,-1-1 1,1 0-1,0 1 1,-1-1-1,1 0 0,0 0 1,-1 0-1,1-1 1,0 1-1,-1 0 0,1-1 1,-1 1-1,2-1 3,1 0-51,0-1-1,-1 0 1,1 1-1,-1-1 1,1-1-1,-1 1 1,1 0 0,-1-1-1,0 0 1,0 0-1,-1 0 1,1 0-1,0-1 52,10-17-72,-1 0 0,7-18 72,-11 21 429,1 1 0,0-1 0,1 2 0,1 0 0,1-1-429,-9 14 59,0 0 0,0 0 0,0 0 0,0 0 0,1 1 0,-1 0 0,1-1 0,-1 1 1,1 0-1,0 1 0,0-1 0,0 1 0,3-1-59,3 0-12,0 1 0,0 0 0,0 0 1,7 1 11,-9 0-321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00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11781,'0'0'2706,"0"0"-2258,0 0-320,0 0 864,0 0-543,0 0-449,35 0-449,-35 0-6834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04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11541,'0'0'1089,"0"0"-473,0 0-168,0 0 70,-11 26-251,-7 18-233,2 0 0,2 2 0,2-1 0,-3 28-34,3 44 53,5-1 0,5 23-53,2-134 2,0-1-2,-1 0-1,2 0 1,-1 0-1,0 0 1,1 0 0,0 0-1,-1 0 1,2 2 0,-1-5-2,0 0-1,-1 0 1,1 0 0,0 0 0,0 0 0,0 0 0,0 0-1,0-1 1,0 1 0,0 0 0,0 0 0,1-1-1,-1 1 1,0-1 0,0 1 0,0-1 0,1 1 0,-1-1-1,0 0 1,1 0 0,-1 0 0,0 0 0,1 0 0,-1 0-1,1 0 3,11 1-24,0-2-1,0 1 1,0-2-1,0 0 1,0 0-1,0-1 1,-1-1-1,1 0 0,-1-1 1,3-1 24,14-6-6,-1 1 0,2 2 0,-1 0 0,1 2 1,1 2-1,-1 0 0,1 3 0,-1 0 0,1 2 0,23 2 6,-51-1 3,1-1 0,-1 1 0,0-1 0,0 1 0,1 0 0,-1 0 0,0 1 0,0-1-1,0 1 1,0-1 0,-1 1 0,1 0 0,0 0 0,-1 0 0,1 0 0,-1 1 0,0-1 0,1 1 0,-1-1 0,-1 1-1,1 0 1,0 0 0,-1 0 0,1 0 0,-1 0 0,0 0 0,0 1-3,1 1 14,-1 1 0,0 0 0,0 0 0,-1 0 0,0-1 0,0 1 0,0 0 0,-1 0 0,0 0 0,0-1 0,0 1-1,-1 0 1,0-1 0,0 1 0,-1 1-14,-3 3 22,0 0 0,0 0-1,-1 0 1,-1-1-1,1 0 1,-2-1-1,1 1 1,-9 5-22,-3 1 81,0 0 0,-2-1 1,-15 7-82,20-12 101,0-1 0,-1-1 0,0-1 0,0 0 0,-1-2 0,1 0 0,-15 1-101,25-4-151,-1-1 0,1 0 1,-1 0-1,1-1 0,0 0 0,-1-1 1,1 1-1,-6-3 151,9 2-470,0 0 0,1-1 1,-1 1-1,1-1 0,-1 1 0,1-1 1,0-1-1,0 1 0,0-1 0,0 1 1,1-1-1,-1 0 0,1 0 0,-1-3 470,-25-40-7462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05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7331,'0'0'1967,"0"0"-1250,0 0-205,0 0 649,1 30-187,-1-18-885,2 46 393,-4-1 1,-7 53-483,8-100 31,-13 93 286,5 0-1,4 5-316,3-61 23,1-26-13,1-1-1,1 1 1,0-1-1,2 1-9,-3-19-30,0 0 0,1 0 0,-1-1 0,1 1 0,-1 0 0,1 0 0,0-1-1,0 1 1,0 0 0,0-1 0,0 1 0,0-1 0,0 1 0,1-1 0,-1 0 0,0 1-1,1-1 1,-1 0 0,1 0 0,-1 0 0,1 0 0,0 0 0,0 0 0,-1-1 0,1 1-1,0 0 1,0-1 0,0 0 0,-1 1 0,1-1 0,0 0 0,0 0 0,0 0 0,0 0-1,1 0 31,-2 0-87,-1 0 0,0 0 0,1 0 0,-1 0 0,0 0 0,0 0-1,1 0 1,-1 0 0,0-1 0,0 1 0,1 0 0,-1 0 0,0 0-1,1 0 1,-1 0 0,0 0 0,0-1 0,0 1 0,1 0-1,-1 0 1,0 0 0,0 0 0,0-1 0,1 1 0,-1 0 0,0 0-1,0-1 1,0 1 0,0 0 0,0 0 0,1-1 0,-1 1-1,0 0 1,0-1 0,0 1 0,0 0 87,3-23-5192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4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4578,'0'0'9332,"0"0"-8467,0 0-865,0 0 0,0 0 0,151-18 128,-64 18 16,5 0-32,-2 0-48,-10 0-16,-18 9 0,-18 9-48,-44-5-1985,0 3-5522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48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10165,'0'0'2150,"0"0"-1048,0 0-449,0 0-199,5-3-377,57-50 19,-46 38-81,-1 1 1,2 1 0,-1 0 0,2 2-1,0-1 1,0 2 0,8-2-16,-24 11-14,-2 0 12,0 1-1,0 0 0,1 0 1,-1-1-1,0 1 0,1 0 1,-1 0-1,0-1 0,1 1 1,-1 0-1,0 0 0,1 0 1,-1 0-1,1-1 0,-1 1 1,0 0-1,1 0 0,-1 0 1,1 0-1,-1 0 0,0 0 1,1 0-1,-1 0 0,1 0 1,-1 0-1,0 0 0,1 1 1,-1-1-1,0 0 0,1 0 1,-1 0-1,1 0 0,-1 1 1,0-1-1,1 0 0,-1 0 1,0 1-1,0-1 0,1 0 1,-1 0-1,0 1 0,0-1 1,1 0-1,-1 1 0,0-1 1,0 1-1,0-1 0,1 0 1,-1 1-1,0-1 0,0 1 3,0 26-1,-2 0 1,-1 0-1,-1 0 0,-1 0 0,-1 0 0,-5 10 1,-17 41-155,-13 43 637,36-101-1203,0-1-1,1 1 0,2 0 0,0 0 1,1 4 721,1-22-6841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05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53 377 9332,'0'0'1281,"0"0"-353,-52-132-784,54 73-80,36 1 0,9 7 80,3 10 17,-1 17-65,-1 13-96,-11 11 96,-2 0 0,-8 33 64,-2 21 144,0 13-80,-3 14-80,6 1-80,-23-53-64,5-8-2257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08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9428,'0'0'1137,"0"0"-51,0 0-462,0 0-90,0 0 311,0 0-220,0 22-343,1 54-79,7 36-203,2 21 76,-7-69-22,4 1 0,3 9-54,-10-73-2,0 0-1,1 0 1,-1 0-1,0 0 0,0 0 1,0 0-1,1 0 1,-1 0-1,1 0 1,-1 0-1,1 0 1,-1 0-1,1 0 1,-1-1-1,1 1 0,0 0 1,-1 0-1,1-1 1,0 1-1,0 0 1,0-1-1,0 1 1,0 0 2,0-1-7,0 0 1,0 0-1,0 0 1,0 0-1,0 0 0,-1 0 1,1-1-1,0 1 1,0 0-1,0 0 1,0-1-1,0 1 1,0 0-1,0-1 1,0 1-1,0-1 1,-1 1-1,1-1 1,1 0 6,5-6-40,0 0 1,0 0 0,0-1 0,3-6 39,-4 7 27,7-9-32,1 0 0,0 1 0,1 1 0,1 0 0,0 1 0,8-4 5,-13 11-2,0-1-1,1 1 1,-1 1 0,1 0-1,1 1 1,-1 0 0,1 1-1,-1 0 1,1 1 0,12-1 2,-15 3 1,-2-1-2,0 1 1,0 0 0,0 0-1,0 0 1,2 2 0,-8-2 1,0 0-1,0 1 1,-1-1 0,1 1 0,0 0 0,-1-1-1,1 1 1,-1 0 0,1 0 0,-1 0-1,1 0 1,-1 0 0,0 0 0,1 0 0,-1 1-1,0-1 1,0 0 0,0 1 0,0-1-1,0 1 1,0-1 0,0 1 0,-1 0 0,1-1-1,0 2 0,1 7 14,-1-1 0,0 1 0,0-1 0,-1 1 0,0-1 0,-1 1-1,0-1 1,0 1 0,-1-1 0,0 0 0,-1 0 0,0 0 0,-1 0-1,1 0 1,-2-1 0,1 1 0,-1-1 0,0 0 0,-1 0 0,0-1-1,0 0 1,-1 0 0,0 0 0,0-1 0,0 0 0,-1 0 0,0-1-1,0 0 1,0-1 0,-1 1 0,0-1 0,0-1 0,0 0 0,0 0-1,0-1 1,-3 0-14,7-1-51,-1-1 0,1 0 0,-1 0 0,1 0 0,-1-1 0,1 0 0,-1 0 0,1-1 0,0 1 0,0-1 0,0 0 0,0 0 0,0-1 0,0 0 0,0 1 0,1-2 0,0 1 0,-1 0 0,1-1 0,0 0 0,1 0 0,-1 0 0,1 0 0,0-1 0,0 1 0,-2-5 51,-15-36-4570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11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67 235 7155,'0'0'1796,"0"0"-500,0 0-354,0 0-59,0 0-85,-14 8-475,1 0-330,-23 13-77,32-20 62,5-3 4,16-13 5,39-32 77,-5 3-18,2 2 0,8-1-46,-44 32 5,0 1 0,1 1-1,0 0 1,0 1 0,1 1 0,0 1 0,1 0 0,-1 2 0,6-1-5,-9 3 1,-1 1 0,0 0 0,1 1 0,-1 0 0,4 2-1,-13-1 4,-1 0-1,1 0 0,0 1 1,0 0-1,0 0 1,-1 1-1,1-1 1,-1 1-1,0 0 0,0 0 1,0 1-1,0 0 1,-1 0-1,1 0-3,9 13 59,0 0-1,-1 1 1,-1 0 0,-1 1-1,0 1 1,6 17-59,-7-14 60,2 0 0,1 0 0,0-1 0,13 14-60,-24-34-39,0 1 0,0 0 0,0-1 0,0 1 0,1-1 0,-1 0 0,1 0 0,-1 0 0,1 0 0,0 0 0,0-1-1,0 1 1,0-1 0,0 1 0,0-1 0,0 0 0,3 0 39,-4-1-3642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11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9668,'0'0'1617,"0"0"-784,0 0-337,-2 168 528,-8-79-303,-2 8-305,7 1-176,0-8-144,2-14-32,3-18-16,0-13-32,0-19-16,0-12 0,10-14-528,-5 0-4547,-5-25-3408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12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8 186 10725,'0'0'1329,"0"0"-481,0 0-784,0 0-64,-8-116 0,46 84 0,4 10 16,0 6 0,1 16 16,-4 0 32,-4 32 112,-5 21 80,-5 12-144,-3 9 32,1-9-80,-1 0-64,-19-49-400,-1-7-4802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27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2524 99 4002,'0'0'707,"-24"-4"-166,-149-32 286,83 19-231,-1 4-1,0 5 1,-1 3-596,-276 3 655,177 4-231,67-1-306,0 4 0,-16 8-118,95-6 75,-1 1 0,1 3-1,1 1 1,0 3 0,1 1 0,1 2 0,-18 11-75,15-2 19,0 2 0,2 1 0,2 3 0,1 1 0,1 2 0,-32 40-19,22-18 12,3 3 0,2 2 1,4 2-1,-14 31-12,36-61-2,1 1 0,2 0 1,-2 13 1,11-28-2,1 1 0,1 0 0,0 0 0,2 0 1,1 0-1,0 11 2,2-18 0,0 1-1,2-1 1,-1 0 0,2 0-1,0 0 1,0 0 0,2-1-1,0 1 1,0-1 0,8 12 0,11 10 18,1 0 0,1-1 0,7 4-18,-25-29 8,59 66 118,4-3 0,61 49-126,-79-78 52,2-3-1,1-3 1,2-2-1,40 17-51,-18-18 54,0-3 0,3-4-1,0-4 1,1-3 0,84 9-54,14-10 119,1-7 0,60-9-119,-116-4 52,1-5 0,66-15-52,-40-7 116,135-45-116,140-70 132,-342 110-107,-2-4-1,46-28-24,-106 50 14,-1-1 0,-1-1 0,0-2 1,-1 0-1,-1-1 0,-1-1 0,-1-1 0,0-1 0,-2-1 0,6-10-14,-6 3 47,-2-1 0,-1-1 0,-2 0 0,-1 0 0,-1-2 0,-2 1 0,4-32-47,-3-4 204,-3-1 0,-3 1 1,-4-33-205,-1 69 100,-2-1 0,-1 1 0,-2 0 1,-1 0-1,-1 0 0,-2 1 1,-1 0-1,-2 1 0,-1 0 0,-1 1 1,-2 1-1,-1 0-100,-2-1 63,-2 0-1,-1 1 1,-2 1 0,0 1 0,-2 2 0,-1 0-1,-23-14-62,12 12 130,-2 2 0,0 2 0,-2 2 0,-1 1 0,-30-8-130,-8 4 141,-1 3 0,0 4 0,-1 3-1,-1 5 1,0 3 0,-45 4-141,102 1 8,-15 1-39,-1 2 0,-15 3 31,49-4-103,1 0 0,-1 1 1,1 0-1,0 1 0,0 0 1,0 1-1,0-1 1,1 2-1,-1-1 0,1 1 1,0 1-1,-6 5 103,13-11-225,0 1-1,0 0 0,1-1 1,-1 1-1,0 0 0,1 0 1,-1 0-1,1-1 1,-1 1-1,1 0 0,0 0 1,-1 0-1,1 0 0,0 0 1,-1 0-1,1 0 1,0 0-1,0 0 0,0 0 1,0 0-1,0 0 226,0 15-9407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35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12534,'0'0'1296,"0"0"-479,0 0-817,0 0 32,0 0 0,0 0 48,144 0 16,-49 0-48,7 0-32,-5 0-16,-18 0 0,-22 2-32,-54 9-3074,-3 5-4673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36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11445,'0'0'1761,"0"0"-817,0 0-703,0 0-177,0 0 16,0 0-16,176 33-16,-52-33 16,-4-2-64,-78-7-2209,-12 0-4002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36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78 296 10021,'0'0'2646,"0"0"-1411,0 0-941,0 0-230,0 0-8,3 28 67,4 51-54,-4 0 0,-4 0 1,-5 37-70,-5-55 53,-15 48-53,8-40 29,2 9-29,15-77-3,1 0-1,0 0 0,-1 0 1,1 0-1,0 0 0,0 0 1,0 0-1,0 0 0,0 0 0,0 0 1,0 0-1,0 0 0,1 0 1,-1 0-1,0 0 0,0 0 1,1 0-1,-1 0 0,1 0 1,-1-1-1,1 2 4,0-2-6,0 1 1,1-1-1,-1 1 1,0-1-1,0 0 1,1 1-1,-1-1 0,0 0 1,0 0-1,1 0 1,-1 0-1,0 0 1,1 0 5,3 0 16,174 0-13,-177-1-1,1 2 0,0-1 0,0 0 1,0 0-1,-1 1 0,1-1 0,0 1 1,0 0-1,-1 0 0,1 0 0,-1 0 0,1 1 1,-1-1-1,1 1 0,-1-1 0,0 1 1,1 0-1,-1 0 0,0 0 0,-1 0 1,1 0-1,0 0 0,0 1 0,-1-1 1,1 0-1,-1 1 0,0-1 0,0 1 0,1 2-2,-1 0 13,0 0-1,0 1 1,0-1-1,-1 1 0,1-1 1,-1 1-1,-1-1 1,1 1-1,-1-1 0,0 1 1,0-1-1,-1 1 1,1-1-1,-1 0 0,-2 3-12,-2 4 41,-1 0-1,-1-1 0,0 0 0,0 0 0,-1-1 0,-1 0 0,1 0 0,-12 7-40,5-4 53,-1 0 0,-1-2-1,0 0 1,0 0 0,-11 2-53,18-8 42,0 0 0,0-2 0,-1 1 0,-10 1-42,22-5-3,-1 0 0,1 0 0,0 0 0,0 0 1,0 0-1,0 0 0,0 0 0,-1 0 0,1 0 1,0 0-1,0 0 0,0 0 0,0 0 0,-1 0 1,1 0-1,0 0 0,0 0 0,0 0 0,0 0 1,0 0-1,-1 0 0,1 0 0,0 0 0,0 0 1,0 0-1,0 0 0,0 0 0,0-1 0,-1 1 0,1 0 1,0 0-1,0 0 0,0 0 0,0 0 0,0 0 1,0 0-1,0-1 0,0 1 0,0 0 0,0 0 1,-1 0-1,1 0 0,0 0 0,0-1 0,0 1 1,0 0-1,0 0 0,0 0 0,0 0 0,0 0 0,0-1 1,0 1-1,0 0 0,0 0 0,0 0 0,0 0 1,1 0-1,-1-1 0,0 1 0,0 0 0,0 0 1,0 0-1,0 0 0,0 0 0,0-1 3,0-5-303,0 5 236,0-8-754,0 0 0,1 1 0,0-1 1,0 0-1,1 1 0,0-1 0,3-6 821,13-26-4757</inkml:trace>
  <inkml:trace contextRef="#ctx0" brushRef="#br0" timeOffset="1">663 0 7571,'0'0'1345,"-5"170"-849,-45-9-400,-5 7-96,28-96-3265,-5-7-2370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46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2545,'0'0'11365,"0"0"-10996,0 0-353,169 0 80,-104 0-80,0 0 32,-6 0-48,-4 0 48,-8 9-16,-9 7-32,-18 6-2690,-20 12-3296,0 15 2944,-48 16 1538,-14 13 911,-7 5-127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24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0 1425,'-127'14'10308,"70"-14"-8515,40 4-704,17 3-913,27 18-176,45 24 0,30 27 48,22 20 224,16 9-16,2 1-144,-8-10-112,-15-7 128,-14-6-128,-23-4-384,-33 1-3522,-49-60-4466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46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64 656,'0'0'12118,"0"0"-10886,0 0-623,0 0-481,0 0-96,0 0 0,0 0 32,119 38-48,-29-50 16,4-14-32,-9-4-128,-18 8-5683,-15 13 1489,-19 7 1521,-6 2 2097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47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1 367 0,'10'-24'411,"30"-79"-131,-24 47 390,-15 52 3208,-1 3 3825,-2 128-6868,-18 118-835,-3-57 105,8 1 1,8 8-106,7-193-5,0-1 0,0 1 0,0 0 0,0-1 0,1 1-1,-1 0 1,1-1 0,0 1 0,0-1 0,1 1 0,-1-1 0,1 0 0,-1 1 0,1-1 0,2 3 5,-1-4-24,0 1 1,1-1-1,-1 1 0,1-1 0,-1 0 1,1-1-1,-1 1 0,1 0 0,0-1 1,0 0-1,0 0 0,0 0 0,0-1 1,0 1 23,54 7-255,23-1 255,-34-4-10,0 2 0,34 9 10,-59-9 5,0 1 1,0 1 0,-1 0-1,0 2 1,2 2-6,-18-9 5,0 1 0,0 0 1,0 1-1,0-1 1,0 1-1,-1 0 1,1 0-1,-1 1 0,0-1 1,-1 1-1,1 0 1,-1 0-1,0 0 0,0 0 1,0 1-1,-1-1 1,0 1-1,0 0 0,0-1 1,-1 1-1,1 5-5,-1-3 12,-1-1 0,1 1 0,-1-1 0,-1 1 0,0 0 0,0-1 0,0 1 0,-1-1 0,0 0 0,0 1 0,-1-1 0,0 0 0,0 0 0,-1-1 0,0 2-12,-5 4 27,0-1 0,0 0 0,-1 0 0,-1-1 0,0-1-1,0 0 1,-8 5-27,-3 1 124,0-2 0,-1 0 0,0-1-1,-1-2 1,0 0 0,0-2 0,-1-1-1,0 0 1,0-2 0,-1-1 0,0-1-1,0-2 1,-7 0-124,31-1 6,0 0 0,-1 0 0,1 0 0,0 0 0,-1 0-1,1 0 1,0-1 0,-1 1 0,1-1 0,0 0 0,0 0-6,1 0-1,0 0 0,0 0 0,0 0 0,0 0 0,0 0 0,0-1 0,1 1 0,-1 0 0,1 0 0,-1-1 0,1 1 0,-1 0 0,1-1 0,0 1 0,0-1 0,-1 1-1,1 0 1,0-1 0,0 0 1,0-10-22,1 0 0,-1 0 0,2 0 0,0 0 0,0 1 0,1-1 0,0 1 0,1-1 0,0 1 0,1 0 0,5-7 22,14-25-622,2 1 0,11-11 622,-4 5-1163,62-102-6890,13-40 8053,69-164-2381,-43 84 1828,-78 166 516,39-50 37,-72 122 156,1 2 0,1 0-1,6-3-155,-29 34 4468,-3 15-1132,-6 12-2814,-2 0 1,-1-1 0,0 0-1,-13 20-522,-6 17 292,-100 255-222,104-264-1351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49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1723 158 7251,'0'0'539,"0"0"29,-30-18 1,-32-16 146,-8-1-715,60 31 119,-1 0-1,1 0 1,0 1 0,-1 0 0,0 1-1,1 0 1,-1 1 0,0 0 0,0 1-1,0 0 1,-8 2-119,-15-1 350,-2 0-160,0 2-1,1 2 1,0 1-1,0 1 1,-6 4-190,-170 60 328,180-59-280,-90 34 129,1 6 0,-59 37-177,123-57 48,2 2 0,1 3 0,2 2 0,1 2 1,2 2-1,-3 8-48,35-33 9,0 1 0,1 0 0,1 1 0,1 1 1,1 0-1,1 0 0,1 1 0,1 1 0,0 0 1,-3 18-10,9-27 2,0 0 0,1 0 0,0 1 0,2-1 0,-1 1 0,2-1 0,0 1 0,0-1 0,2 1 0,0-1 0,0 0 0,1 0 0,1-1 0,0 1 0,1-1 0,1 0 0,0 0 0,6 8-2,5 3-5,1-2 1,1 0-1,1-2 1,1 0-1,1-1 1,0-2-1,2 0 1,14 7 4,35 17-5,2-4 0,36 10 5,92 30-20,3-10 0,176 33 20,-246-73-5,2-5 0,0-6-1,1-6 1,131-9 5,-203-5-5,0-3-1,-1-2 1,0-4-1,-1-2 0,-1-4 1,2-3 5,-15 2-22,-1-2 1,-1-2-1,-1-3 1,-1-1-1,-2-3 1,-1-2-1,23-22 22,-39 29-4,-1-1 0,-1-1 0,-2-2 0,-1 0 0,-1-2 0,-1-1 0,-2 0 0,-2-1 0,-1-2 0,-1 1 0,-3-2 0,0 0 0,-3 0 0,-1-1 0,-1-1 0,-1-13 4,-2 4 62,-3 1 0,-1-1 0,-5-23-62,2 49 91,-1 1 1,-1 0 0,-1 1 0,0-1 0,-2 1 0,-1 0 0,0 0-1,-11-16-91,3 8 96,-2 2 0,-2 0 0,0 1 0,-1 1-1,-1 1 1,-2 1 0,0 0 0,-16-9-96,3 7 64,0 1 0,-1 1 0,-1 3 0,-1 1 1,-41-13-65,14 11 34,-1 2 1,-1 4 0,-31-2-35,-8 5 116,-85 2-116,99 9-24,68 2-686,24 9-2281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50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2037 211 1201,'0'0'723,"-35"-13"1259,16 6-1418,-77-27 3943,-74-16-4507,-167-21 420,242 56-212,-2 4-1,-54 2-207,120 9 50,-179 2 320,174 1-293,-1 1-1,1 2 1,0 1-1,-24 9-76,26-4 24,-1 2-1,2 1 1,0 1 0,0 2-1,2 1 1,1 2-1,0 1 1,1 1 0,2 1-1,0 2 1,2 1-1,1 0 1,1 2 0,1 1-1,2 1 1,1 0 0,1 2-1,2 0 1,1 0-1,-1 11-23,3-5-1,3 1-1,1 0 1,2 1-1,1 0 1,2 0-1,3 0 1,1 22 1,1-39 1,0 0 1,2 0-1,1 0 1,1-1-1,0 0 1,2 0-1,1 0 1,1-1-1,1 0 1,0 0-1,2-2 1,0 1 0,2-1-1,5 5-1,17 20 31,3-1 0,1-2-1,2-2 1,47 34-31,-26-27 26,2-3-1,2-4 1,35 16-26,-40-28 1,1-2-1,1-3 1,1-3 0,1-3-1,1-3 1,58 5-1,-2-8 1,0-6 1,0-5-1,41-8-1,-36-4 15,-1-6 1,-1-5-1,-1-6 0,-1-5 0,-2-6 1,-2-5-1,44-26-15,-89 35 25,-2-3 0,66-49-25,-108 66 32,-1-1-1,-2-1 0,0-2 0,-1-1 1,-2-1-1,-1-1 0,11-19-31,-25 33 127,-1-1 0,-1 0 0,-1-1 0,0 1 0,-1-1-1,-1-1 1,0 1 0,-2-1 0,0 0 0,-1 0 0,0 0-1,-2 0 1,0 0 0,-1 0 0,-1 0 0,0 0 0,-2 1 0,0-1-1,-1 1 1,-1-1 0,0 1 0,-2-2-127,-10-15 159,-1 1 0,-2 1 1,-1 1-1,-1 1 0,-2 1 0,-1 2 1,-16-14-160,2 6 31,-1 2 0,-1 1 0,-2 3 0,-1 1 0,-13-3-31,13 9-4,-1 2 0,-1 2 0,-1 2 1,0 2-1,-2 2 0,1 2 0,-8 2 4,-24 1-808,-32 4 808,98 2-626,0 1 0,0 1 0,0 0 0,0 1-1,1 0 1,-3 2 626,1 2-1708,2 1 0,-1 0 0,1 1 0,-8 5 1708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52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1713,'0'0'12309,"0"0"-11412,0 0-897,0 0 0,0 0 16,144-20 48,-74 14-64,-6-8 0,-6 3-1185,-16 11-4817,-22 0 2192,-20 0 1745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53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150 131 64,'0'0'2721,"0"0"8580,-149 49-10292,149-38-609,2-6-400,50-1 64,20-4-48,21 0 48,6-20-48,5-23-16,-2-6-352,-10-2-6691,-67 31 2689,-12 4 1264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9:53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0 405 496,'3'-23'355,"-1"-19"-1910,2-8 10969,-1 67-4512,-1 29-4660,4 89-57,2 107-7,-8 80-76,18-315-201,4-4 82,-1 0 1,0-1 0,0-2-1,1 0 1,12-2 16,20 0 26,-23 1-13,-19 1-11,0-1-1,0 1 0,0 1 0,10 2-1,-20-2 1,0-1 0,-1 1 0,1 0 0,-1 0 0,1 0-1,-1 0 1,1 0 0,-1 0 0,0 0 0,1 1 0,-1-1-1,0 0 1,0 1 0,0-1 0,0 1 0,0-1 0,0 1-1,-1 0 1,1-1 0,0 1 0,-1 0 0,1-1 0,-1 1-1,0 0 1,0 0 0,0-1 0,1 1 0,-2 1-1,2 6 17,-1 0 0,0-1 0,-1 1 1,0 0-1,-1 4-17,-1-3 10,-1-1 0,0 0-1,0 0 1,0 0 0,-1 0 0,-1-1 0,1 0 0,-1 0-1,-1 0 1,0-1 0,0 0 0,0-1 0,-3 3-10,-12 9 65,0-2-1,-1 0 1,0-2 0,-7 3-65,20-12 16,6-2-6,-1-1-1,1 0 1,-1 1 0,0-1 0,1-1-1,-1 1 1,0-1 0,0 0 0,-4 1-10,8-20-3492,1-7-708</inkml:trace>
  <inkml:trace contextRef="#ctx0" brushRef="#br0" timeOffset="1">535 0 10437,'0'0'688,"-52"150"-256,27-60-256,5-5-128,15-61-48,5-8-2769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3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56 127 6499,'0'0'1227,"0"0"-245,0 0-176,0 0-6,0 0-5,-9 1-181,7-1-598,0 0-1,0 0 1,0 1 0,0-1 0,1 1 0,-1-1 0,0 1 0,0-1 0,0 1-1,1 0 1,-1 0 0,0 0 0,1 0 0,-1 0 0,1 0 0,-1 1 0,1-1-1,0 0 1,-1 1 0,1-1 0,-1 2-16,0 2 13,1-1 0,-1 1 0,1 0-1,0 0 1,0 0 0,0 0 0,1 0 0,0 1-1,0-1 1,0 1-13,-1 123 144,3 160-42,-2-281-96,1 0 1,-1 0 0,2 0 0,-1 0-1,1 0 1,0 0 0,3 6-7,-4-12-1,0 0 1,0 0-1,0 0 0,1 0 1,-1 0-1,1 0 0,-1-1 1,1 1-1,0 0 0,0-1 1,-1 1-1,1-1 0,0 0 1,0 1-1,0-1 0,1 0 1,-1 0-1,0 0 0,0-1 1,1 1-1,-1-1 0,0 1 1,1-1-1,-1 0 0,0 1 1,1-1-1,0-1 1,0 1-5,0 0 1,0-1-1,0 0 0,0 0 0,0 0 0,0 0 1,0 0-1,0-1 0,-1 1 0,1-1 1,0 1-1,-1-1 0,0 0 0,1 0 1,-1-1-1,0 1 0,0 0 0,0-1 1,0 1-1,1-2 5,6-11-6,0 0 1,-1 0-1,2-7 6,-2 6-8,27-64-84,10-39 92,-20 50-25,3 0 1,18-29 24,-37 83-7,0 0 1,0 0-1,2 1 1,0 0-1,0 1 1,1 0-1,10-7 7,-14 14-9,-1 0-1,1 1 1,0 0-1,0 0 1,1 1 0,-1 0-1,1 1 1,0 0-1,0 0 1,0 1-1,0 0 1,0 1 0,0-1-1,1 2 1,0 0 9,-8-1-3,0 1 1,0 0-1,0 0 0,0 0 1,0 0-1,0 0 0,0 1 1,0-1-1,0 0 1,-1 1-1,1 0 0,0-1 1,0 1-1,0 0 1,-1 0-1,1 0 0,0 0 1,-1 0-1,1 0 0,-1 1 3,1 0 3,-1 1-1,0 0 1,0 0-1,0 0 0,0 0 1,-1 0-1,1 0 0,-1 1 1,0-1-1,0 0 0,0 0 1,0 2-3,-1 5 12,0-1 0,-1 1 0,0 0 0,0-1 0,-1 0 0,-1 0 0,1 0 0,-3 3-12,2-2 4,0 0 0,0-1 0,1 2-1,0-1 1,1 0 0,0 0 0,1 5-4,0 18-21,2 0 0,1 0 1,1 0-1,8 30 21,-3-19 9,-3 1 0,-1-1 0,-3 45-9,-1-80 3,-1 0 0,0-1 0,0 1 1,-1-1-1,0 1 0,0-1 0,-1 1 1,0-1-1,-1 0 0,0 0 1,0-1-1,0 1 0,-1-1 0,0 0 1,-1 0-1,0-1 0,0 1 0,0-1 1,-1-1-1,1 1 0,-1-1 1,-3 1-4,3 0 6,-1 0 0,0-1 0,0 0 0,0-1 0,-1 0 0,0 0 0,0-1 0,0 0 0,0 0 1,0-1-1,0 0 0,-1-1 0,1 0 0,-6 0-6,15-1-3,-1 0 0,1 0 0,0 0 0,-1 0 1,1 0-1,0 0 0,0 0 0,-1 0 0,1-1 0,0 1 0,0 0 1,-1 0-1,1 0 0,0 0 0,0 0 0,-1-1 0,1 1 0,0 0 1,0 0-1,0 0 0,-1-1 0,1 1 0,0 0 0,0 0 0,0 0 0,0-1 1,0 1-1,-1 0 0,1-1 0,0 1 0,0 0 0,0 0 0,0-1 1,0 1-1,0 0 0,0 0 0,0-1 0,0 1 0,0 0 0,0-1 1,0 1 2,0-32-1165,7 4-2401,13-2-3381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4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57 244 3073,'0'0'4290,"0"0"-3889,30 114 431,-40-24 64,-12 4-31,2 2-305,3-11-240,4-11-272,8-16 48,5-15-96,0-19 0,0-24-176,0-6-3922</inkml:trace>
  <inkml:trace contextRef="#ctx0" brushRef="#br0" timeOffset="1">87 242 6595,'0'0'2881,"28"-141"-1696,-8 107-241,7 8-175,0 5-241,6 8-288,-1 6-128,3 7-32,-5 0 0,-8 9-80,-10 29-112,-12 16-2049,0-27-2577,-7 2 736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4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0 475 6947,'0'0'2673,"0"0"-1216,0 0-1121,0 0-240,0 0-32,0 0 16,0 0-32,97-22-16,-30-5 48,3 0-80,2-2-272,-47 18-5843</inkml:trace>
  <inkml:trace contextRef="#ctx0" brushRef="#br0" timeOffset="1">923 26 368,'0'0'7508,"0"0"-5083,0 0-1572,-28-6 7,-23-3-129,-12 0-731,60 9 20,0-1 1,0 1-1,1 0 1,-1 0-1,0 0 1,0 0-1,0 1 1,1-1-1,-1 1 1,0-1-1,1 1 1,-1 0-1,0 0 1,1 0-1,-1 0 1,1 1-1,0-1 1,-1 1-1,1-1 1,0 1-1,0 0 1,0 0-1,0 0 1,0 0-1,0 0 1,0 1-21,0 2 19,0 0 1,0 0-1,1 0 1,-1 0-1,1 1 1,1-1-1,-1 0 1,1 1-1,0 4-19,-1-4 23,0 10-13,0 0 1,1 0 0,1 1 0,0-1 0,1 0 0,1 0 0,1 0 0,0 0 0,6 14-11,22 39 24,-12-27-1,-1 1 0,2 16-23,-16-44 8,-1 1 1,-1 0 0,0 0-1,-1 0 1,-1 1 0,0-1-1,-1 0 1,-2 12-9,0-21 14,1 0 0,-1 0 1,0-1-1,-1 1 0,0 0 0,0-1 1,0 0-1,-1 0 0,1 0 0,-2 0 1,1-1-1,-1 1 0,1-1 0,-1 0 0,-1-1 1,0 2-15,-16 11 81,-1-1 0,-1-1-1,-12 6-80,18-11 26,-98 55 86,92-58-1056,7-4-3805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25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1245 12550,'0'0'1136,"0"0"-127,0 0-1009,-50-145 32,140 33 0,34-18-16,28-9-16,34 1 48,21 8-48,-4 18-64,-133 92-6675,-25 18-577</inkml:trace>
  <inkml:trace contextRef="#ctx0" brushRef="#br0" timeOffset="1">1957 1 15575,'0'0'544,"0"0"-544,0 0 32,107 125-32,-37-55 64,4-1-48,4 0 64,-4 1-64,-2-5 16,-2-3 17,-58-48-49,-4 2-4963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5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50 8916,'0'0'1478,"0"0"-427,0 0-635,0 0-207,0 0 367,-7 31-77,0 1-419,-2 6-25,1 1-1,3 1 1,1-1-1,2 3-54,-3 171 78,4-212-84,1 0-1,0-1 1,0 1 0,0 0-1,0-1 1,0 1 0,0 0-1,0-1 1,1 1 0,-1 0-1,0-1 1,0 1 0,0 0 0,1-1-1,-1 1 1,0-1 0,1 1-1,-1 0 1,0-1 0,1 1-1,-1-1 1,1 1 0,-1-1 0,1 1-1,-1-1 1,1 0 0,0 1-1,-1-1 1,1 1 0,-1-1-1,1 0 1,0 0 0,-1 1-1,1-1 1,0 0 0,-1 0 0,1 0-1,0 0 1,-1 0 0,2 0 6,0 0-53,0 0 1,0-1 0,0 0 0,-1 1-1,1-1 1,0 0 0,0 0-1,0 0 1,0 0 0,-1 0 0,1 0-1,0 0 1,-1-1 0,1 1 0,-1-1-1,1 0 53,12-17-402,-1-1 0,0 0 0,-2-1 0,0 0 0,5-16 402,11-22-348,2 0 228,-8 14 80,1 2 0,9-10 40,-23 42 3,-1 0 0,2 0 0,-1 1 0,2 0 0,-1 0 0,1 1 0,1 0-1,-1 1 1,2 0 0,3-1-3,-6 5 20,0 0-1,0 1 1,1 0 0,-1 0-1,1 1 1,0 1 0,-1 0-1,1 0 1,0 0-1,0 2 1,0-1 0,0 1-1,-1 0 1,5 2-20,-12-2 3,0-1 0,0 1 0,0 0 0,0 0 1,0 0-1,0 0 0,-1 0 0,1 0 0,0 1 0,-1-1 0,1 1 0,-1-1 0,1 1 0,-1-1 1,0 1-1,0 0 0,1 1-3,0 1 38,0 1 1,0-1 0,0 1-1,-1 0 1,0-1 0,0 1-1,1 5-38,-1 6 159,0 0-1,-2 1 1,0-1 0,-1 8-159,0-13 68,-1 0 1,0 0-1,-1 0 0,0-1 1,0 1-1,-1-1 0,-1 0 1,1-1-1,-2 1 1,1-1-1,-1 0 0,-3 2-68,-16 17 192,-1-1-1,-30 22-191,37-32 96,-1 0 0,-1-1 0,0-1 0,-1-2 0,0 0 0,-16 6-96,28-16-79,16-8-54,-3 3 60,57-51-2550,-32 28-1237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5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42 296 4226,'0'0'1713,"0"0"-321,28 129-255,-43-61 95,-5 3-383,2-1-385,6-5-320,7-10-128,5-16 16,0-15-32,0-22-64,0-2-3602,0-11-3809</inkml:trace>
  <inkml:trace contextRef="#ctx0" brushRef="#br0" timeOffset="1">119 168 5843,'0'0'1680,"55"-119"-463,-27 95-513,1 8-111,4 7-241,-1 9-192,0 0-96,-7 9 16,-10 25-80,-15-12-913,0 0-5666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6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1 327 7539,'0'0'1809,"0"0"-1809,0 0 48,0 0-32,0 0 192,149-15-128,-84-12 48,-1-2-31,-44 20-97,-7 4-6083</inkml:trace>
  <inkml:trace contextRef="#ctx0" brushRef="#br0" timeOffset="1">747 0 5859,'0'0'1955,"0"0"-213,0 0-293,-27 5-481,-86 15 9,109-19-894,-1 0 0,1 0 1,0 1-1,0-1 0,-1 1 0,1 0 1,0 0-1,1 1 0,-1-1 0,0 1 1,1 0-1,0-1 0,-1 2 0,1-1 1,0 0-1,0 1 0,1-1 0,-1 1 1,1 0-1,0 0 0,0 0 0,0 0 1,0 0-1,1 0 0,0 0 0,0 1 1,0-1-1,0 4-83,0 2 21,1 0 0,0 0 0,1 0 1,0-1-1,1 1 0,0 0 0,0 0 0,1-1 0,0 1 0,3 5-21,25 51 63,-20-46-47,-1 0 0,0 1 0,-2 0 1,-1 1-1,0 0 0,-2 0 0,2 19-16,-5-19 18,-1-1-1,-1 1 0,-1-1 1,-1 1-1,-3 10-17,2-19-2,-1 0 1,0 0-1,0-1 1,-1 0-1,-1 0 0,0 0 1,-1-1-1,0 1 1,-5 4 1,2-2-216,4-5 152,-1 0 1,0-1-1,0 0 1,-6 4 63,8-8-581,0 0 0,0-1 1,-1 1-1,1-1 0,-1 0 1,-2 0 580,-31 10-8137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6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13 542 6915,'0'0'2377,"0"0"-1478,0 0-573,-2 23 698,-2 7-505,1-1 362,0 0 0,3 19-881,0-27 835,0-20-645,4-2-212,-2-1 19,0 1-1,0-1 0,0 0 0,0 0 0,-1 1 0,1-1 1,-1 0-1,1-1 0,-1 1 0,0 0 0,1 0 0,-1-1 0,0 1 1,-1 0-1,1-1 0,0 1 0,0-2 4,3-10 23,42-115 330,32-85-164,-56 162-183,3 0 1,28-44-7,-41 77 3,1-1 0,1 2-1,4-4-2,-15 18 4,1 0 0,0 0 0,0 0 0,0 1-1,0-1 1,1 1 0,-1 0 0,1 0 0,0 1-1,0-1 1,0 1 0,0 0 0,0 1-1,0-1 1,1 1 0,1 0-4,-6 1 0,0-1 1,-1 1-1,1 0 1,0 0-1,0 1 0,0-1 1,0 0-1,0 0 0,0 0 1,0 1-1,0-1 1,0 0-1,-1 1 0,1-1 1,0 1-1,0-1 0,0 1 1,-1-1-1,1 1 1,0-1-1,-1 1 0,1 0 1,0-1-1,-1 2 0,10 23 28,-10-25-28,9 34 80,-2 0-1,-2 0 1,-1 0-1,-2 7-79,0 146 121,-2-68-42,1 23-152,0-82-3853,-1-57-1746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7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0 488 9700,'0'0'2305,"0"0"-1744,0 0-465,0 0-16,0 0 112,149-114-96,-57 101-48,5-3-32,-62 12-16,-10-1-2961</inkml:trace>
  <inkml:trace contextRef="#ctx0" brushRef="#br0" timeOffset="1">691 43 10037,'0'0'1344,"0"0"-1344,0 0-160,0 0 160,0 0 32,0 0 0,97 78-16,-79-46-16,-8 3 0,-10-21-816,0-3-4002</inkml:trace>
  <inkml:trace contextRef="#ctx0" brushRef="#br0" timeOffset="2">739 307 7331,'0'0'1297,"0"0"-1009,0 0-240,12-116 0,18 60-16,2-5 16,-7 5-48,-20 38-976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7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6707,'0'0'2705,"0"0"-2369,0 0-111,-20 114 751,8-46 145,2-1-721,7 0-320,3-2 16,0-47-96,0-5-2962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8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0 663 11685,'0'0'713,"0"0"50,3-22-630,1-5-118,1 0 1,1 1-1,2-1 0,1 1 0,1 1 1,1 0-1,8-13-15,28-43 81,30-38-81,-51 85 6,1 0-1,1 2 1,1 1 0,17-12-6,-44 41-4,42-31 1,-42 32-9,1-1 0,-1 1 1,0 0-1,1 0 0,-1 0 0,1 0 1,-1 1-1,1-1 0,0 1 0,-1-1 0,1 1 1,0 0-1,-1 0 0,1 0 0,0 0 1,-1 1-1,1-1 0,0 1 12,-2-1-5,0 1-1,0-1 1,0 1 0,0-1-1,0 1 1,0 0 0,0 0-1,0-1 1,0 1 0,-1 0-1,1 0 1,0 0 0,0 0-1,-1 0 1,1 0 0,0 0-1,-1 0 1,1 0 5,6 15 23,-1 0 0,0 0 0,-1 0 0,-1 1 0,0 0 0,-1 0-23,12 111 160,-11-93-159,7 120-143,-7 43 142,-4-193 52,0 2-463,0 0 0,0 0 1,-1 0-1,0 0 0,0 1 0,-1 1 411,1-7-159,0 0 1,1-1-1,-1 1 0,0 0 1,0-1-1,0 1 0,0-1 1,0 1-1,-1-1 0,1 0 1,0 1-1,-1-1 0,1 0 1,-1 0-1,1 0 0,-1 0 1,1 0-1,-1 0 0,0 0 1,1-1-1,-1 1 0,0-1 0,0 1 1,0-1-1,1 0 0,-2 1 159,0-1-72,1 0-1,-1 0 1,0 0-1,0 0 1,0-1-1,0 1 1,1-1-1,-1 1 1,0-1-1,1 0 1,-1 0-1,0 0 1,1-1-1,-1 1 1,1-1-1,0 1 1,0-1-1,-1 0 1,1 0-1,-1-1 73,-5-6-97,0 0 0,1 0 0,0-1 0,-2-4 97,-1-2-96,-22-30 432,-28-43 4432,58 85-4534,0 0 0,0 0 0,0 0 0,1 0 0,-1 0-1,1 0 1,0-5-234,0 8 20,1 0-1,0 0 1,0 0 0,0 0-1,0 0 1,0-1-1,0 1 1,0 0-1,1 0 1,-1 0-1,0 0 1,0 0-1,1 0 1,-1 0-1,1 0 1,-1 0-1,1 0 1,-1 1-1,1-1 1,0 0 0,-1 0-1,1 0 1,0 1-1,0-1 1,0 0-1,0 1 1,-1-1-1,1 0 1,0 1-1,0-1 1,0 1-1,0 0 1,0-1-1,0 1 1,1 0-20,18-4 62,0 1 0,1 1 1,-1 1-1,1 1 0,11 2-62,16-1 33,137 4-929,-70 6-5646,-100-10 3146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9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58 124 352,'0'0'9399,"0"0"-6936,0 0-1868,0 0-49,0 0 41,0 28-363,-1 0-201,1 18 25,-2 0-1,-7 39-47,-1-9 12,-3 18-631,1-33-3627,7-49 2604,1-10 509,3-11-1004,1-25 1403,2-1-1,1 1 1,1 0-1,2 0 1,2 0-1,8-22 735,-9 35 409,8-19-792,-2 18 7827,-7 20-3988,12 9-3414,27 27 605,-20-15-330,0-1 0,28 14-317,-42-27-41,-1 0 1,1-1-1,0 0 1,0 0-1,0-2 0,1 1 1,-1-1-1,1-1 0,-1 0 1,2-1 40,-9 0-221,-1 0-1,0 0 1,0 0 0,0 0-1,1-1 1,-1 0 0,0 1 0,0-1-1,0 0 1,0-1 0,0 1-1,0 0 1,0-1 0,-1 0 0,1 1-1,0-1 1,0-2 221,1 0-268,0 0 1,-1-1-1,0 0 1,0 0-1,-1 0 0,1 0 1,-1 0-1,0 0 1,0 0-1,-1-1 268,6-20-762,-1 0 1,-1 0-1,-1 0 0,-1-9 762,0-106-411,-3 135 481,-3-17 4909,3 22-4821,-1 1 0,1-1-1,-1 1 1,1 0 0,0-1 0,-1 1-1,1 0 1,-1-1 0,1 1-1,-1 0 1,1 0 0,-1-1 0,0 1-1,1 0 1,-1 0 0,1 0 0,-1 0-1,1 0 1,-1 0 0,1 0 0,-1 0-1,0 0 1,1 0 0,-1 0 0,1 0-1,-1 0 1,1 0 0,-1 1 0,1-1-1,-1 0 1,1 0 0,-1 1 0,1-1-1,-1 0 1,1 1 0,-1-1 0,0 1-158,1-1 76,-1 1 1,0-1 0,0 1 0,1 0 0,-1-1 0,1 1 0,-1 0 0,0 0 0,1-1 0,-1 1-1,1 0 1,-1 0 0,1 0 0,0 0 0,-1 0 0,1-1 0,0 2-77,-8 23 216,2 1 1,0 1-1,2-1 1,0 6-217,-5 112 57,9-118-62,-2 31 55,5 50-50,-3-105-98,0 0-1,0 0 1,0 0-1,1 1 1,-1-1 0,1 0-1,-1 0 1,1 0-1,0 0 1,0 0-1,0 0 1,0 0-1,0 0 1,1 0-1,-1 0 1,0-1-1,1 1 1,-1-1 0,1 1-1,0-1 1,-1 1-1,1-1 1,0 0-1,0 0 1,0 0-1,0 0 1,0 0-1,0 0 1,0 0-1,0-1 1,1 1 0,-1-1-1,0 0 1,1 1 98,1-1-310,0-1 1,-1 1 0,1 0-1,0-1 1,0 0-1,-1 0 1,1 0 0,0-1-1,-1 1 1,1-1 0,-1 1-1,0-1 1,1 0-1,-1-1 1,0 1 0,0 0-1,0-1 1,-1 0 0,1 0-1,-1 0 310,5-5-404,-1-1 1,0 0-1,-1 0 0,0-1 0,0 0 0,-1 1 0,-1-1 0,1-3 404,8-25-2054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29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 5603,'0'0'1328,"0"0"-648,0 0 372,0 0 362,11 24-355,0-1-866,-4-9-115,0 0-1,-1 1 1,0 0 0,-2 0 0,0 0 0,0 0 0,-1 1 0,-1-1 0,0 15-78,-1 125 133,7-237-535,5 0 0,2 0 0,5 0 402,-17 69-9,-1 3 17,1 1 0,-1 0 0,1 0 0,1 0-1,0 0 1,1-1-8,-4 8 4,1-1 1,-1 1-1,1 0 0,0 0 1,0 0-1,-1 1 0,1-1 1,1 0-1,-1 1 0,0-1 0,0 1 1,1 0-1,-1 0 0,0-1 1,1 2-1,-1-1 0,1 0 1,-1 0-1,1 1 0,0 0 1,-1-1-1,1 1 0,0 0 0,-1 0-4,3 0 41,0-1-1,0 1 1,0 1-1,0-1 0,0 1 1,-1-1-1,1 1 0,0 1 1,0-1-1,-1 1 1,1-1-1,-1 1 0,0 1 1,1-1-1,-1 1 0,0-1 1,0 1-1,-1 0 1,1 1-1,0-1 0,-1 1 1,0-1-1,0 1 0,0 0 1,0 0-1,-1 0 1,0 1-1,0-1 0,0 1 1,1 1-41,3 10 104,-1-1 1,0 1 0,-2 0 0,1 0-1,-2 1 1,0-1 0,-1 2-105,0 13 156,-1-1-1,-2 1 1,-2 11-156,1-27 36,0 0 0,-1 0 0,-1-1 0,0 1 0,-1-1 1,0 0-1,-1 1-36,-16 24 74,-20 26-74,20-32-111,26-36-6673,0-1 3603,6-10 2976,-5 9-945,13-19-408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30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5394,'0'0'1073,"129"-36"960,-86 36-496,6 0-737,1 0-304,5 0-288,0 0-208,-43 0-320,-5 0-8292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25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0 837 13046,'0'0'192,"3"-129"-64,74 32-48,25-19 288,22-9 225,8-1-401,7 5-64,-7 18-80,-94 83-48,-14 20-8260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30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0 2321,'0'0'8596,"0"0"-5869,0 0-1855,-21 21-98,-5 6-493,1 0 1,-9 15-282,30-35 32,0 0 1,0 1 0,0-1-1,1 1 1,0 0 0,0 0 0,1 0-1,0 1 1,0-1 0,1 1-1,0-1 1,1 0 0,0 1 0,0-1-1,2 7-32,-2 11 65,0-2-27,0-1 1,2 1-1,0 0 1,2-1-1,4 15-38,-6-31 4,0 0-1,1-1 1,0 1-1,0-1 1,0 1-1,1-1 1,0 0-1,0-1 1,0 1-1,1-1 1,0 1-1,0-1 1,0-1 0,1 1-1,-1-1 1,1 0-1,0 0 1,1-1-1,-1 1 1,1-1-1,0-1-3,0 1 1,0-1 1,0 0-1,0 0 0,1-1 0,-1 0 0,1 0 0,-1-1 1,1 1-1,-1-2 0,0 1 0,2-1-1,-4 0 8,-1 0-1,1-1 1,0 1 0,0-1 0,-1 0-1,1 0 1,-1 0 0,0 0-1,1-1 1,-1 0 0,0 0 0,-1 0-1,1 0 1,0-1 0,-1 0-1,2-2-7,2-4 22,-1 1-1,-1-1 0,0 0 0,0-1 1,-1 1-1,0-1 0,-1 0 0,0 0 1,0 0-1,-1-4-21,2-21 63,-2 0 0,-1-20-63,-2 44 12,1 1-1,-2-1 0,1 0 1,-1 1-1,-1 0 0,0-1 1,-4-7-12,-5-8 15,-1 1 1,-7-9-16,3 6-23,11 8-2821,6 20-2129,0 1-2126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31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0 241 10373,'0'0'1702,"0"0"-995,7 25 328,21 82 248,-24-88-1125,-1 0-1,-1 1 0,-1-1 1,0 0-1,-2 1 0,0 0-157,-1 15 65,2-23-39,0-1 0,-1 1 1,-1-1-1,1 1 0,-2-1 1,0 1-1,0-1 0,-1 0-26,4-11-2,0 0-1,0 0 1,0 0-1,0 0 0,0 0 1,0 0-1,0 0 1,0 0-1,0-1 0,0 1 1,0 0-1,0 0 0,0 0 1,0 0-1,1 0 1,-1 0-1,0 0 0,0 0 1,-1-1-1,1 1 0,0 0 1,0 0-1,0 0 1,0 0-1,0 0 0,0 0 1,0 0-1,0 0 1,0 0-1,0-1 0,0 1 1,0 0-1,0 0 0,0 0 1,0 0-1,0 0 1,0 0-1,0 0 0,0 0 1,-1 0-1,1 0 0,0 0 1,0 0-1,0 0 1,0 0-1,0 0 0,0 0 1,0-1-1,0 1 1,0 0-1,-1 0 0,1 0 1,0 0-1,0 0 0,0 0 1,0 0-1,0 0 1,0 1-1,0-1 0,0 0 1,-1 0-1,1 0 0,0 0 1,0 0-1,0 0 1,0 0-1,0 0 3,-2-15-302,2-244 64,0 240 237,2 1 0,0 0 0,1 0 0,1 0 0,0 0-1,1 0 1,1 1 0,1 0 0,1 0 0,5-9 1,-5 12-8,1 1 0,0 0 1,0 0-1,1 1 0,1 0 1,0 1-1,0 0 0,1 1 1,1 1-1,0 0 0,0 0 0,7-2 8,-12 7-4,0 1-1,0 1 0,0-1 0,1 1 0,-1 1 0,0-1 0,1 1 0,0 1 0,-1 0 0,8 1 5,-8-1 4,-4 0 4,-1 0-1,0 0 1,0 0 0,0 1-1,1 0 1,-1-1-1,0 1 1,0 0 0,0 1-1,0-1 1,-1 0 0,1 1-1,0 0 1,0 0 0,-1 0-1,1 0 1,0 1-8,1 1 22,-1 0 0,0 0 1,0 0-1,0 1 0,0 0 0,-1-1 0,1 1 1,-1 0-1,-1 0 0,1 1-22,3 12 77,-2 0 0,0 0 0,-1 0 0,-1 1-1,0 13-76,-2-22 15,-1 0-1,1 0 1,-2 0-1,1 0 0,-1 0 1,-1 0-1,0-1 0,0 1 1,-1-1-1,0 0 0,-1-1 1,0 1-1,0-1 1,-1 0-1,0-1 0,-1 2-14,-23 21 39,-2-1-1,-1-1 1,-8 3-39,22-16 28,7-6-12,4-3-14,1 1 1,0-1-1,0 1 1,1 0-1,-6 8-2,11-13-1,0 0-1,1 1 0,-1-1 0,1 1 1,0 0-1,-1 0 0,2-1 0,-1 1 0,0 0 1,0 0-1,1 0 0,-1 0 0,1 0 0,0 0 1,0 0-1,0 0 0,1 0 0,-1 0 1,1-1-1,-1 1 0,1 0 0,1 2 2,0 0 19,0-1 0,1 1-1,-1 0 1,1-1 0,0 0 0,0 1-1,1-1 1,-1-1 0,1 1 0,0 0-1,2 0-18,51 36 384,-38-29-275,94 55 841,101 41-950,-122-63 99,-91-44-114,27 16 110,-27-15-278,0 0-1,0 0 0,0 0 0,0 0 1,0 0-1,0 0 0,0 0 1,-1 0-1,1 0 0,0 1 0,-1-1 1,1 0-1,-1 0 0,1 1 1,-1-1-1,0 0 0,1 0 0,-1 1 1,0-1-1,0 1 184,-3 5-6675,-12 3 899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38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10725,'0'0'512,"0"0"-224,-5 126-112,-5-64 481,2 8 159,3 1-224,5-1-240,0-12-272,0-6-47,0-10 15,0-4-48,0-11 0,0-11 0,5-14-64,5-2-1953,-2-20-593,-8-7-975,0-7-2418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39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0 211 7155,'0'0'1081,"0"0"31,0 0-293,5-23-384,-3 8-400,-1 3-24,1 0 0,1 0 0,0 0 0,4-10-11,-5 17 3,1 0 0,-1 0 0,1 0 1,0 0-1,0 1 0,1-1 0,-1 1 0,1 0 0,0 0 0,0 0 0,0 0 0,1 1 0,-1-1 1,1 1-1,0 1-3,7-5 12,1 2 1,0 0-1,1 0 1,-1 1-1,1 1 1,-1 0-1,1 1 1,0 1-1,0 0 1,11 1-13,-20 0 5,-1 1 1,1-1-1,-1 1 1,1 0-1,-1 1 1,0-1-1,1 1 1,-1 0-1,0 0 0,0 0 1,0 0-1,0 1 1,0 0-1,-1 0 1,1 0-1,-1 0 1,0 0-1,0 1 1,2 2-6,7 10 18,-1 1 1,0 1 0,8 18-19,-10-19-3,-1-3-88,-6-10-69,0-1-1,0 1 1,0-1-1,0 1 1,-1 0-1,1 0 1,-1-1-1,0 1 1,0 0-1,-1 0 1,1 3 160,-1 7-5008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39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0 148 272,'0'0'134,"0"0"1653,0 0 5211,0 0-4706,7 0-2127,18-1-40,0-2 0,0 0 0,0-2-1,0-1 1,-1-1 0,10-5-125,23-5 398,81-19-918,2 6 0,21 3 520,-155 26-4528,-6 1-2315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40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1 8116,'0'0'1080,"0"0"-199,0 0-252,0 0-266,0 0-163,-22 20-98,-70 67-49,77-72-20,2 0-1,-1 1 1,2 1 0,-8 13-33,-12 16 117,6-14 11,7-10 175,1 1 1,1 1-1,-12 21-303,25-37 50,0 0 0,1 0 0,0 0 1,0 0-1,1 1 0,0-1 0,0 1 0,1 0 0,0-1 0,0 1 1,1 0-1,0-1 0,1 1 0,0 0 0,1 0-50,-2-6 4,1 0 0,1 0 0,-1-1-1,0 1 1,1 0 0,-1-1 0,1 1 0,0-1-1,0 1 1,0-1 0,0 0 0,0 0 0,0 0-1,1 0 1,-1 0 0,1 0 0,-1-1 0,1 1-4,9 4 18,0 0-1,1-1 1,7 2-18,-13-4 12,18 5 1,2-1 0,-1-2 0,1 0 1,0-2-1,10 0-13,129-2-460,-147-1 267,15-3-2691,-13-5-2823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40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9893,'0'0'224,"0"0"512,0 0-176,0 0-528,0 0-32,0 0 96,149 18 96,-44-27-112,2-7-48,-8-4 48,-12-3-32,-20-1-48,-59 13-2561,-8 2-5490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0:41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25 6627,'0'0'1526,"0"0"-72,0 0-710,0 0-565,-1-5-72,1 4-97,0 0-1,-1 0 1,1 1 0,0-1 0,0 0-1,0 0 1,0 0 0,0 1 0,0-1-1,0 0 1,0 0 0,0 1 0,0-1-1,0 0 1,0 0 0,0 0-1,1 1 1,-1-1 0,0 0 0,1 0-1,-1 1 1,1-1-10,-1 1 10,1-1 0,-1 1 0,1 0 0,-1 0 0,1 0 0,-1 0 0,1-1 0,0 1 0,-1 0 0,1 0 0,-1 0 0,1 0 0,-1 0 0,1 1 0,0-1 0,-1 0 0,1 0 0,-1 0 0,1 0 0,-1 1 0,1-1 1,-1 0-1,1 1-10,5 2 52,-1 0 0,0 1 1,0-1-1,0 1 0,-1 1 1,1-1-1,0 2-52,3 3 68,-2 0 1,1 1-1,-1 0 1,-1 0-1,1 0 0,-2 0 1,0 1-1,0 0 1,-1 0-1,0 0 0,1 11-68,1 15 285,-2 1-1,-3 36-284,0-52 34,0-7 3,0 1-1,-2-1 0,0 1 1,0-1-1,-2 0 0,0 0 1,0-1-1,-4 7-36,6-15 311,1-1-4410,1-5-2006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00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5 317 128,'0'0'1185,"0"0"1176,0 0 3948,0 0-4607,-2-5-1726,2 4 23,-1 0 0,1 1-1,0-1 1,0 0-1,-1 0 1,1 1-1,0-1 1,0 0 0,0 0-1,0 0 1,0 1-1,0-1 1,0 0 0,0 0-1,0 0 1,0 1-1,0-1 1,1 0 0,-1 0-1,0 1 1,1-1-1,-1 0 1,0 1-1,1-1 1,-1 0 0,1 1-1,-1-1 1,1 0-1,-1 1 1,1-1 0,-1 1-1,1-1 1,0 1-1,0-1 2,11-5 9,0-1-1,1 2 1,0 0-1,0 1 1,5-1-9,145-41 789,39-1-789,172-23 438,-358 67-435,384-58 122,-253 45-23,112 5-102,-107 11-1142,-140 1-4106,-12 5-1443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14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77 156 176,'0'0'1086,"0"0"1931,0 0-1589,0 0-593,0 0-214,0 0 217,-12 4 232,-53 13 1035,75-11-2201,29-2 164,1-2 0,0-1 1,2-2-69,16 0 75,344 12 194,-225-12-165,184 2 294,-157 6 195,-1-9 1,149-23-594,-96-7 256,697-78 275,-860 102-500,114-10 176,27 9-207,-202 9 46,21-1 17,0 2 0,1 3 0,-1 2 0,11 4-63,15 7 22,0-4-1,2-3 0,-1-4 1,13-3-22,-42-4 1,-25-1 2,-1 2 0,0 1 0,8 2-3,-28-2 89,-5-1-157,1 1 1,-1-1 0,0 0-1,0 0 1,1 0-1,-1 1 1,0-1-1,1 0 1,-1 0-1,0 0 1,1 0 0,-1 0-1,0 0 1,0 0-1,1 0 1,-1 0-1,0 0 1,1 0-1,-1 0 1,0 0 0,1 0-1,-1 0 1,0 0-1,1 0 1,-1 0-1,0-1 1,1 1-1,-1 0 1,0 0-1,0 0 1,1 0 0,-1-1-1,0 1 1,0 0-1,1 0 1,-1-1-1,0 1 1,0 0-1,0 0 1,1-1 0,-1 1-1,0 0 1,0 0-1,0-1 1,0 1-1,0 0 1,0-1-1,0 1 1,1 0 0,-1-1-1,0 1 1,0 0-1,0-1 1,0 1-1,0 0 1,-1-1-1,1 1 1,0 0-1,0-1 1,0 1 0,0 0 67,0-20-5478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2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4 7299,'0'0'2345,"0"0"-661,-24-1-409,-77-1-296,93 2-895,0 1-1,0-1 1,1 2-1,-1-1 1,0 1-1,1 0 1,-1 1-1,1-1 1,0 2-1,0-1 1,0 1-1,0 0 1,0 0-1,1 1 1,0 0-1,0 0 0,0 0 1,1 1-1,-5 5-83,4-2 51,0 1 0,1-1-1,0 1 1,1 0-1,0 1 1,0-1-1,1 1 1,1-1 0,0 1-1,0 0 1,1 0-1,0 7-50,-1 14 16,2 0-1,1 0 1,1 0-1,2-1 1,1 1 0,4 10-16,0-11 21,-2 1 0,-1 0-1,-2 0 1,-1 0 0,-2 1 0,0-1 0,-3 4-21,0-27-124,0 1-1,0-1 1,-1 1 0,0-1-1,-1 0 1,0 0-1,0-1 1,-1 1-1,0-1 1,-1 0-1,0 0 1,0-1-1,0 1 1,-1-1-1,0-1 1,-1 1 0,1-1-1,-1-1 1,-1 1-1,0-1 125,-2-2-2756,9-3-1403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0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4834,'0'0'160,"0"0"673,0 0 271,152 22 113,-120-22-529,0 0-64,1 0-63,-4 0-305,-1 0-64,-1-9-112,-5-4-48,-2 2-32,-5-3 0,-15 5-2417,0 5-3490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0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5763,'0'0'899,"0"0"-670,0 0-7,0 0 314,0 0 149,16-4 103,2-1-522,-9 2-117,-1 1 0,1 0 0,-1 0 0,1 1 0,-1 0 0,1 1 0,3 0-149,-10 0 32,-1 0 0,0 0 0,0 0 0,0 0 0,0 1 0,0-1 0,0 0 0,0 1 0,0-1 0,0 1 0,0-1 0,0 1 0,0 0 0,0-1 0,-1 1 0,1 0 0,0 0-1,0-1 1,-1 1 0,1 0 0,0 0 0,-1 0 0,1 0 0,-1 0 0,1 0 0,-1 0 0,1 0 0,-1 0 0,0 0 0,0 0 0,1 0 0,-1 0 0,0 1-32,2 41 540,-3-32-358,1-3-184,-1 1-1,0-1 0,-1 0 1,0 0-1,0-1 0,0 1 1,-1 0-1,0-1 0,-1 1 1,0-1-1,0 0 0,0 0 1,-1-1-1,0 1 0,0-1 1,-1 0-1,0-1 0,0 1 1,-1-1 2,-11 5-3613,1-7-4260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1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8116,'0'0'400,"0"0"-336,0 0-64,0 0 32,0 0 16,137-9-16,-95 9 0,-5 0 16,-5 0-48,-27 0-272,-2 0-2866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1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0 4354,'0'0'1345,"0"0"-1025,0 0-238,0 0 124,-22 0 255,-70 4 254,86-3-617,0-1 0,1 1 0,-1 1 0,0-1 0,0 1 0,1 0 0,-1 0 0,1 1 0,-1 0 0,1 0 0,0 0 0,0 0 0,1 1 0,-1 0 0,1 0 0,-1 0 0,1 0-1,1 1 1,-3 2-98,0 0 60,2-3-25,0 0 0,1 1 0,-1-1 0,1 1 0,0 0 0,0-1 0,1 1 0,-1 1 0,1-1 0,0 0-1,1 0 1,-1 1 0,1-1 0,0 1 0,1 0 0,-1-1 0,1 1 0,0-1 0,0 1 0,1 0 0,0-1 0,0 3-35,1-5 0,0 0 1,-1 0 0,1-1 0,0 1 0,0-1 0,1 0-1,-1 1 1,1-1 0,-1 0 0,1 0 0,-1-1-1,1 1 1,0-1 0,0 1 0,0-1 0,0 0-1,0 0 1,0 0 0,0 0 0,0-1 0,1 1-1,11 2-111,0-1 0,0 0 1,8-1 110,1-1-2241,-6 0-3679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2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2 800,'0'0'5411,"0"0"-4771,0 0-176,0 0 113,0 0 159,0 0-176,0 18-480,0-18-80,0 0-112,0 0 0,0 0-880,0-9-1201,0-2-513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2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6 182 3410,'0'0'2385,"0"0"-1889,0 0-352,0 0-80,0 0-64,0 0-128,0-23-1169,0 17-1744</inkml:trace>
  <inkml:trace contextRef="#ctx0" brushRef="#br0" timeOffset="1">6 182 4162,'0'-92'1393,"0"90"-673,0 2 96,0-2-272,0-5-544,0-2-32,0-4-960,0 6-1505,0 0-192</inkml:trace>
  <inkml:trace contextRef="#ctx0" brushRef="#br0" timeOffset="2">3 1 3057,'0'0'1473,"0"0"-641,0 0-335,0 0-65,0 0-288,0 0-144,-2 0-944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2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97 3602,'-64'-25'1937,"51"20"-1046,13 5-395,0 0-243,3-8 222,1 3-470,1 0 0,-1 0 0,1 0 0,0 1 0,1 0 0,-1 0 0,1 0 0,-1 1 0,1 0 0,0 0-1,0 0 1,1 1 0,-1 0 0,0 0 0,1 1 0,-1-1 0,1 1 0,-1 1 0,1-1 0,5 1-5,-10 1 14,0 0 0,0 0-1,0 0 1,0 0 0,0 0 0,0 1 0,0-1-1,0 1 1,0-1 0,-1 1 0,1 0 0,0-1 0,-1 1-1,0 0 1,1 0 0,-1 0 0,0 0 0,0 1-14,2 1-76,-1 0 0,0 0 1,0 0-1,0 1 0,0-1 1,-1 0-1,0 1 0,0-1 1,0 2 75,-1 3-2439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6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63 323 4594,'0'0'1134,"0"0"187,0 0-113,0 0 179,0 0-39,0 0-401,-13-6-555,7 3-355,-30-16 59,35 19-93,1-1-1,-1 1 1,1 0 0,-1-1-1,1 1 1,0-1 0,-1 1-1,1 0 1,-1-1-1,1 1 1,0-1 0,-1 0-1,1 1 1,0-1 0,0 1-1,0-1 1,-1 1-1,1-1 1,0 0 0,0 1-1,0-1 1,0 1 0,0-1-3,0 0 4,1 0 1,-1 1 0,1-1 0,-1 0-1,1 0 1,-1 1 0,1-1 0,0 1-1,-1-1 1,1 0 0,0 1 0,0-1-1,-1 1 1,1 0 0,0-1 0,0 1-1,0-1 1,-1 1 0,1 0 0,0 0-1,1-1-4,41-10 63,1 2 0,1 1-1,-1 2 1,9 2-63,16-3 80,542-55 427,-471 53-456,40 7-51,-199 11 491,-32 2-410,0-3 0,0-1 0,-21-2-81,-162-2 61,161-4-13,22 1-6,-195-5 73,202 1 187,-1-1-1,1-3 1,1-1-1,-21-8-301,44 7 240,12 3-190,8 7-50,0 0 1,0 0-1,0-1 0,0 1 1,0 0-1,0 0 1,0-1-1,0 1 0,0 0 1,1 0-1,-1-1 1,0 1-1,0 0 0,0 0 1,0-1-1,0 1 1,0 0-1,1 0 0,-1 0 1,0-1-1,0 1 1,0 0-1,0 0 0,1 0 1,-1 0-1,0 0 1,0-1-1,1 1 0,-1 0 1,0 0-1,0 0 1,0 0-1,1 0 1,-1 0-1,0 0 0,1 0 0,9-4 4,1 2 0,0-1 0,0 1-1,0 1 1,8 0-4,6-2 13,292-19 121,166 15-134,-461 7 5,-11 0-1,-6-1-4,0 1 0,0 0 0,0 0 0,-1 1 1,1-1-1,0 1 0,0 0 0,0 1 0,0-1 0,-1 1 0,2 0 0,-6-2 1,0 0-1,0 0 1,1 0-1,-1 0 1,0 0-1,0 0 1,0 1-1,1-1 1,-1 0-1,0 0 0,0 0 1,0 0-1,0 0 1,1 0-1,-1 1 1,0-1-1,0 0 1,0 0-1,0 0 1,0 0-1,1 1 0,-1-1 1,0 0-1,0 0 1,0 0-1,0 1 1,0-1-1,0 0 1,0 0-1,0 1 1,0-1-1,0 0 0,0 0 1,0 0-1,0 1 1,0-1-1,0 0 1,0 0-1,0 0 1,0 1-1,0-1 1,0 0-1,-1 0 0,1 0 1,0 1-1,0-1 1,0 0-1,0 0 1,0 0-1,0 0 1,-1 1-1,1-1 1,0 0-1,0 0 0,0 0 1,-1 0-1,1 0 1,0 0-1,0 1 1,-1-1-1,-16 6 87,-55 8-18,-1-3 0,0-3 0,-12-3-69,-227-2 23,185-4 14,93 1-30,16 1 11,0 0 0,0-2 0,0 0 0,0-1 0,1 0 0,-1-2 0,-13-4-18,31 8 1,-1 0 0,1 0-1,0 0 1,0 0-1,-1 0 1,1 0 0,0 0-1,-1 0 1,1 0 0,0 0-1,0 0 1,-1 0 0,1-1-1,0 1 1,0 0 0,-1 0-1,1 0 1,0 0-1,0 0 1,-1-1 0,1 1-1,0 0 1,0 0 0,0 0-1,-1-1 1,1 1 0,0 0-1,0 0 1,0-1-1,0 1 1,-1 0 0,1 0-1,0-1 1,0 1 0,0 0-1,0-1 1,0 1 0,0 0-1,0 0 1,0-1-1,0 1 1,0 0 0,0-1-1,0 1 1,0 0 0,0 0-1,0-1 1,0 1 0,1 0-1,-1 0 1,0-1-1,0 1 1,0 0 0,0 0-1,0-1 1,1 1 0,-1 0-1,0 0 1,0-1 0,0 1-1,1 0 1,-1 0-1,0 0 1,0 0 0,1-1-1,-1 1 1,0 0 0,0 0-1,1 0 0,24-10-110,69-11 117,81-9-7,104-1 68,-214 25-63,72-5-24,42 6 19,-179 5 0,0 0 0,0 0 1,0 0-1,0 0 0,-1 0 0,1 0 1,0 0-1,0 0 0,0 0 0,0 0 1,0 0-1,0 0 0,0 0 0,0 0 0,0 0 1,0 0-1,0 0 0,0 0 0,0 1 1,0-1-1,0 0 0,0 0 0,0 0 0,0 0 1,0 0-1,0 0 0,0 0 0,0 0 1,0 0-1,0 0 0,0 0 0,0 0 1,0 1-1,0-1 0,0 0 0,0 0 0,0 0 1,0 0-1,0 0 0,0 0 0,0 0 1,0 0-1,0 0 0,0 0 0,0 0 0,0 0 1,0 0-1,0 0 0,0 0 0,0 1 1,0-1-1,0 0 0,0 0 0,1 0 1,-1 0-1,0 0 0,0 0 0,-10 5 46,-35 12-8,0-2 0,-1-3 0,0-1 0,-1-2 1,0-3-1,-6-1-38,-112 4 27,-15-7-27,162-2 5,-293 0 94,328-1-160,0-1 1,1 0-1,7-3 61,22-4-58,217-24 75,2 12 0,25 11-17,-291 10 0,0 0 0,0 0 0,0 0 0,0 0 0,0 0 0,0 0 0,0 0 0,0 0 0,0 1 0,0-1 0,0 0 0,0 0 0,0 0 0,0 0 0,0 0 0,0 0 0,0 0 0,0 0 0,0 0 0,0 0 0,0 1 0,0-1 0,0 0 0,0 0 0,0 0 0,0 0 0,0 0 0,0 0 0,0 0 0,0 0 0,0 0 0,0 0 0,0 0 0,0 1 0,0-1 0,0 0 0,0 0 0,0 0 0,0 0 0,1 0 0,-1 0 0,0 0 0,0 0 0,0 0 0,0 0 0,0 0 0,0 0 0,0 0 0,0 0 0,0 0 0,0 0 0,0 0 0,1 0 0,-1 0 0,0 0 0,0 0 0,0 0 0,-4 5 11,-1-1-1,1 0 0,-1-1 0,0 1 0,0-1 0,-1 0 1,1 0-1,-1 0 0,1-1 0,-1 0 0,-4 1-10,3 0 8,-57 20 14,0-3-1,-1-3 0,-1-3 0,-22 0-21,-24-1 47,-1-5 0,-26-5-47,173-6-61,-1-1 0,0-1 0,0-2 0,13-5 61,25-4-4,174-31 49,-173 38 143,0 2 1,33 2-189,-104 5 26,-1 0 20,0 0 26,0 0 50,0 0 65,0 0 125,0 0-265,0 0 0,0-1 0,1 1 0,-1-1 0,0 1 1,0 0-1,0-1 0,0 1 0,0-1 0,0 1 0,0 0 0,0-1 0,0 1 0,0-1 0,0 1 0,0 0 0,-1-1 0,1 1 0,0-1 0,0 1 0,0 0 0,0-1 0,-1 1 0,1 0 0,0-1 0,0 1 0,-1 0 0,1-1 0,0 1 0,-1 0 0,1 0 0,0-1 0,-1 1 1,1 0-1,0 0 0,-1 0 0,1 0 0,0-1 0,-1 1 0,1 0 0,-1 0 0,1 0 0,0 0 0,-1 0 0,1 0 0,-1 0-47,0 0-32,1 0-51,0 0-144,0 14-4988,0 1 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7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214 112 3217,'37'2'974,"270"12"1089,266-4 800,-406-11-2637,-157 3-89,-11 1 460,-18 5 440,-16-1-839,0-1 0,-1-2 0,-11-1-198,-113-2 388,99-1-108,-619 2 3848,1183-7-4171,-502 5 70,-2 0 26,-10 1-1,-1 1 1,1-1 0,0 2-1,-1 0 1,-5 2-53,-28 7 9,-38 1 33,-1-3 0,-28-3-42,-161-3 231,233-4-127,104-4-106,0-3 0,0-3 0,6-4 2,36-5-15,-74 14 32,78-13 211,69-1-228,-208 20 41,0 2 0,0 1 0,-19 6-41,-17 3 16,-64 5 24,-1-6 0,-109-4-40,223-9-1,16-1-50,14-2-44,110-24 10,80-6 85,135-4 50,-44 17 174,-554 25-161,-195-4-22,425-1-36,0 0 0,0-2 0,0-1 0,1-2 0,0-1 0,-10-3-5,30 4 16,7 2-39,8 2-98,631-31-61,-425 33 214,-213 0-30,0 0-1,0 0 0,1 0 0,-1 0 1,0 0-1,0 1 0,0-1 1,0 0-1,0 0 0,0 0 0,0 1 1,0-1-1,1 0 0,-1 0 1,0 0-1,0 1 0,0-1 0,0 0 1,0 0-1,0 0 0,0 1 1,0-1-1,0 0 0,0 0 0,0 0 1,-1 1-1,1-1 0,0 0 0,0 0 1,0 0-1,0 1 0,0-1 1,0 0-1,0 0 0,0 0 0,-1 0 1,1 1-1,0-1 0,0 0 1,0 0-1,0 0 0,0 0 0,-1 0 1,1 0-1,0 0 0,0 1 1,0-1-1,-1 0-1,-3 3 8,-1 1 1,0-1 0,0 0-1,0 0 1,-1 0-1,1-1 1,-1 0 0,1 0-1,-1 0 1,0-1-1,0 0-8,-14 5 7,-83 23 19,0-4 0,-2-5-1,-80 5-25,156-25-238,49-9-245,-6 3 412,30-12-1178,-10 3-3136,-10 3-1976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8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6387,'0'0'963,"0"0"-707,0 0-208,0 0 96,0 0 112,-3 18 11,3 59-45,0 21-192,0-33-4225,0-65-183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6787,'0'0'3138,"0"0"-1666,0 130 465,-25-81-480,3-2-369,2-9-223,7-8-273,8-8-256,5-6-176,0-10-112,0-1-48,18-5 0,9 0 16,8-23-48,5-17-960,-3-9-1441,-5 2-2434,-24 31-2464</inkml:trace>
  <inkml:trace contextRef="#ctx0" brushRef="#br0" timeOffset="0.95">85 0 9044,'169'123'2449,"-169"-87"-1584,0 14 527,-5 3-175,-12 8-257,-1 6-111,1 0-465,2-2-304,8-9-80,2-9 0,5-40-2977,0-7-5683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28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48,'0'0'3970,"0"0"-3538,0 0 304,0 0 193,0 0 159,-7 116-127,7-96-513,12-6-112,8-3-48,5-2-112,2-9-128,6 0 48,-1 0-96,-20 0-432,-4-4-3089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2:53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1306 8836,'5'-21'915,"91"-354"-398,-59 249-190,5 3 0,11-11-327,-43 112 240,0 0 1,2 1-1,0 1 0,11-14-240,-22 32 32,1 0 0,0 0-1,0-1 1,0 1 0,1 1 0,-1-1 0,0 0 0,1 0 0,1 0-32,-3 2 14,0-1 0,-1 1-1,1 0 1,0 0 0,-1 0 0,1 0 0,0 0 0,0 0 0,-1 0 0,1 0 0,0 0 0,-1 0 0,1 0 0,0 1 0,0-1 0,-1 0 0,1 0 0,0 1 0,-1-1 0,1 1 0,-1-1 0,1 0 0,-1 1 0,1-1 0,0 1 0,-1-1 0,1 1 0,-1-1-1,0 1 1,1 0 0,-1-1 0,1 1 0,-1-1 0,0 1 0,0 0 0,1 0 0,-1-1 0,0 1 0,0 0 0,0-1 0,0 1 0,0 0 0,0-1 0,0 1 0,0 0-14,11 59 919,-3 1 0,-3 0 0,-2 53-919,-2-85 4,4 395 167,-20-450-913,-25-33 104,-17-17 638,20 26 334,36 49-321,1 1 0,-1-1 0,1 0 0,-1 0 0,1 1-1,-1-1 1,1 0 0,0 0 0,-1 1 0,1-1 0,0 0 0,0 0 0,0 0 0,-1 0 0,1 1-1,0-1 1,0 0 0,0 0 0,0 0 0,1 0 0,-1 0 0,0 1 0,0-1 0,0 0 0,1 0-1,-1 0 1,0 0 0,1 1 0,-1-1 0,1 0 0,-1 1 0,1-1 0,-1 0 0,1 1 0,0-1-1,-1 0 1,1 1 0,0-1 0,-1 1 0,1-1 0,0 1 0,0 0 0,-1-1-13,6-2-14,0 0 1,-1 1 0,1-1-1,0 1 1,4 0 13,-3 0 35,91-25-247,1 5 0,93-8 212,-32 6-809,-79 9 566,92-14-615,-170 29 940,-9 0 252,-3 1-219,0 0 1,-1 1 0,1 0-1,0 1 1,0 0-1,0 0 1,1 1 0,-1 0-1,1 1 1,0 0 0,0 0-1,0 1 1,1 0-116,-6 4 192,1 0 0,0 1 0,1 0 0,1 1-1,0 0 1,0 0 0,-5 12-192,12-21 16,1 1 0,0 0 0,0 0 0,1 0 0,-1 0 0,1 1 0,0-1 0,0 0 0,0 1 0,1-1 0,-1 1-1,1-1 1,0 0 0,0 1 0,1-1 0,-1 1 0,1-1 0,0 0 0,1 1 0,-1-1 0,0 0 0,1 0 0,0 0 0,0 0-1,0 0 1,1-1 0,-1 1 0,1-1 0,0 1 0,0-1 0,0 0 0,2 1-16,4 2 0,1 0 0,0 0 0,0-1 0,0-1 1,1 0-1,0 0 0,-1-1 0,1 0 0,1-1 0,-1-1 0,0 1 1,8-1-1,-7-1-8,0 0 1,0-1 0,1 0 0,-1-1 0,0 0-1,0-1 1,-1 0 0,1-1 0,0 0 0,-1-1 0,9-5 7,0-4-299,0 0 1,0-2 0,-2 0 0,0-2-1,-1 0 1,0 0 0,-2-2 0,12-18 298,1-5-1006,-3-2 1,-1-1-1,14-40 1006,-12 17-238,-3-1 0,-3 0-1,-4-1 1,3-34 238,-9 26 1193,-4 0 0,-3-29-1193,-7 116 3187,-5 11-3018,-2 24-56,2 1 0,1 0 1,3 1-1,2 4-113,-3 186-2,6-219 18,0 45-22,3 0-1,2 0 1,9 41 6,18 50-2612,-32-155 85,-2-38 1944,-21-77 630,13 80 585,2 0 1,2-1-1,2 0 1,1-9-633,3 46 53,0 1-1,0-1 1,0 1 0,0-1 0,0 1-1,1-1 1,-1 1 0,0 0 0,1-1-1,-1 1 1,1-1 0,0 1 0,-1 0 0,1-1-1,0 1 1,0 0 0,0 0 0,0 0-1,0-1 1,0 1 0,0 0 0,0 0-1,0 0 1,1 1 0,-1-1 0,0 0-1,0 0 1,1 1 0,-1-1-53,5 0 70,0-1-1,0 1 1,0 0 0,0 0 0,0 1-1,4 0-69,-1 0 66,312-2 772,-174 3-4557,-140-1-5325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02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0 504 1072,'0'0'10117,"0"0"-7318,0 0-1967,0 0-360,28 12-354,-28-12-118,33 15 40,1-1 0,30 7-40,-41-17 18,1 0 1,-1-2 0,1 0-1,21-2-18,4-1 35,0-2 0,0-2 0,0-3 0,-1-1-1,25-10-34,-40 9-42,-1-1 0,0-2 0,-1-1 0,-1-1 0,0-2 0,-1-1 0,-1-1 0,11-11 42,-23 16-608,-1 0 1,-1-1-1,-1-1 1,10-13 607,-12 12-898,0 1 0,-2-1 0,0-1 0,-1 0 0,0 0 1,-2 0-1,0-1 0,-1 0 0,-1 0 0,-1-1 0,-1 1 0,0-1 0,-1 0 898,-1 18 138,0 1 1,0-1-1,0 1 0,0-1 0,0 1 0,0-1 0,0 1 0,-1-1 1,1 1-1,-1-1 0,1 1 0,-1-1 0,1 1 0,-1-1 0,0 1 0,1 0 1,-1-1-1,0 1 0,0 0 0,0 0 0,0 0 0,0 0 0,-1-1-138,-1 1 829,-1 0 0,1 0 0,0 0 0,0 0 0,0 1 0,0-1 0,0 1 0,-1 0 0,1 0 0,-2 0-829,10 9 1195,32 32-1013,10 7-182,-14-17 103,-2 2 1,27 36-104,-50-57 28,0-1 0,-1 1 0,-1 0 1,1 1-1,-2 0 0,0 0 0,-1 0 0,0 0 1,0 1-1,-2-1 0,2 14-28,-3-12 105,-1 1 1,0 0-1,-1 0 1,-2 10-106,2-18 53,-1 0 0,-1 0 1,1 0-1,-1-1 0,-1 1 1,1-1-1,-1 0 0,-1 0 1,-3 6-54,-9 7 82,0 0 0,-2-1 0,0-1 0,-15 11-82,-86 58 1,75-56-122,42-28-556,3-2-3848,5-1-184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0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7395,'0'0'0,"0"0"-6034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03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260 674 112,'0'0'7681,"0"0"-5512,0 0-1491,0 0 319,0 0-87,-15-4-107,-1 1-605,0-1-7,1 1 1,-1 0-1,1 1 1,-1 1-1,-4 1-191,16 0 80,0 0 0,0 0-1,0 1 1,0 0 0,0-1-1,0 2 1,0-1 0,0 0 0,1 1-1,-1 0 1,0-1 0,1 1-1,-1 1 1,1-1 0,-2 2-80,0 1 65,0 0 0,1 0 0,0 0 0,0 0 0,0 1 0,1-1 0,-1 1 0,2 0 0,-2 2-65,-2 9 51,0 0 0,2 1 0,0-1 0,1 1 0,0 0 0,1 15-51,2-20 9,-1-1-8,0-1 0,1 1 1,1 0-1,1 4-1,-2-13-1,1 0-1,0 0 1,0 0-1,0 0 1,0 0-1,0 0 1,1 0-1,0 0 1,-1 0-1,1-1 1,0 1-1,0-1 1,0 1-1,0-1 1,1 0-1,-1 0 1,3 2 1,3 0-8,0 0 0,0 0 1,0 0-1,1-1 0,-1 0 0,1-1 1,0 0-1,0 0 0,0-1 0,0 0 1,0-1-1,0 0 0,0 0 0,5-2 8,-3 1-9,-1 0 1,1-1-1,0 0 0,-1-1 0,0-1 0,0 1 1,0-2-1,0 1 0,0-1 0,-1-1 0,8-5 9,-2-2 2,0-1-1,-1 0 0,9-10-1,-19 19 3,0 0 1,-1 0 0,1 0-1,-1 0 1,0-1 0,0 1-1,-1-1 1,1 1 0,-1-1-1,-1 0 1,1 0 0,-1 0-1,1-6-3,-3 11 11,1 0 1,0 0-1,-1 0 0,1-1 0,-1 1 0,1 0 1,-1 0-1,1 0 0,-1 1 0,0-1 0,0 0 1,1 0-1,-1 0 0,0 0 0,0 1 0,0-1 0,0 0 1,0 1-1,0-1 0,0 1 0,0-1 0,0 1 1,0 0-1,0-1 0,-1 1 0,1 0 0,0 0 1,0-1-1,-1 1-11,-38-4 127,37 4-104,-47 0 166,50-1-199,-1 1-1,1-1 0,0 1 1,-1-1-1,1 1 0,0-1 1,-1 1-1,1-1 0,0 1 1,0-1-1,-1 1 0,1-1 1,0 0-1,0 1 0,0-1 1,0 1-1,0-1 0,0 1 1,0-1-1,0 0 0,0 1 1,0-1-1,0 1 0,0-1 0,0 0 1,1 0 10,3-20-595,5 0-193,0 1 0,2 0-1,1 0 1,2-1 788,26-48-2812,-3-4-1360,-3-2 1,18-64 4171,-38 91 544,-2-1-1,0-6-543,-6 16 3795,-2 0-1,-1-39-3794,-3 77 977,0 1-332,6 5 4,4 21-356,-1 0 1,-1 1-1,-2 0 1,-1 0-1,1 13-293,-1-10 67,11 88 95,6 36-28,-21-148-135,1-1 0,-1 1 0,1 0 0,1-1 0,-1 1 1,0-1-1,1 0 0,0 0 0,1 0 0,-1 0 0,1-1 0,0 1 0,0-1 1,0 0-1,0 0 0,1 0 0,3 2 1,7 2-8,0-1 0,0 0 0,0 0 0,1-2 0,8 2 8,-10-2-1,-11-5 3,0 1 1,0 0-1,0 0 1,0 0-1,0 0 1,0 0-1,-1 1 1,1-1-1,0 1 1,-1-1-1,1 1 1,-1 0-1,0 0 1,0 1-1,0-1 1,0 0-1,0 1 1,0-1-1,0 1 1,-1 0-1,1-1 1,-1 1-1,0 0 1,0 0-1,0 0 1,0 0-1,0 0 1,-1 0-1,0 0 1,1 0-1,-1 2-2,1 6 8,-1 1 0,0-1 0,-1 0 0,0 0 0,-1 0 0,0-1 0,0 1 0,-1 0 0,-1-1 0,0 1 0,0-1 0,-1 0 0,0-1 0,-1 1 0,0-1 0,-2 3-8,-14 16 83,-18 19-83,32-38-76,-2-1 1,1 1 0,-1-1 0,0-1 0,0 0 0,-10 5 75,20-16-2166,0-2 1498,1 1-1,0-1 1,0 0 0,1 1 0,-1-1 0,1 1 0,0 0 0,1 0 0,-1 0-1,1 0 1,0 0 0,0 0 0,1 1 0,0-2 668,11-12-2820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03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2 7780,'0'0'1390,"0"0"-417,0 0-122,0 0 152,0 0-215,-7 0-60,3 0-589,3 0-121,0-1 1,0 1 0,0 0 0,1 0-1,-1 0 1,0 0 0,0-1 0,0 1-1,0 0 1,0 1 0,0-1 0,0 0-1,0 0 1,0 0 0,1 0-1,-1 1 1,0-1 0,0 0 0,0 1-1,0-1 1,1 1 0,-1-1 0,0 1-1,0-1 1,1 1 0,-1-1 0,0 1-1,1 0 1,-1-1 0,1 1 0,-1 0-1,1 0 1,-1-1 0,1 1-1,-1 0 1,1 0 0,0 0 0,0 0-1,-1 0 1,1-1 0,0 1 0,0 1-19,0 11 86,-1 4-49,1-1 0,0 0 1,2 1-1,0-1 0,0 0 0,2 0 1,0 0-1,5 13-37,-7-26 1,3 7 9,0 1 1,-1-1 0,0 1 0,-1 0 0,0 0 0,-1 0 0,0 0 0,0 0 0,-1 4-11,-1-9 13,0 0 1,0 1 0,-1-1-1,0 0 1,0 0 0,0 0-1,-1 0 1,0 0 0,-1 2-14,0-3 18,1-1 0,-1 1 0,0-1 0,-1 0 0,1 0 1,-1-1-1,0 1 0,0-1 0,0 0 0,0 0 0,-2 1-18,-1 1 55,-4 3 16,0 0 0,-1 0 0,0-2 0,0 1 0,-1-1 0,0-1 0,0 0 0,0-1 0,-8 1-71,13-4-29,8-3-362,0 1 1,0-1 0,0 1 0,0 0 0,0-1-1,0 1 1,0-1 0,0 1 0,1 0-1,-1-1 1,0 1 0,1-1 0,-1 1-1,1 0 1,0-2 390,14-14-2660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04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216 128 3554,'0'0'2603,"0"0"-903,0 0-681,0 0-240,0 0-197,-2-1-300,-1-1 1392,-9 0 1839,11 2-3244,1 0-162,0 0-67,10-1-38,0 0 0,0 0 1,0 1-1,0 0 0,9 2-2,10-1 24,-26 0-21,-1-1 0,1 0 0,-1 0 0,0-1 0,1 1 0,-1 0 0,0-1 0,1 1 0,-1-1 0,0 0 0,0 0 0,0 0 0,1 0 0,-1 0-3,0-1 2,-1 1-1,0-1 1,0 0 0,0 1 0,0-1-1,0 0 1,0 1 0,0-1 0,0 0-1,-1 0 1,1 0 0,-1 0 0,1 0-1,-1 0 1,0 0 0,0 0 0,0 0-2,1-3 11,-1 1 1,1 0 0,-1-1-1,0 1 1,-1-1-1,1 1 1,-1 0 0,0-1-1,0 1 1,0-2-12,0 4 3,0 0 0,-1 1-1,1-1 1,0 0 0,0 1 0,-1-1 0,1 1 0,-1-1-1,1 1 1,-1 0 0,0-1 0,1 1 0,-1 0 0,0 0 0,0 0-1,0 1 1,0-1 0,0 0 0,0 1 0,0-1 0,0 1 0,-2-1-3,-8-1 13,0 0 1,0 1-1,-1 0 1,1 1 0,-1 1-1,1 0 1,-1 0 0,1 1-1,-2 1-13,6-1 6,-1 1 1,1 0-1,0 1 0,0 0 0,0 0 0,1 1 0,-1-1 0,1 2 1,0-1-1,1 1 0,-1 0 0,1 0 0,0 1-6,-2 3 1,1 0 0,0 0-1,0 0 1,1 1 0,0 0 0,1 0-1,1 1 1,0 0 0,0 0 0,-1 8-1,1 2 4,2 0-1,0 0 1,1 0 0,1 0 0,2 13-4,-2-30-1,1 0 1,0 1-1,0-1 0,1 1 1,-1-1-1,1 0 1,0 0-1,1 0 0,-1 0 1,1 0-1,0-1 1,0 1-1,0-1 0,1 1 1,-1-1-1,1 0 0,0-1 1,0 1-1,1-1 1,-1 0-1,1 0 0,0 0 1,-1 0-1,6 1 1,2 1-13,0-1 0,0-1 0,0 0-1,1-1 1,-1 0 0,1-1 0,-1 0 0,1-1-1,-1 0 1,9-2 13,-13 1-131,0-1 1,1 0-1,-1-1 0,0 0 0,0 0 0,-1-1 0,1 0 1,-1 0-1,0-1 0,0 1 0,0-2 0,0 1 0,-1-1 1,6-6 130,11-14-1117,-2-1 1,0-1 0,1-4 1116,-4 4-428,-1 3 213,-10 14 191,0 1 0,0-1-1,1 2 1,1-1 0,1-1 24,-9 11 11,-1-1-1,1 0 1,-1 1-1,1-1 1,-1 1-1,1-1 1,0 1-1,-1-1 1,1 1 0,-1 0-1,1-1 1,0 1-1,0 0 1,-1-1-1,1 1 1,0 0-1,-1 0 1,1 0-1,0 0 1,0 0 0,-1 0-1,1 0 1,0 0-1,0 0 1,0 0-1,-1 0 1,1 0-1,0 0 1,-1 1-1,1-1 1,0 0-1,0 1 1,-1-1 0,1 0-1,-1 1 1,1-1-1,0 1 1,-1-1-1,1 1 1,-1-1-1,1 1 1,-1-1-1,1 1 1,-1 0-1,1-1 1,-1 1 0,0 0-1,1-1 1,-1 1-1,0 0 1,0-1-1,1 1 1,-1 0-1,0 0 1,0 0-11,3 9 279,-1-1 1,0 1-1,-1-1 1,1 6-280,-1-6 191,3 29 249,9 46-87,-11-76-338,0 0 1,0 0-1,1 0 0,0 0 0,1 0 1,-1 0-1,2-1 0,1 3-15,-6-9-3,0-1 0,1 1 0,-1 0 0,0-1 0,1 1 0,-1-1 0,1 1 0,-1-1 0,1 1 0,-1-1 0,1 0 0,-1 1 0,1-1 0,-1 1 0,1-1 0,-1 0 0,1 1-1,0-1 1,-1 0 0,1 0 0,0 0 0,-1 1 0,1-1 0,-1 0 0,1 0 0,0 0 0,-1 0 0,1 0 0,0 0 0,-1 0 0,1-1 0,0 1 0,-1 0 0,1 0 0,0 0 0,-1-1 0,1 1 0,0 0 0,-1 0 0,1-1 0,-1 1 0,1-1 0,-1 1 0,1-1 0,-1 1 0,1 0-1,-1-1 1,0 0 0,1 1 0,-1-1 0,1 1 0,-1-1 0,0 1 0,0-1 0,1 0 0,-1 1 0,0-1 0,0 0 0,0 1 3,15-45-40,-14 40 67,6-19-10,1 1-1,1-1 1,1 2 0,2-1-1,0 1 1,0 1-1,2 0 1,1 1 0,1 1-1,0 0 1,1 1-1,1 1 1,20-14-17,-34 28-51,1 0 0,0 0-1,0 0 1,0 1 0,0 0 0,0 0-1,1 0 1,-1 1 0,1 0 0,-1 0-1,1 0 1,0 1 0,-1-1-1,2 2 52,-5-1-4108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05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5603,'0'0'6050,"0"0"-3969,0 0-1713,0 0-162,7 21 109,-4-10-268,10 31 145,-1 0 1,1 21-193,-13-59 8,2 8 19,0 0 1,1 0-1,1-1 1,4 12-28,-7-21 2,-1 0-1,1 0 1,0 0 0,0 0 0,1 0 0,-1 0 0,0-1 0,1 1 0,-1 0 0,1-1 0,-1 1 0,1-1 0,0 1-1,-1-1 1,1 0 0,0 0 0,0 0 0,0 0 0,0 0 0,0 0 0,0 0 0,0-1 0,0 1 0,1-1 0,-1 1 0,0-1-1,0 0 1,0 0 0,2 0-2,-1-1-3,-1 1 0,1-1 0,-1 0 0,1 0 0,-1 0 0,0-1-1,0 1 1,1 0 0,-1-1 0,0 1 0,0-1 0,0 0 0,-1 0-1,1 0 1,0 0 0,-1 0 0,1 0 0,-1 0 3,25-46 11,-19 34-6,20-43 50,-16 31-41,1 1 1,1 1-1,1 0 0,13-16-14,-25 38-177,-1 1-1,0-1 0,0 1 0,0 0 1,1-1-1,-1 1 0,1 0 1,-1 0-1,1 0 0,-1 0 0,1 0 1,0 1-1,0-1 178,-1 0-144,0 1-1,-1 0 1,1 0-1,0 0 1,-1 0-1,1 0 1,0 0 0,-1 0-1,1 1 1,0-1-1,-1 0 1,1 0-1,0 0 1,-1 1 0,1-1-1,-1 0 1,1 1-1,0-1 1,-1 0-1,1 1 1,-1-1 0,1 1-1,-1-1 1,1 1 144,2 4-924,0-1 0,0 1 1,-1 0-1,1 0 1,-1 1-1,0-1 1,0 4 923,10 21-733,-8-24 843,0-1-1,0 1 0,1-1 0,-1 0 0,1 0 0,0 0 0,0-1 0,1 0 1,0 0-1,-1 0 0,1-1 0,0 1 0,6 1-109,-3-2 446,1 0 0,0 0 0,1-1 0,-1 0 0,0-1 0,1 0 0,-1-1 0,11 0-446,-17-1 91,0 0 0,-1 0 1,1 0-1,0-1 0,0 0 0,0 0 1,-1 0-1,1 0 0,-1 0 0,0-1 1,0 1-1,1-1 0,-2 0 1,1 0-1,0 0 0,0 0 0,-1 0 1,0-1-1,0 1 0,0-1 0,1-1-91,5-11 275,-1 1-1,0-1 1,-1-1-1,1-6-274,-3 9 507,-2 1 0,0-1 0,0 1 0,-1-1 0,-1 0 0,0 1 0,-2-8-507,2 20 64,-1 0 0,0 0 1,0 0-1,1 0 1,-1 0-1,0 0 1,0 0-1,0 1 0,0-1 1,0 0-1,0 0 1,0 1-1,0-1 0,0 1 1,0-1-1,0 1 1,0 0-1,0-1 0,0 1 1,-1 0-1,1 0 1,0-1-1,0 1 0,0 0 1,-1 0-1,1 1 1,0-1-1,0 0 0,-1 0-64,-1 0 43,-1 0 0,1 1 0,-1-1 0,1 1 0,0-1 0,0 1 0,-1 0 0,1 0 0,0 1 0,0-1-1,-2 1-42,1 2 36,0 0 0,1 0 0,-1 0 0,1 0 0,0 1 0,0-1 0,1 1 0,-1 0 0,0 3-36,-18 52 141,10-19-109,3 0 0,1 1 0,2-1 0,2 1 0,1 1 0,3-1 0,2 13-32,-2-48-1,0 0 1,0-1 0,0 1 0,1-1-1,0 0 1,0 1 0,1-1-1,-1 0 1,1 0 0,1 0 0,-1-1-1,1 1 1,0-1 0,0 0-1,1 0 1,2 2 0,-1-2-1,1 0 1,-1 0-1,1-1 0,0 0 1,0-1-1,1 1 0,-1-1 1,1-1-1,-1 1 0,1-2 1,0 1-1,0-1 0,5 1 1,0-1 17,1 0-1,-1-1 1,1-1-1,-1 0 1,0-1-1,1 0 0,2-1-16,-10 1-244,0 0-1,0 0 0,0-1 1,0 0-1,-1 0 0,1 0 0,1-2 245,-3 2-648,-1 0 0,1 0-1,-1 0 1,0-1 0,0 1 0,0-1-1,-1 1 1,1-1 0,-1 0-1,2-4 649,4-15-8665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11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 13974,'0'0'0,"0"0"-336,0 0 336,167-6 48,-82 6-48,4 0 0,1 0 0,2-5 32,5-13 32,7-11-64,-2-11 0,-72 17-1136,-10 1-5347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12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4658,'0'0'483,"24"7"616,-6-3-834,2 1-12,0 1 0,0 0 0,-1 1 0,0 2 0,0 0 0,-1 0 0,13 10-253,-10-4 168,-1 0 1,0 1 0,-1 1-1,-1 1 1,-1 1-1,-1 0 1,2 3-169,-12-12 116,0-1-1,-1 1 1,0 0-1,0 1 1,-1-1 0,-1 1-1,0 0 1,0 0-1,-1 0 1,0 0 0,-1 0-1,0 0 1,-1 1-1,0-1 1,-1 0 0,0 0-1,-1 2-115,-1 0 181,-1 0-1,0 0 1,-1 0-1,0 0 1,-1-1-1,0 0 1,-1 0-1,-1-1 1,0 0-1,0 0 1,-7 6-181,-6 5 182,0-2 0,-1-1 0,-1 0-1,-22 13-181,30-22 57,-1-1-1,0-1 1,0 0-1,0-2 1,-6 2-57,14-5-129,0-1 1,-1 0-1,1 0 1,0-1-1,-1 0 1,1-1-1,-1 1 1,1-2-1,-1 1 1,1-1-1,-4-1 129,12 2-151,-1 0 0,1-1 0,-1 1 0,1 0 0,-1 0 1,0 0-1,1-1 0,-1 1 0,1 0 0,-1-1 0,1 1 0,0-1 0,-1 1 0,1 0 0,-1-1 0,1 1 0,0-1 0,-1 1 0,1-1 0,0 1 0,-1-1 0,1 1 0,0-1 0,0 0 151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26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1761,'0'0'11989,"0"0"-11108,0 0-673,32 199-128,45-85 80,20-7 0,10-8-32,8-12-16,-1-18-64,-2-17 16,-10-16 0,-10-14-64,-80-22-3089,-12 0-5491</inkml:trace>
  <inkml:trace contextRef="#ctx0" brushRef="#br0" timeOffset="0.99">148 898 14295,'0'0'368,"0"0"-368,42-175 48,77 66-48,28-14 48,27-5-32,5 10-16,-109 86-7284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12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3538,'0'0'4858,"0"0"-3412,0 0-934,8 25 392,26 84 97,-31-96-820,1-1 0,1 1 0,0-1 0,0-1 0,1 1 0,5 7-181,-8-16 10,-1-1-1,1 1 1,0-1-1,-1 1 1,1-1-1,0 0 0,1 0 1,-1 0-1,0-1 1,1 1-1,-1-1 1,0 1-1,1-1 1,0-1-1,-1 1 0,1 0 1,0-1-1,-1 1 1,1-1-1,0 0-9,1 0 2,1 0-1,0-1 1,-1 0 0,1 1-1,-1-2 1,1 1-1,-1-1 1,1 1-1,-1-1 1,0-1 0,0 1-1,0-1 1,0 0-1,0 0 1,-1-1 0,1 1-1,-1-1 1,0 0-1,0 0 1,1-2-2,9-12 8,-1 0-1,-1-1 1,0-1 0,4-11-8,0 1-4,17-32-17,-29 70-51,1 11 61,-1-4 34,1 1-1,0-1 1,0 0 0,2 0-1,2 4-22,-7-15-13,1 0-1,0 0 0,0 0 1,0-1-1,0 1 0,0-1 1,1 0-1,-1 1 0,1-1 1,0-1-1,0 1 0,0-1 1,0 1-1,1-1 0,-1 0 0,1-1 1,-1 1-1,1-1 0,0 0 1,2 0 13,2 1-678,0-1 0,0-1 0,-1 1 0,1-1 0,0-1 1,0 0-1,0 0 0,-1-1 0,1 0 0,-1 0 0,1-1 0,5-2 678,1-11-4890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13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0 520 6787,'0'0'1182,"0"0"-817,0 0 44,6 25 503,-1-7-766,3 15 57,-1 2 0,-1-1 0,-2 1 0,0 18-203,-4 13 204,3 75 99,-2-120-272,2 0 0,1 0 0,0-1 0,1 0-1,5 11-30,-10-30 0,1 1-1,-1 0 1,1 0-1,-1 0 1,1-1-1,0 1 1,-1 0-1,1-1 1,0 1-1,0-1 1,1 1-1,-1-1 1,0 1-1,0-1 0,1 0 1,-1 1-1,0-1 1,1 0-1,-1 0 1,1 0-1,0 0 1,-1-1-1,1 1 1,0 0-1,0-1 1,-2 0-7,0 0 0,1 0-1,-1 0 1,0 0 0,1 0-1,-1 0 1,0 0 0,0 0-1,1 0 1,-1 0 0,0 0 0,1-1-1,-1 1 1,0 0 0,0 0-1,1 0 1,-1 0 0,0-1-1,0 1 1,0 0 0,1 0 0,-1-1-1,0 1 1,0 0 0,0 0-1,1-1 1,-1 1 0,0 0 0,0-1-1,0 1 1,0 0 0,0 0-1,0-1 1,0 1 7,5-19-91,-1 0 1,-1 0-1,0 0 1,-2 0-1,0-15 91,2-21-22,0 16 32,2-15-101,7-33 91,-10 72-11,2 0 1,0 0-1,1 0 1,0 1-1,1 0 1,1 0-1,0 0 1,1 0 10,-5 10-9,0 0 1,1-1-1,-1 1 1,1 1-1,0-1 0,0 0 1,0 1-1,0 0 1,1 0-1,0 0 1,-1 0-1,1 1 1,0 0-1,0 0 0,5-1 9,2 0 4,1 1-1,-1 1 0,1 0 0,0 0 0,0 1 0,2 1-3,-12-1 11,0 1-1,0-1 0,0 1 1,0-1-1,0 1 0,0 0 1,-1 0-1,1 1 0,0-1 1,-1 0-1,1 1 0,-1-1 0,1 1 1,-1 0-1,0 0 0,0 0 1,0 0-1,0 0 0,0 1 1,0-1-1,-1 1 0,1-1 1,-1 1-1,1-1 0,-1 1 1,0 0-1,0 0 0,0 0 1,-1-1-1,1 2-10,2 11 108,0 1-1,-2-1 1,1 1 0,-2-1-1,0 5-107,-1-9 62,1-5-43,0 0-1,-1-1 1,0 1-1,-1 0 1,1-1 0,-1 1-1,0-1 1,0 1-1,-1-1 1,0 0-1,0 0 1,0 0 0,0 0-1,-1-1 1,0 1-1,0-1 1,0 0-1,0 0 1,-1 0 0,1-1-1,-1 0 1,0 1-1,0-2 1,0 1 0,-1-1-1,1 1 1,-3-1-19,42-15-782,-1-1 0,0-2 0,17-13 782,-13 9-1123,37-25-2266,-1-3 0,29-28 3389,17-12-449,-114 87 6971,-5 7-4872,-6 10-1149,-10 20 317,0-3 403,1 1-1,-2 14-1220,13-37 130,1 0 0,1 1 0,0-1 0,0 1 0,1-1 0,1 1 0,0-1 0,0 1 0,3 9-130,-3-20 1,0 0 1,1 1-1,-1-1 0,1 0 0,-1 0 0,1 0 0,-1 0 1,1 0-1,0 0 0,-1-1 0,1 1 0,0 0 1,0 0-1,0 0 0,0-1 0,0 1 0,0 0 1,0-1-1,0 1 0,0-1 0,0 1 0,0-1 1,0 0-1,0 1 0,0-1 0,0 0 0,0 0 1,1 1-1,-1-1-1,1 0-3,1 0 1,0 0 0,-1 0 0,1 0-1,-1 0 1,1-1 0,-1 1 0,1-1-1,-1 0 1,1 1 0,-1-1 0,0 0-1,2-1 3,-1-1-25,1 0-1,0 0 1,-1 0-1,1-1 1,-1 1 0,0-1-1,-1 0 1,1 0-1,0 0 1,-1 0-1,0-1 26,23-53-638,-25 57 623,17-50-851,-3 0 1,-2-1-1,-2 0 1,-3-1-1,-1-9 866,3-269-5,-9 301 125,1 25 155,-2-13-168,1 17 12,0 1 0,-1-1-1,1 1 1,0 0 0,0-1-1,0 1 1,0-1 0,0 1 0,0 0-1,-1-1 1,1 1 0,0 0-1,0-1 1,0 1 0,-1 0-1,1-1 1,0 1 0,-1 0 0,1-1-1,0 1 1,-1 0 0,1 0-1,0-1 1,-1 1 0,1 0-1,0 0 1,-1 0 0,1 0 0,-1 0-1,1-1 1,0 1 0,-1 0-119,0 23 1000,1 70-690,-2 13-149,6 0 0,5 13-161,-5-85 1,1-1-1,3 0 0,0 0 1,2-1-1,1 0 0,2-1 1,1 0-1,15 25 0,-22-46-2,0 0 1,0 0-1,1 0 0,0-1 1,1 0-1,0-1 0,1 0 2,-5-3-106,2-1 0,-1 0 0,0 0 0,1 0 1,0-1-1,0 0 0,0-1 0,0 1 0,0-1 0,0-1 0,1 1 0,0-1 106,6 1-708,-1-1 0,1-1 0,0 0 0,0-1 0,-1 0 0,6-2 708,-13 1-287,0 1 1,-1-1-1,1 0 1,-1-1-1,1 1 1,-1-1-1,0 0 1,0 0-1,0-1 1,0 0-1,0 0 1,-1 0 0,0 0-1,0-1 1,2-2 286,-2 1-31,0 0 0,0 0 0,0-1-1,-1 0 1,0 0 0,0 0 0,-1 0 0,0 0 0,0 0 0,0-2 31,0-11 1322,0-1 0,-1 1 0,-1-3-1322,0 22 126,-1 0 0,1 0 0,-1 0 0,1 0 0,-1 0 1,0 0-1,1 0 0,-1 0 0,0 0 0,1 0 0,-1 0 1,0 0-1,0 0 0,0 0 0,0 1 0,0-1 0,0 0 1,0 1-1,0-1 0,-1 1 0,1-1 0,0 1 0,0-1 1,0 1-1,0 0 0,-1 0 0,1 0 0,0-1 0,0 1 1,-1 0-1,1 1 0,-1-1-126,-2-1 164,0 1 1,-1 0-1,1 0 1,0 1-1,-1-1 0,1 1 1,0 0-1,0 0 1,-3 2-165,2-1 38,1 1-1,-1 1 1,1-1 0,0 1 0,0 0 0,0-1-1,0 2 1,1-1 0,0 0 0,-1 1 0,2 0 0,-1-1-1,-1 4-37,1-1 33,0 0 0,0 1 0,1-1 0,-1 1-1,2 0 1,-1 0 0,1-1 0,0 1 0,1 1-33,0-8-2,0 0 1,0 0 0,0-1-1,1 1 1,-1 0-1,0 0 1,0-1-1,1 1 1,-1 0 0,1-1-1,-1 1 1,1 0-1,-1-1 1,1 1 0,-1-1-1,1 1 1,-1 0-1,1-1 1,0 1-1,-1-1 1,1 0 0,0 1-1,-1-1 1,1 0-1,0 1 1,-1-1-1,1 0 1,0 0 0,0 0-1,0 1 1,-1-1-1,1 0 1,0 0 0,0 0-1,0 0 1,-1-1-1,1 1 1,0 0-1,0 0 2,2 0-20,1-1-1,0 1 0,-1-1 0,1 0 0,-1 0 1,0 0-1,1 0 0,-1-1 0,1 0 21,4-3-122,-1-1-1,-1 0 1,1 0 0,-1-1 0,4-4 122,30-30-725,-37 39 599,0 0 0,-1 0 0,1 0 0,0 1 0,0-1 0,0 1 0,1-1 0,-1 1 0,0 0 0,0 0 0,1 1 0,-1-1 0,0 1 0,2-1 126,-4 1-19,0 1 1,-1-1-1,1 0 0,-1 0 1,1 1-1,-1-1 1,1 0-1,-1 1 0,1-1 1,-1 1-1,1-1 1,-1 0-1,1 1 0,-1-1 1,0 1-1,1-1 0,-1 1 1,0-1-1,1 1 1,-1 0-1,0-1 0,0 1 1,0-1-1,1 1 1,-1 0-1,0-1 0,0 1 1,0-1-1,0 1 0,0 0 1,0 0 18,0 24 77,0-21-121,0 11-173,1 37 667,-1-49-642,0 0-1,1-1 1,-1 1 0,1 0-1,-1 0 1,1-1 0,0 1-1,0 0 1,1-1-1,-1 1 1,0-1 0,1 1-1,0-1 1,1 2 192,0-2-3869,0-2 655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14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8804,'0'0'1849,"0"0"-1003,0 0-254,0 0 136,5 24 17,47 265 575,-19-66-936,-23-178-298,1-1 1,2 1-1,17 34-86,-24-65-107,-5-12-405,-1-4 21,-1-17 138,-2 1 1,0 0-1,-1-1 0,-1 1 0,-1 0 1,-4-8 351,-9-30-518,10 26 590,2 0 0,0-1 0,3 0 0,0 0 0,2-4-71,2 34 9,0 1 0,0-1 0,0 1 0,0-1-1,0 1 1,0-1 0,0 0 0,0 1 0,0-1-1,1 1 1,-1-1 0,0 1 0,0-1 0,0 1 0,1-1-1,-1 1 1,0-1 0,1 1 0,-1-1 0,1 1 0,-1 0-1,0-1 1,1 1 0,-1 0 0,1-1 0,-1 1 0,1 0-1,-1-1 1,1 1 0,-1 0 0,1 0 0,0 0-9,19-1 51,-11 2-9,21 1 10,-1 1-1,0 2 1,0 0-1,0 3 1,7 3-52,0-1 17,0-1 0,1-2 1,3-1-18,-7-2 5,1-2 1,-1-1-1,1-2 0,22-4-5,-54 5 2,1-1 1,-1 1-1,0-1 0,1 0 0,-1 0 0,0 0 1,1 0-1,-1 0 0,0 0 0,0-1 1,0 1-1,0-1 0,0 1 0,-1-1 0,1 0 1,0 0-1,-1 0 0,1 0 0,-1 0 0,0 0 1,1-2-3,0 1 16,-1-1 0,0 0 1,0 1-1,0-1 0,-1 0 1,1 0-1,-1 0 0,0 0 1,0 1-1,0-1 0,0 0 1,-1 0-1,0-2-16,0 5 22,1-1 1,-1 1-1,0-1 0,0 1 0,0-1 1,0 1-1,0 0 0,0-1 0,-1 1 1,1 0-1,0 0 0,0 0 0,-1 0 1,1 0-1,-1 0 0,1 0 1,-1 0-1,0 1 0,1-1 0,-1 0 1,1 1-1,-1 0 0,0-1 0,0 1 1,1 0-1,-2 0-22,-53-2 964,44 2-752,9 0-158,0-1-1,0 1 1,0 0-1,0 1 1,1-1-1,-1 1 0,0-1 1,0 1-1,1 0 1,-1 0-1,0 0 1,1 0-1,-1 0 0,1 1 1,-1-1-1,1 1 1,0-1-1,-1 1 1,1 0-1,0 0 0,0 0 1,0 0-1,1 1 1,-1-1-1,0 0 1,1 1-1,0-1 1,-1 1-1,1-1 0,0 1 1,0 0-1,1 0 1,-1-1-1,1 1 1,-1 0-1,1 0 0,0 1-53,-2 9 49,1 1 0,0-1-1,1 1 1,0 0 0,2-1-1,-1 0 1,2 3-49,-1-9 3,0 0-1,0 1 1,1-1-1,-1 0 1,2-1-1,-1 1 1,1 0-1,0-1 1,0 0-1,1 0 1,0 0-1,0-1 1,3 3-3,2 1 2,1-1-1,0 0 1,0-1 0,1-1-1,0 1 1,0-2 0,0 1-1,1-2 1,0 0 0,10 2-2,8 0 6,-1-2 1,1-1-1,-1-2 1,6-1-7,-14 0 5,0-1 0,0-1 1,0-2-1,12-2-5,-24 3-147,0 0 0,0 0 0,0-1 0,0 0 0,-1-1 0,0 0 0,0 0 0,0-1 0,5-5 147,-12 10-278,-1 0 1,1-1-1,-1 0 1,1 1-1,-1-1 1,0 0-1,0 1 1,0-1-1,0 0 1,0 0 0,0 0-1,0 0 1,0-1 277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19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18727 1 8996,'0'0'894,"0"0"-433,0 0-485,0 0-34,14 6 242,5 3-44,0 0 0,-1 1 1,-1 1-1,0 0 0,15 14-140,5 9 296,-1 1-1,-3 2 0,0 2 0,-3 1 0,-1 1 0,-2 1 0,-2 2 1,3 12-296,-1 0 223,-4 0 1,-2 1-1,-2 1 1,-3 1-1,3 30-223,3 60 242,-5 2 0,-8 0 0,-8 117-242,-4-232 12,-2-1 1,-1 0-1,-2 0 1,-8 24-13,-54 129 51,33-100-4,-3-2 0,-5-2-1,-3-2 1,-22 25-47,24-44 20,-4-1 1,-2-3-1,-2-2 0,-3-2 1,-23 14-21,-93 61 321,-4-9 1,-123 61-322,-38-5 740,-34-2-740,276-131 57,-132 55 5,-5-10 1,-3-9-1,-130 20-62,-678 114 84,-9-54 253,-609 10 33,539-66-334,-17 10-25,-5-43-19,859-62 8,-1173 23 56,1434-32-61,-1135-20 71,42-49-112,587 16 108,-45-32-62,318 34-1,3-12 1,-80-39 0,5-16-10,-152-85 10,234 81-45,-79-60 45,-226-159-53,523 322 53,-73-48-18,2-4 0,4-5 1,4-4-1,3-3 1,-3-12 17,52 47-12,2-2 0,2-1 0,3-3 0,2 0 0,2-2 0,3-1 0,2-1 0,-4-23 12,5 5-24,4 0-1,3-1 1,3 0-1,4-1 0,3-1 1,3-39 24,3 71-3,1-42 3,1 79 0,0 0 0,0 0 0,1 1 0,1-1 0,-1 1 0,2-1 0,2-6 0,10-12-5,1-1 1,1 2-1,1 1 0,6-6 5,21-20-15,26-21 15,-30 34-2,3 2 0,0 3 0,2 1 0,2 3 0,2 1 2,54-25 87,102-37-87,-124 60 23,0 4 1,2 4-1,0 3 1,2 5-1,47-2-23,-89 13 35,1-1 0,-1-2-1,0-3 1,0-1 0,42-17-35,-70 21-25,0 1 0,1 1 1,-1 1-1,1 1 0,0 0 1,0 1-1,0 1 0,16 1 25,0 0-565,-19 0-4328,-14 0 595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20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0 128,'0'0'1451,"0"0"4155,0 0-4184,0 0-1342,27 6 98,0-1-71,-10-2-3,0 0 0,-1 1-1,1 1 1,-1 0 0,0 2 0,-1 0-1,0 0 1,0 1 0,0 1-104,12 9 491,0 0 0,-2 2 0,0 0 0,-2 2 0,7 8-491,-21-20 149,-1 1 1,1 0-1,-2 0 0,0 0 1,0 1-1,-1 0 0,0 1 1,-1-1-1,-1 1 0,0 0 1,-1 0-1,0 0 1,0 11-150,-1-4 172,-1 0 0,-1 0 0,0 0 0,-2 0 1,-3 16-173,2-24 57,-1 1 0,0-1 0,0 1 1,-1-1-1,-1-1 0,0 1 1,-1-1-1,0 0 0,-4 4-57,-11 12 143,-1 0-1,-1-2 0,-25 21-142,31-31-372,-1 0-1,0-2 0,-1-1 1,0 0-1,0-1 0,-8 1 373,25-10-4941,3-2-3988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33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1 521 1217,'0'0'2521,"0"0"4626,0 0-4807,0 0-2127,0 0-173,0 0-2,0 0 28,1 13 78,-1-7-91,5 31 120,-5-37-167,0 1-1,1-1 1,-1 0-1,0 1 1,0-1 0,0 0-1,0 1 1,0-1-1,1 0 1,-1 1-1,0-1 1,0 0-1,1 1 1,-1-1 0,0 0-1,0 0 1,1 1-1,-1-1 1,0 0-1,1 0 1,-1 0 0,0 1-1,1-1 1,-1 0-1,0 0 1,1 0-1,-1 0 1,0 0 0,1 0-1,-1 0-5,2 0 19,-1-1-1,0 1 1,0-1-1,0 1 0,0-1 1,0 0-1,-1 0 1,1 0-1,0 1 1,0-1-1,0 0 1,-1 0-1,1 0 1,0 0-1,-1 0 1,1-1-19,113-205 812,-65 114-755,3 2-1,16-14-56,-61 95 2,0 1 0,1-1 0,0 2 0,9-9-2,-15 15-3,1 0 0,0 0 0,-1 0 1,1 1-1,0-1 0,0 1 0,0-1 1,0 1-1,0 0 0,0 0 0,1 0 0,-1 1 1,0-1-1,0 1 0,1-1 0,-1 1 1,0 0-1,1 1 0,-1-1 3,-1 0 0,-1 1 1,0-1-1,1 0 1,-1 1-1,0-1 1,1 1-1,-1 0 1,0 0-1,0-1 1,1 1-1,-1 0 1,0 0-1,0 0 1,0 0-1,0 0 1,0 0-1,0 0 0,-1 0 1,1 1-1,0-1 0,10 29 57,-9-23-40,8 35 85,-1 0 0,-3 0 0,-1 1 0,-2 4-102,0 179 110,-4-140-71,1 45-128,0-47-3706,0-84 3702,0 0 0,0 1 0,0-1 0,0 1 0,0-1 0,0 0 1,0 1-1,0-1 0,0 0 0,0 1 0,0-1 0,0 0 0,0 1 0,0-1 0,0 0 0,-1 0 1,1 1-1,0-1 0,0 0 0,0 1 0,-1-1 0,1 0 0,0 0 0,0 1 0,-1-1 1,1 0-1,0 0 0,0 0 0,-1 0 0,1 1 0,0-1 0,-1 0 0,1 0 0,0 0 0,-1 0 1,1 0 92,-16-4-1161,-12-15 592,-13-25 2956,1-1 1,-25-39-2388,34 43 2292,25 34-1854,4 5-311,1 0 0,-1 0 1,0 0-1,1 0 0,-1 0 0,1-1 1,-1 1-1,1 0 0,0-1 1,0 1-1,0-1 0,0 1 1,1-1-1,-1 0 0,1 1 0,-1-1 1,1 0-1,0-1-127,0 4 1,0-1-1,0 1 1,1-1-1,-1 1 1,0-1-1,0 1 1,1 0-1,-1-1 1,0 1 0,1-1-1,-1 1 1,0 0-1,1-1 1,-1 1-1,0 0 1,1-1-1,-1 1 1,1 0 0,-1 0-1,0-1 1,1 1-1,-1 0 1,1 0-1,0 0 0,19-8-6,1 2-1,0 1 0,1 0 0,6 1 7,23-6-5,-5 1-1275,0-3 0,0-1 0,-2-3 0,1-1 0,-2-2-1,29-19 1281,-32 14-5437,29-25 5437,-51 29-2019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34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 4258,'0'0'2620,"0"0"-1107,0 0-716,0 0 17,0 0 125,7-4 155,19-14-102,-17 13 641,-8 11-762,-2 1-974,-1 64 437,-4 0-1,-12 56-333,12-93-18,2 0-1,1 0 0,2 0 1,2 9 18,-1-40-6,1-1 1,0 1 0,0 0 0,0 0 0,0-1-1,0 1 1,0-1 0,1 1 0,-1-1 0,1 1-1,-1-1 1,1 0 0,0 0 0,0 0 0,0 0-1,0 0 1,1 0 0,-1 0 0,0-1 0,1 1-1,-1-1 1,1 0 0,0 0 0,-1 0 0,1 0-1,0 0 1,2 0 5,12 3-10,0 0 0,0-1 1,0-1-1,4 0 10,-13-2 6,55 7 24,0 2 1,13 6-31,3 7-2451,-69-17-2058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3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8916,'0'0'1561,"0"0"-1110,0 0-22,5 27-45,15 89-138,-18-97-206,-1 0 1,0-1 0,-2 1-1,0 0 1,-1 0-1,-3 11-40,-2 30 136,6-45-118,-2 25 201,1 0 0,3-1 0,2 17-219,-2-52 18,0-1 0,-1 0 0,1 1 0,1-1-1,-1 0 1,0 1 0,1-1 0,-1 0 0,1 0 0,0 0 0,0 0 0,0-1 0,1 1 0,-1 0 0,1-1 0,-1 0 0,1 1 0,0-1 0,0 0 0,0 0 0,0-1 0,0 1 0,0-1 0,1 1 0,-1-1 0,0 0 0,1 0 0,2 0-18,12 2 64,0-1 1,0-1 0,0-1 0,0 0 0,6-2-65,7 1 29,-16 0-12,0 0 0,0-1 0,0-1 0,-1 0 0,1-1 0,-1-1 0,2 0-17,29-19-3489,-36 18-4285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36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8548,'0'0'1537,"0"0"-1209,0 24-157,0 11 17,-1 133 1179,-8 21-1367,-13 23-803,22-242 553,-1-4 145,2-1 0,4-25 105,-3 48-6,1-1 0,0 1 0,0 0 0,2 0 0,-1 0-1,1 0 1,1 1 0,0 0 0,5-6 6,-1 3-10,1 1 1,0 0 0,0 1-1,2 0 1,-1 1-1,1 0 1,11-6 9,-14 11 4,0 0 1,-1 1 0,2 0 0,-1 0 0,1 1 0,-1 1 0,1 0 0,0 0-1,0 1 1,0 1 0,0-1 0,3 2-5,-14 0 133,-2 5 238,-5 7-242,1-1 0,-1 0-1,-1 0 1,0-1 0,-1 0-1,-2 1-128,-63 58-11,45-43 67,28-25-379,12-4-2951,6-4 2745,-1 0 0,1-2 0,-1 0 0,13-11 529,12-6-1429,69-35-1286,17-10 1319,-97 52 2027,-1-1 1,-1-1-1,3-6-631,-30 27 2876,-1 0 250,-25 4 1693,25-4-4818,-1 0 0,1 0 0,-1 0 0,1 0 0,0 0-1,-1 0 1,1 1 0,-1-1 0,1 0 0,0 0 0,-1 0 0,1 0-1,0 1 1,-1-1 0,1 0 0,0 0 0,-1 1 0,1-1 0,0 0 0,-1 0-1,1 1 1,0-1 0,0 0 0,-1 1 0,1-1 0,0 0 0,0 1-1,0-1 1,-1 1 0,1-1 0,0 0 0,0 1 0,0-1 0,0 1-1,0-1 1,0 0 0,0 1 0,0-1 0,0 1 0,0-1 0,0 1 0,0-1-1,0 0 1,0 1 0,1-1 0,-1 1 0,0-1 0,0 0 0,0 1-1,1-1 1,-1 0 0,0 1 0,0-1 0,1 0 0,-1 1 0,0-1-1,1 0 1,-1 0 0,0 1 0,1-1 0,-1 0-1,2 2-5,1-1 1,-1 1 0,1-1-1,0 0 1,-1 0-1,1 0 1,0 0-1,0 0 1,0-1-1,0 1 1,-1-1-1,1 0 1,0 0 4,45 0 1,-28-1-3,-15 2 1,0-1 0,-1-1 0,1 1 0,0 0 0,-1-1 0,1 0 0,-1 0 0,1-1 0,-1 1 0,2-2 1,-4 2 9,0 0 1,-1 0-1,1-1 1,-1 1-1,0 0 0,1-1 1,-1 0-1,0 1 1,0-1-1,0 0 1,0 1-1,0-1 0,0 0 1,0 0-1,-1 0 1,1 0-1,-1 0 1,1 0-1,-1 0 1,0 0-1,0 0 0,0 0 1,0 0-1,0-1-9,0 1 13,0 1-1,0 0 0,0 0 1,-1 0-1,1 0 0,0 0 0,-1 0 1,1-1-1,-1 1 0,1 0 1,-1 0-1,0 0 0,1 1 1,-1-1-1,0 0 0,0 0 0,1 0 1,-1 0-1,0 1 0,0-1 1,0 0-13,-28-12 191,14 10-105,0 0 1,-1 1 0,-1 0-87,-1 0 65,7 1-50,0-1-1,0 2 0,0-1 1,0 2-1,0-1 0,0 2 0,-2 0-14,12-2-59,0 1 0,1 0-1,-1 0 1,0-1-1,1 1 1,-1 0 0,0 0-1,1 0 1,0 0-1,-1 0 1,1 0 0,-1 0-1,1 0 1,0 0-1,0 0 1,-1 0 0,1 0-1,0 0 1,0 0-1,0 0 1,0 0 0,0 0-1,1 0 1,-1 1 59,0 1-217,0 0 1,1 0-1,-1 0 0,1-1 1,0 1-1,-1 0 0,1 0 1,2 2 216,1-1-369,0 0-1,1-1 1,0 1 0,-1-1 0,1 0 0,0-1 0,1 1 0,-1-1 0,0 0 0,1 0 0,0-1 0,4 2 369,19-1-3620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37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41 5138,'0'0'3269,"0"0"-1671,0 0-470,0 0-7,0 0-140,-6-7-271,-20-18-264,26 25-438,0 0 0,0 0 0,0 0 0,0 0 0,0-1 0,0 1 0,-1 0 0,1 0 0,0 0 0,0 0 1,0 0-1,0 0 0,0 0 0,0-1 0,0 1 0,0 0 0,0 0 0,-1 0 0,1 0 0,0 0 0,0-1 1,0 1-1,0 0 0,0 0 0,0 0 0,0 0 0,0 0 0,0-1 0,0 1 0,0 0 0,0 0 0,0 0 1,0 0-1,0 0 0,1-1 0,-1 1 0,0 0 0,0 0 0,0 0 0,0 0 0,0 0 0,0-1 0,0 1 1,0 0-1,0 0-8,10-3 86,17 3-158,-21 0 131,70 0-27,-76 0-29,1 0-1,-1 1 1,0-1-1,1 0 1,-1 0 0,0 0-1,1 0 1,-1 1-1,0-1 1,1 0-1,-1 0 1,0 0 0,1 1-1,-1-1 1,0 0-1,0 1 1,1-1-1,-1 0 1,0 0 0,0 1-1,0-1 1,1 1-1,-1-1 1,0 0-1,0 1 1,0-1 0,0 0-1,0 1 1,0-1-1,0 1 1,0-1-1,0 0 1,0 1 0,0-1-1,0 1 1,0-1-1,0 0 1,0 1-1,0-1 1,0 0 0,0 1-1,0-1 1,-1 0-1,1 1 1,0-1-1,0 0 1,-1 1 0,1-1-1,0 0 1,0 1-1,-1-1 1,1 0-1,0 0 1,-1 1 0,1-1-1,0 0-2,-9 6 37,0 0 0,-1-1 0,-9 4-37,8-4 107,1 1 1,-1-1 0,1 2 0,-2 1-108,10-6 8,1 0 0,-1 0 0,1 0 0,0 0 0,-1 0 0,1 0 0,0 1 0,0-1 0,0 0 0,1 1 0,-1-1 0,1 0 0,-1 1-1,1-1 1,0 1 0,0 1-8,1 50 68,0-31-58,4 78 17,-1-59-112,-3-1-1,-1 11 86,0-50-171,-1 0 0,1 0 1,0 0-1,0 0 0,-1 0 0,1 0 0,-1 0 0,0 0 0,1 0 0,-1 0 0,0-1 1,0 1-1,0 0 0,0 0 0,-1-1 0,1 1 0,0-1 0,-1 1 0,1-1 1,-2 2 170,2-3-766,1 0-771,3-3 403,24-31 984,1 0 233,1 0 0,2 2 0,5-3-83,-32 32 21,1-1 0,-1 1-1,1 0 1,0 1 0,0-1 0,4-1-21,-8 4 8,1-1 1,-1 0 0,0 1 0,1 0 0,-1-1-1,0 1 1,1 0 0,-1 0 0,0 0 0,1 0-1,-1 0 1,1 0 0,-1 0 0,0 0 0,1 0 0,-1 1-1,0-1 1,1 1 0,-1-1 0,0 1 0,0-1-1,1 1 1,-1 0 0,0-1 0,0 1 0,0 0-1,0 0 1,0 0 0,0 0 0,0 0 0,0 1-9,4 7 94,-1 0 1,-1 0-1,1 0 1,-2 1 0,1-1-1,-1 1 1,-1-1 0,0 1-95,0-1 42,1 0 1,-1 0-1,1 0 0,1 0 1,-1 0-1,2-1 1,-1 0-1,1 1 1,5 6-43,-8-13 20,1-1 0,-1 0 0,1 1 0,0-1 0,0 0 0,-1 0 0,1 0 0,0 0 0,0-1 1,1 1-21,-2 0-75,-1-1 1,1 0-1,0 1 1,-1-1-1,1 0 1,-1 0 0,1 0-1,0 0 1,-1 0-1,1 0 1,0 0 0,-1 0-1,1 0 1,0 0-1,-1 0 1,1 0-1,0 0 1,-1-1 0,1 1-1,0 0 1,-1 0-1,1-1 1,-1 1 0,1 0-1,-1-1 1,1 1-1,-1-1 1,1 1 0,-1 0-1,1-1 1,-1 1-1,1-1 1,-1 0-1,0 1 1,1-1 74,4-24-4960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3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8660,'0'0'1168,"0"0"-495,0 0 1264,0 0-225,52 175-927,-77-101-577,-15 4-80,0-6-128,21-52-640,4-13-4531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37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8788,'0'0'3458,"0"0"-1730,0 0-767,0 0-481,0 0-176,0 0-192,0 0-80,27-92 0,3 117 16,0-1-48,2-6-1168,-2-11-1890,-2-7-1440,-6 0-464,-20 0 3041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38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 8660,'0'0'2228,"0"0"-1076,0 0-490,0 0-94,-4 22-237,-27 158 309,20-69-577,5 1-1,6 45-62,0-97-517,0-61 474,0 1 0,0 0 1,-1 0-1,1 0 0,0 0 0,0 0 1,0 0-1,0 0 0,0 0 0,-1 0 1,1-1-1,0 1 0,0 0 0,0 0 0,-1 0 1,1 0-1,0 0 0,0 0 0,0 0 1,0 0-1,-1 0 0,1 0 0,0 0 1,0 0-1,0 1 0,0-1 0,-1 0 1,1 0-1,0 0 0,0 0 0,0 0 0,0 0 1,-1 0-1,1 0 0,0 0 0,0 1 1,0-1-1,0 0 0,0 0 0,0 0 1,0 0-1,-1 0 0,1 1 0,0-1 0,0 0 1,0 0-1,0 0 0,0 0 0,0 1 1,0-1-1,0 0 0,0 0 0,0 0 1,0 0-1,0 1 0,0-1 0,0 0 1,0 0-1,0 0 0,0 1 0,0-1 0,0 0 1,0 0-1,0 0 0,0 0 0,1 0 1,-1 1 42,-10-14-275,-16-53-113,22 51 1175,-2 1 0,0-1 1,0 1-1,-1 0 0,-8-11-787,15 25 26,-1-1-1,1 1 1,0 0 0,0 0-1,-1 0 1,1-1 0,0 1-1,0 0 1,0 0-1,-1-1 1,1 1 0,0 0-1,0-1 1,0 1-1,0 0 1,0-1 0,0 1-1,0 0 1,0 0 0,0-1-1,0 1 1,0 0-1,0-1 1,0 1 0,0 0-1,0-1 1,0 1 0,0 0-1,0-1 1,0 1-1,0 0 1,0 0 0,0-1-1,1 1 1,-1 0-1,0 0 1,0-1 0,0 1-1,1 0 1,-1 0 0,0-1-1,0 1 1,1 0-1,-1 0 1,0 0 0,0-1-1,1 1 1,-1 0-1,0 0 1,1 0-26,17-3-252,-13 3 365,43-3-32,36 3-81,-37 0 28,-43 0-23,0 1 0,-1-1-1,1 1 1,-1 0-1,1 0 1,0 0 0,-1 1-1,0-1 1,1 1-1,-1 0 1,0-1 0,0 2-1,0-1 1,0 0-1,0 1 1,0-1-1,-1 1 1,1 0 0,-1 0-1,0 0 1,0 0-1,0 0 1,0 0 0,0 2-5,7 13 4,-1 0 1,-1 1-1,-1-1 1,1 8-5,7 20-235,-12-42-168,7 19-614,-1-15-3321,-6-8 937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38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4114,'0'0'459,"0"0"-288,0 0-110,15 14-16,44 45-66,-56-55 127,0 0 1,0 0-1,0 1 1,0-1-1,-1 0 1,0 1-1,0-1 1,0 1-1,-1 0 0,0 0 1,0-1-1,0 1 1,0 0-1,-1 0 1,1 0-1,-1 0 1,-1 0-1,1 0 1,-1 3-107,0 12 2133,1-10-2027,0-1 0,0 1 0,1-1 0,1 1 0,0-1 0,0 0 0,0 0 0,4 6-106,-5-12 5,1 1 1,0-1 0,0 0 0,0 0-1,0 0 1,0-1 0,1 1-1,-1 0 1,1-1 0,0 1 0,0-1-1,0 0 1,0 0 0,0 0-1,1-1 1,-1 1 0,0-1 0,1 0-1,-1 0 1,1 0 0,-1 0-1,1 0 1,0-1 0,0 1-6,0-1 7,1 1 1,-1-1-1,1 0 0,-1 0 1,1 0-1,-1-1 1,0 1-1,1-1 0,-1 0 1,0 0-1,0-1 1,1 1-1,-1-1 0,0 0 1,0 0-1,2-2-7,-3 1 22,0 0 0,0 0 0,-1 0 0,1 0 0,-1 0-1,0 0 1,0-1 0,0 1 0,0-1 0,-1 1 0,0-1-1,1 0 1,-1 1 0,0-1 0,-1 0 0,1 0 0,-1 0 0,0 0-1,1 0-21,-1-5 26,0-31 1334,-1 38-1185,1 0-1,0 1 1,-1-1 0,0 0-1,1 0 1,-1 1-1,0-1 1,0 0-1,0 1 1,0-1-1,0 0 1,0 1-1,-1 0 1,1-1-1,0 1 1,-1 0-1,1-1 1,-2 1-175,-31-25 2198,33 25-2043,1 0-161,0 1 0,0 0-1,0-1 1,-1 1 0,1-1 0,0 1-1,0-1 1,0 1 0,0-1 0,0 1-1,0-1 1,0 1 0,0-1 0,1 1 0,-1-1-1,0 1 1,0-1 0,0 1 0,0 0-1,1-1 1,-1 1 0,0-1 0,0 1 0,1 0-1,-1-1 1,0 1 0,1 0 0,-1-1-1,0 1 1,1-1 6,8-1 10,0-1 0,0 1 1,1 0-1,-1 1 0,0 0 0,1 1 0,-1 0 0,1 0 0,-1 1 1,9 2-11,-13-1 9,1 0 1,0 1-1,-1-1 0,0 1 1,1 1-1,-1-1 1,0 1-1,-1 0 1,1 0-1,-1 0 1,0 1-1,3 3-9,21 19-81,-5-10-869,1 0 1,0-1 0,2-2 0,-1-1-1,13 5 950,-2-6-1539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3:39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349 162 6275,'0'0'2089,"0"0"-1030,0 0-384,2-19 179,3-60 626,-5 77-1413,0 1-1,0-1 1,0 0-1,0 0 1,-1 0 0,1 0-1,-1 1 1,1-1-1,-1 0 1,1 0-1,-1 1 1,0-1-1,0 0 1,0 1-1,0-1 1,0 1-1,0-1 1,-1 1-1,1 0 1,0 0 0,-1-1-1,1 1 1,-1 0-1,1 0 1,-1 0-1,1 0 1,-1 1-1,0-1 1,1 0-1,-2 0-66,-3-1 149,-2-2 81,0 1 0,0 1-1,0 0 1,0 0 0,-1 0 0,1 1-1,-1 0 1,1 1 0,0 0-1,-2 0-229,10 0 5,-1 0 0,1 0-1,0 1 1,-1-1 0,1 0-1,0 0 1,-1 1-1,1-1 1,0 0 0,0 1-1,-1-1 1,1 0 0,0 1-1,0-1 1,-1 0-1,1 1 1,0-1 0,0 0-1,0 1 1,0-1 0,0 1-1,0-1 1,-1 0-1,1 1 1,0-1 0,0 1-1,0-1 1,0 1 0,1-1-1,-1 0 1,0 1-1,0-1 1,0 1 0,0-1-5,0 2 10,-1 213 98,1-31-90,0-177-12,-2 1-1,1-1 1,-1 0-1,0 0 1,0 1 0,-1-1-1,0-1 1,0 1 0,-1 0-1,0-1 1,0 0 0,0 0-1,-1 0 1,0 0 0,0-1-1,0 0 1,-1 0 0,1 0-1,-2 0-5,-7 6 14,-1-2-1,0 1 0,-1-2 0,0 0 0,0 0 1,-1-2-1,-8 3-13,21-8-162,-2 1 361,1-2-3123,5 0-3041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08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3105,'0'0'2132,"0"0"-1073,0 0-426,0 0 207,0 0 75,0 0-229,0 0 165,-9 0 269,-54 0 2370,62 0-2962,1 0-130,0 0-206,0 0-88,4 0-35,592 12 601,-52-12 1424,-544 0-2057,0 0-10,3 0-878,-3 0-2153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09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7139,'0'0'1961,"0"0"-165,0 0-847,0 0-370,0 0 272,-4 0 35,4 0-858,0 0 0,0 0 1,0 1-1,1-1 0,-1 0 0,0 0 0,0 0 0,0 0 0,0 0 0,0 0 0,0 0 1,0 0-1,0 0 0,0 0 0,0 1 0,0-1 0,0 0 0,0 0 0,0 0 1,0 0-1,0 0 0,0 0 0,-1 0 0,1 0 0,0 0 0,0 0 0,0 1 1,0-1-1,0 0 0,0 0 0,0 0 0,0 0 0,0 0 0,0 0 0,0 0-28,21 5 362,46 5-236,-48-8 104,397 41 1953,-217-26-1693,-22-3 575,35-7-1065,-126-3 317,-86-4-365,1 0-1,-1 1 0,0-1 1,1 0-1,-1 1 0,1-1 0,-1 0 1,0 1-1,1-1 0,-1 0 0,0 1 1,1-1-1,-1 1 0,0-1 0,1 1 1,-1-1-1,0 1 0,0-1 0,0 1 1,0-1-1,1 1 0,-1-1 1,0 1-1,0-1 0,0 1 0,0-1 1,0 1-1,0-1 0,0 1 0,0-1 1,-1 1-1,1-1 0,0 1 0,0-1 1,0 1-1,0-1 49,-1 2-2261,1 2-5110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12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1 176,'0'0'1878,"0"0"-616,0 0-355,0 0 11,0 0-198,0 0-258,0 0-182,0 0-80,0 0-64,0 0 27,0 0 85,0 0 179,0 0 138,0 0-44,0 0-68,0 0 94,0 0-51,0 0-151,0 0-108,0 0 8,0 0 22,0 0 88,0 0 8,0 0 10,0 0-20,0 0-41,0 0-70,0 0-55,0 0-3,0 0 22,0 0-17,0 0 49,0 0-38,0 0 2,0 0-49,0 0-39,0 0-10,0 0 3,0 0-59,0 0-8,0 0 29,0 0-10,0 0-35,0 0-8,0 0 5,0 0 19,0 0-5,0 2-5,0 459 114,3-403-130,2-1 1,12 46-15,-2-10-16,-7-54 30,-6-30-5,1 1-1,-2 0 0,1 1 1,-1 7-9,6 94 107,-4-80 250,-2-24-228,0 0 0,0 0 0,-1 0 1,0 0-1,-1 0 0,1 0 1,-3 7-130,-1-9 116,-1 0 1,0 0-1,0-1 1,0 0-1,-1 0 1,1 0-1,-1 0 1,-7 3-117,11-7 71,0 0-37,1 0 1,-1 0-1,0 0 1,1 0 0,-1 1-1,1-1 1,-1 0-1,1 1 1,0-1-1,-1 1 1,1-1-1,0 1 1,0-1 0,0 1-1,0 0 1,1 0-1,-1-1 1,0 1-1,1 0 1,-1 0 0,1 0-1,-1 0 1,1 0-1,0 0 1,0 0-1,0 0 1,0 0-1,0 0 1,1 1-35,-1 2-7,0 15-908,0 5-3357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18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0 122 8084,'0'0'560,"0"0"-387,0 0-87,0 0 127,0 0 187,0 0-189,0 0-144,14 2-66,-10 0 5080,-3 0-5081,0 0-1,0-1 1,1 0-1,-1 1 1,0-1 0,0 0-1,1 1 1,-1-1-1,1 0 1,-1 0-1,1 0 1,0 0 0,-1 0-1,1-1 1,0 1-1,0-1 1,1 1 0,32 7-25,-21-6-10,1 0-1,-1-2 1,1 0-1,0 0 1,-1-1-1,1-1 1,0 0 35,-8-2-88,-5 3 96,-2 1 77,-6 0-39,3 0-22,1-1-1,-1 1 1,0 0-1,0 0 1,0 0-1,0 1 1,0-1-1,0 0 1,0 1-1,0 0 1,0 0-1,-1 1-23,4-2-10,16 1-131,-13-1 119,-1 1 1,1-1 0,0 0 0,-1 0-1,1 0 1,0 0 0,-1-1-1,1 1 1,2-1 21,-4 0-4,0 1 0,-1-1-1,1 0 1,0 0 0,0 1 0,0-1 0,-1 0 0,1 0-1,0 0 1,-1 0 0,1 0 0,0 1 0,-1-1 0,1 0-1,-1 0 1,0-1 0,1 1 0,-1 0 0,0 0-1,0 0 1,1 0 0,-1 0 0,0 0 0,0 0 0,0 0-1,-1-1 1,1 1 4,0 0 7,0 0 0,-1 0-1,1 0 1,-1 0-1,1 0 1,-1 1 0,1-1-1,-1 0 1,1 0 0,-1 1-1,0-1 1,1 0-1,-1 1 1,0-1 0,0 0-1,0 1 1,1-1 0,-1 1-1,0 0 1,0-1-1,0 1 1,0 0 0,0-1-1,0 1 1,0 0 0,0 0-1,0 0 1,0 0-1,0 0 1,0 0-7,-37-2 166,32 2-117,-17 1 101,11-1-218,24-1-20,0-3 93,-22 9 212,7-3-223,-1 0 0,1 0-1,0 1 1,0-1 0,0 1 0,1 0 0,-1 0-1,1 0 1,-1 0 0,1 1 0,0-1 0,0 1 0,0-1-1,1 1 1,-1-1 0,1 1 0,0 0 0,0 0 0,0 1 6,18-5-64,-14 0 47,-1 0 1,1 0 0,-1 0 0,1 0 0,-1 0 0,0-1-1,1 1 1,-1-1 0,0 1 0,1-1 0,-1 0 0,0 0-1,0 0 1,2-2 16,-2 2-20,-1-1-1,0 1 0,0-1 1,0 0-1,0 1 1,0-1-1,-1 0 0,1 0 1,0 0-1,-1 1 0,1-1 1,-1 0-1,0 0 0,0 0 1,0 0-1,0 0 1,0 0-1,0-1 21,0 1 1,0 1 0,1-1 0,-1 1 1,0 0-1,0-1 0,-1 1 0,1-1 0,0 1 0,0 0 1,-1-1-1,1 1 0,-1-1 0,1 1 0,-1 0 1,1 0-1,-1-1 0,0 1 0,0 0 0,0 0 0,0-1-1,-1 2 28,0-1-1,0 0 0,0 1 1,0-1-1,0 1 0,0 0 1,0-1-1,0 1 0,0 0 1,0 0-1,0 1 0,-1-1-27,-6 0 60,8 0-57,0 1 0,0-1 0,1 0-1,-1 1 1,0-1 0,1 1 0,-1-1 0,0 1 0,1-1 0,-1 1 0,1-1 0,-1 1 0,1-1 0,-1 1 0,1 0 0,-1-1 0,1 1 0,0 0 0,-1 0-1,1-1 1,0 1 0,-1 0 0,1 0 0,0 0 0,0-1 0,0 1 0,0 0 0,0 0 0,0 0 0,0-1 0,0 1-3,0 33-35,0-26 35,0-7-1,0 1-1,0-1 1,0 0 0,0 1 0,0-1 0,0 0-1,1 1 1,-1-1 0,0 0 0,1 1 0,-1-1-1,1 0 1,-1 0 0,1 1 0,0-1 0,0 0-1,-1 0 1,1 0 0,0 0 0,0 0 0,0 0-1,0 0 1,0 0 0,0-1 0,1 1 0,-1 0-1,0-1 1,0 1 0,0-1 0,1 1 1,4 0-24,-1 1 0,1-2 0,0 1 0,-1-1 1,1 0-1,5 0 24,1-1-85,-11 1 82,-1 0 0,1 0 0,-1 0 0,1 0 1,-1 0-1,1-1 0,-1 1 0,1 0 0,-1 0 0,0-1 1,1 1-1,-1 0 0,1-1 0,-1 1 0,0 0 0,1-1 1,-1 1-1,0 0 0,1-1 0,-1 1 0,0-1 1,0 1-1,1-1 0,-1 1 0,0-1 0,0 1 0,0-1 1,0 1-1,1-1 0,-1 1 0,0-1 0,0 1 0,0-1 1,0 1-1,0-1 0,-1 1 0,1-1 0,0 1 1,0-1-1,0 1 0,0-1 3,0 0 6,-1-1 0,1 1 0,0 0 0,-1 0 0,1 0 0,0-1 0,-1 1 0,0 0 0,1 0 0,-1 0 0,0 0 0,1 0 0,-1 0 0,0 0 0,0 0 0,0 0 0,0 0 0,0 0-6,-6-1 63,0 0 1,1 1-1,-1-1 1,0 1-1,0 1 1,0-1-1,0 1 1,0 0-1,-3 1-63,-9 0 240,19-1-232,-1 0 1,0 0-1,1 0 0,-1 0 1,0 0-1,1 0 1,-1 0-1,0 0 1,1 0-1,-1 0 1,0 1-1,1-1 0,-1 0 1,1 1-1,-1-1 1,0 0-1,1 1 1,-1-1-1,1 1 1,-1-1-1,1 0 0,-1 1 1,1-1-1,0 1 1,-1 0-1,1-1 1,0 1-1,-1-1 1,1 1-1,0 0-8,-2 22 0,2-14-21,1-8 20,0 0-1,0 0 1,-1 0 0,1 0 0,0 0 0,0-1-1,0 1 1,0 0 0,0 0 0,0-1 0,0 1-1,0-1 1,0 1 0,0-1 0,0 1 0,0-1 0,0 0-1,1 0 1,-1 1 0,0-1 0,0 0 0,0 0-1,1 0 1,-1 0 1,1 0-19,0 1 0,-1-1 0,1 0-1,0 0 1,0 0 0,0 0 0,0 0 0,0-1-1,-1 1 1,1 0 0,0-1 0,0 1 0,0-1 0,-1 0-1,1 0 1,0 0 0,1 0 19,-1-4-40,0 1 0,-1 0 0,1 0-1,-1-1 1,0 1 0,0-1 0,0 1 0,-1-1 0,1 1 0,-1-1 0,0 1-1,-1-1 1,0-3 40,1-6 26,0 13-23,0 1 1,0-1-1,0 1 1,0-1 0,0 1-1,-1-1 1,1 1-1,0-1 1,0 1-1,0 0 1,-1-1 0,1 1-1,0-1 1,0 1-1,-1 0 1,1-1 0,0 1-1,-1 0 1,1-1-1,-1 1 1,1 0-1,0 0 1,-1-1 0,1 1-1,-1 0 1,1 0-1,-1 0 1,1-1-1,0 1 1,-1 0 0,1 0-1,-1 0 1,1 0-1,-1 0 1,1 0-1,-1 0 1,1 0 0,-1 0-1,1 0 1,-1 0-1,1 1 1,-1-1-1,1 0 1,-1 0 0,1 0-1,0 0 1,-1 1-4,1-1-3,0 0 1,-1 0-1,1 0 1,0 1-1,0-1 0,-1 0 1,1 0-1,0 1 1,0-1-1,0 0 0,-1 0 1,1 1-1,0-1 1,0 0-1,0 0 1,0 1-1,0-1 0,0 0 1,0 1-1,-1-1 1,1 0-1,0 0 1,0 1-1,0-1 0,0 0 1,0 1-1,0-1 1,0 0-1,1 1 1,-1-1-1,0 0 0,0 1 1,0-1-1,0 0 1,0 0-1,0 1 0,0-1 1,1 0-1,-1 0 1,0 1-1,0-1 1,0 0-1,1 0 0,-1 1 1,0-1-1,0 0 1,1 0-1,-1 0 1,0 0-1,1 1 0,-1-1 1,0 0-1,0 0 1,1 0 2,14 4-72,-13-3-77,0-1-1,0 0 1,0 0-1,0 0 1,0-1 0,0 1-1,1 0 1,-1-1 0,0 0-1,0 1 1,0-1-1,-1 0 1,1 0 0,0 0-1,0 0 1,0 0-1,0 0 1,0-1 149,-1 0-102,1 0 1,-1-1-1,0 1 0,0 0 0,0-1 1,-1 1-1,1 0 0,0-1 0,-1 1 1,0-1-1,1 1 0,-1-1 0,0 1 1,0-1-1,-1 0 102,2 2 25,-1 0 1,0 0 0,0 0 0,0 0-1,0 0 1,0 0 0,0-1-1,-1 1 1,1 0 0,0 0-1,0 0 1,-1 0 0,1 0-1,-1 0 1,1 0 0,-1 1 0,1-1-1,-1 0 1,0 0 0,0-1-26,0 2 101,-1-1 1,1 1-1,-1-1 0,1 1 1,-1 0-1,1 0 1,-1 0-1,1 0 0,-1 0 1,1 0-1,-1 0 1,0 0-102,-10 0 248,9 1-192,0-1 0,0 0-1,0 1 1,0-1 0,0 1-1,0 0 1,0 0-1,0 0 1,0 0 0,0 1-1,0-1 1,1 1 0,-1 0-1,1 0 1,-1 0 0,1 0-1,-1 0 1,1 0 0,0 0-1,0 1 1,0-1-1,1 1 1,-1 0 0,1-1-1,-1 1 1,1 0 0,-1 1-56,-1 6 30,0 0 1,0 0-1,1 0 0,0 0 1,1 1-1,0-1 1,1 10-31,0-19-1,0 0 1,0 0 0,1 0-1,-1 0 1,1 0 0,-1 0-1,1 0 1,-1 0 0,1 0-1,-1 0 1,1-1 0,0 1-1,0 0 1,-1 0 0,1-1-1,0 1 1,0-1 0,0 1-1,0-1 1,0 1 0,0-1-1,0 1 1,0-1 0,0 0-1,0 1 1,0-1 0,0 0-1,0 0 1,0 0 0,0 0-1,0 0 1,1 0 0,41 0-58,-36 0 44,-4 0-1,-1 0 0,0-1-1,1 1 1,-1-1 0,0 0 0,1 1-1,-1-1 1,0 0 0,0 0 0,0 0-1,0-1 1,0 1 0,0 0 0,0-1-1,0 1 1,0-1 0,-1 0 0,1 0-1,0 0 1,-1 0 0,0 0 0,1-1 15,0-1-22,0 0 1,0 0-1,0-1 1,0 1 0,-1-1-1,0 0 1,0 1-1,-1-1 1,1 0 0,-1 0-1,0 0 22,0 4 22,0 1-1,-1-1 1,1 0-1,-1 1 1,1-1-1,-1 0 0,1 1 1,-1-1-1,1 1 1,-1-1-1,1 1 1,-1-1-1,0 1 1,1-1-1,-1 1 1,0 0-1,0-1 1,1 1-1,-1 0 1,0-1-1,0 1 1,1 0-1,-1 0 0,0 0 1,0 0-1,1 0 1,-1 0-1,0 0 1,0 0-1,0 0 1,0 0-22,-29 1 638,27 0-525,3-1-102,-1 0 0,0 0 0,0 0 1,0 0-1,1 0 0,-1 1 0,0-1 0,0 0 1,1 1-1,-1-1 0,0 0 0,1 1 0,-1-1 1,0 1-1,1-1 0,-1 1 0,0-1 1,1 1-1,-1-1 0,1 1 0,-1 0 0,1-1 1,0 1-1,-1 0 0,1 0 0,-1-1 0,1 1 1,0 0-1,0 0 0,0-1 0,-1 1 0,1 0 1,0 0-1,0 0 0,0 0-11,0-1-19,1 0 22,0 0-1,0 0 1,0 0 0,-1-1-1,1 1 1,0 0-1,0 0 1,0 0-1,0 0 1,0 0-1,-1 1 1,1-1-1,0 0 1,0 0 0,0 0-1,-1 1 1,1-1-1,0 1 1,0-1-1,0 0 1,-1 1-1,1-1 1,0 1 0,-1 0-1,1-1 1,-1 1-1,1-1 1,0 1-1,-1 0 1,1 0-3,0 1 14,-1 1 1,1 0-1,-1-1 1,0 1-1,0-1 0,0 1 1,0-1-1,0 1 1,0 0-15,-1 11 20,1 4-61,1-31-47,1-29-34,-2 39 126,0 1 0,0-1 0,0 0 0,-1 0 1,1 0-1,-1 0 0,1 0 0,-1 0 0,0 1 0,0-1 0,0 0 0,0 1 0,-1-1 0,1 1 0,-1-1-4,0 1 8,0 1 1,0-1-1,0 1 0,0-1 1,0 1-1,0 0 0,-1 0 1,1 0-1,0 0 1,-1 0-1,1 0 0,0 1 1,-1-1-1,1 1 0,-1 0 1,1 0-1,-3 0-8,0-1 30,-1 1 0,1 0-1,0 0 1,-1 1 0,1-1 0,-1 1-1,1 0 1,0 1 0,-4 1-30,8-3-1,0 1 1,-1 0 0,1 0-1,0 0 1,-1 0-1,1 0 1,0 0 0,0 0-1,0 0 1,0 0-1,0 0 1,0 1 0,0-1-1,0 0 1,1 1-1,-1-1 1,0 1-1,1-1 1,-1 1 0,1-1-1,0 1 1,-1-1-1,1 1 1,0 0 0,0-1-1,0 1 1,0-1-1,0 1 1,1 0 0,-1-1-1,0 1 1,1-1-1,-1 1 1,1-1 0,0 1 0,13 7-50,0-2 49,-8-3-8,0 0 0,0-1 0,0 0 0,1 0 0,-1 0 0,1-1 0,0 0 0,0 0 0,0 0 0,0-1 0,0 0 0,0-1 1,0 0-1,0 0 0,0 0 0,1-1 0,-1 0 9,-6 1-6,1-1 1,-1 1-1,0-1 1,0 0-1,0 0 1,0 1-1,1-1 1,-1 0-1,0 0 1,-1 0-1,1 0 0,0 0 1,0 0-1,0 0 1,-1 0-1,1-1 1,0 1-1,-1 0 1,1 0-1,-1-1 1,1 1-1,-1 0 1,0-1-1,0 1 1,1 0-1,-1-1 1,0 1-1,0 0 1,0-1-1,-1 0 6,1 0 1,1 0-1,-1 0 1,-1 1-1,1-1 1,0 0-1,0 1 1,-1-1 0,1 0-1,0 1 1,-1-1-1,0 0 1,1 1-1,-1-1 1,0 1 0,0-1-1,0 1 1,0 0-1,0-1 1,0 1-1,0 0 1,-1 0 0,1 0-1,0-1 1,-2 1-1,-6-1 26,-1 0 0,1 0 0,-1 1 1,1 1-1,-1 0 0,1 0 0,-4 1-26,-13 0 73,26-1-75,-1 0 0,1 0 1,-1 0-1,1 0 1,0 0-1,-1 0 0,1 1 1,0-1-1,-1 0 0,1 0 1,0 0-1,-1 1 0,1-1 1,0 0-1,0 1 0,-1-1 1,1 0-1,0 0 0,0 1 1,-1-1-1,1 0 0,0 1 1,0-1-1,0 0 0,0 1 1,0-1-1,0 1 0,0-1 1,-1 0-1,1 1 0,0-1 1,0 1-1,0-1 0,0 0 1,1 1-1,-1-1 0,0 0 1,0 1-1,0-1 0,0 1 1,0-1-1,0 0 0,0 1 1,1-1-1,-1 0 0,0 1 1,0-1-1,1 0 0,-1 1 2,1 0-4,-1 1 0,1 0 0,0-1 0,0 1 0,0-1 0,0 1 0,0-1 0,0 1 0,1-1 0,-1 1 0,1-1 4,1 1-4,0-1-1,-1 1 0,2-1 0,-1 0 0,0 0 0,0 0 0,0 0 0,0-1 0,1 1 1,-1-1-1,0 0 0,1 0 5,-3 2 164,-9 1-120,-6 2-39,-9 1 51,22-6-45,1-7-145,8-70 13,-5 48 120,1-30 1,-4 59-230,0 0-1237,0 0-2863,0 0-4317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24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12358,'0'0'947,"0"0"-592,0 0-187,0 0 395,0 0 637,0 0-437,1 31-552,1 227-123,-2 24-542,0-281 386,0 0-1,0 0 0,0 0 0,1 0 0,-1 0 0,0 0 1,1 0-1,-1 0 0,1 0 0,-1-1 0,1 1 0,-1 0 0,1 0 1,0 0-1,-1-1 0,1 1 0,0 0 0,0-1 0,-1 1 1,1-1-1,0 1 0,0-1 0,0 1 0,0-1 0,0 1 1,0-1-1,0 0 0,-1 0 0,1 1 0,0-1 0,0 0 0,0 0 1,0 0-1,1 0 69,44 0-171,-28-1 92,25-2 75,-29 2 1,0 0-1,-1 1 1,1 0-1,0 1 1,6 1 3,-19-1 2,0-1 1,0 1-1,0-1 1,0 1 0,0-1-1,0 1 1,0-1 0,0 1-1,0 0 1,-1 0 0,1-1-1,0 1 1,0 0 0,-1 0-1,1 0 1,-1 0-1,1 0 1,-1 0 0,1 0-1,-1 0 1,0 0 0,1 0-1,-1 0 1,0 0 0,0 0-1,1 1-2,0 33 91,-2-26-72,2 3 7,-1-3-4,1-1 0,-1 1 0,-1-1 0,1 1 0,-1-1 0,-1 1 0,0-1 0,0 0 0,0 0 0,-1 0 0,0 0 0,-1 0 0,0-1 0,0 2-22,-8 7 116,1-1 0,-2 0 0,0 0 0,-1-1-1,0-1 1,-1 0 0,-1-1 0,0-1 0,0 0 0,-1-1 0,-12 4-116,27-13-134,-16 5 521,17-6-452,1 0-1,-1 0 1,1 0-1,0 0 0,-1 0 1,1 0-1,-1 0 1,1 0-1,0 0 1,-1 0-1,1 0 1,0-1-1,-1 1 1,1 0-1,-1 0 1,1 0-1,0 0 0,-1-1 1,1 1-1,0 0 1,0 0-1,-1-1 1,1 1-1,0 0 1,0-1-1,-1 1 1,1 0-1,0 0 1,0-1-1,-1 1 0,1-1 1,0 1-1,0 0 1,0-1-1,0 1 1,0 0-1,0-1 1,0 1-1,0-1 1,0 1-1,0 0 1,0-1-1,0 1 1,0 0 64,0-24-6516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24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0 11717,'0'0'1121,"0"0"-385,0 0-400,-37 123-272,12-4-48,3 13-16,14-76-2497,-2-11-7571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3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0 7668,'0'0'1987,"0"0"-303,0 0-561,0 0-288,-22 2-262,22-2-573,-30 2 769,-28 6-769,56-8 34,0 1 1,0-1 0,0 0 0,0 1 0,0 0-1,1-1 1,-1 1 0,0 0 0,0 0 0,1 0-1,-1 0 1,1 0 0,-1 1 0,1-1 0,-1 0-1,1 1 1,0-1 0,-1 1 0,1-1-1,0 1 1,0 0 0,0-1 0,1 1 0,-1 0-1,0 0 1,0 0 0,1-1 0,0 1 0,-1 0-1,1 0 1,0 0 0,0 0 0,0 0-1,0 0 1,0 0-35,-1 5 18,0 19-15,0 0-1,2 0 1,0 0 0,2 0-1,1 0 1,1 0 0,1-1-1,7 16-2,-3-7 21,-2 0-1,-1 1 1,-1-1-1,-2 1 1,-2 0-1,-1 15-20,-2-43 12,1 0 0,-1 0 0,-1 0 0,1 0 0,-1 0 0,-1 0 0,1 0 0,-1-1 0,0 1-1,-1-1 1,1 0 0,-1 0 0,-1 0 0,1-1 0,-1 1 0,0-1 0,0 0 0,0 0 0,-3 1-12,-2 1-82,1 0-1,-1 0 1,0-2-1,-1 1 1,1-1-1,-1-1 1,0 1-1,0-2 1,-1 0-1,1 0 1,-9 0 82,18-3 120,1 1-252,1-1 1,-1 0-1,1 0 0,-1 1 1,1-1-1,0 0 1,-1 0-1,1 0 0,-1 0 1,1 0-1,-1 0 1,1 0-1,-1 0 0,1 0 1,-1 0-1,1 0 0,-1 0 1,1 0-1,-1 0 1,1 0-1,-1 0 0,1-1 1,0 1-1,-1 0 0,1 0 1,-1 0-1,1-1 1,-1 1-1,1 0 0,0-1 1,-1 1-1,1 0 1,0-1-1,-1 1 0,1 0 1,0-1-1,0 1 0,-1-1 1,1 1-1,0-1 1,0 1-1,0-1 0,0 1 1,-1 0-1,1-1 0,0 1 1,0-1-1,0 1 1,0-1-1,0 1 0,0-1 1,0 1-1,0-1 1,0 1 130,0-17-4139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26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13206,'0'0'1185,"0"0"-1185,0 0-112,0 0-33,0 0 145,0 0 0,175 0 0,-106 0 64,-2 0 1,-7 0-65,-10 11-817,-48-5-3457,-2 3-1568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26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10181,'0'0'2161,"0"0"-577,0 0-1552,0 0-32,0 0-352,0 0 304,67 58 48,25-51 0,-47-7-16,-11 0-7859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27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247 118 3458,'0'0'1699,"0"0"-1203,0 0-253,0 0 187,0 0 154,0 0-69,6-11-110,21-32-37,-27 42-325,1 1-1,0-1 1,-1 0-1,1 0 0,-1 0 1,1 0-1,-1 0 1,1 0-1,-1 0 0,0 0 1,1 0-1,-1 0 1,0 0-1,0 0 0,0 0 1,0 0-1,0 0 1,0 0-1,0 0 0,0 0 1,0 0-1,0 0 1,-1 0-1,1 0 0,0 0 1,-1 0-1,1 0 1,-1 0-1,1 0 0,-1 0 1,1 0-1,-1 0 1,0 0-1,1 1 0,-1-1 1,0 0-1,0 1 1,0-1-1,1 0 0,-1 1 1,0-1-1,0 1 1,0-1-1,0 1 0,0 0 1,0-1-1,0 1 1,0 0-1,0 0 0,0-1 1,-1 1-43,-4-2 68,-6-2 88,-2 0 1,1 0 0,0 1-1,-1 1 1,1 0 0,-6 1-157,-86 1 1136,53 1 136,50 2-1173,3 1-110,-1 0 1,1 0-1,0-1 1,0 1-1,0 0 1,1-1-1,-1 1 1,1-1-1,0 1 1,0-1-1,0 0 1,1 2 10,34 39 36,-22-27-29,28 32 14,11 13-342,0 7 321,-39-50-705,-2 1 1,-1 1-1,0 0 0,-1 0 1,6 21 704,-14-31-176,0 0 1,-1 0-1,0 0 1,-1 0 0,0 0-1,-1 0 1,0 5 175,0-13 6,-1 0 31,1 0-1,-1 0 1,0 0 0,0 0-1,0 0 1,0 0 0,0 0-1,-1 0 1,1-1 0,-1 1-1,0 0 1,0-1-1,0 1 1,0-1 0,0 0-1,-1 0 1,1 0 0,-1 1-37,-12 8 867,0 0-1,-13 7-866,5-4 955,21-13-919,1 0 0,-1 0 1,1 1-1,-1-1 0,1 0 0,0 1 0,0-1 0,0 1 0,0-1 0,0 1 0,0 0 0,0-1 1,0 1-1,1 0 0,-1 0 0,1-1 0,-1 1 0,1 0 0,0 0 0,-1 0 0,1 0 1,0 0-1,0 0 0,0-1 0,1 1 0,-1 2-36,0 5-26,3 353 103,-3-338-73,2 1 0,4 24-4,-5-39 5,1-1 0,1 0-1,-1 1 1,2-1 0,-1 0-1,1-1 1,0 1 0,1-1 0,1 2-5,-4-8 8,0 0 0,0 0 0,0 0 0,1-1 0,-1 1 0,0-1 0,1 1 1,-1-1-1,1 0 0,-1 0 0,1 0 0,0 0 0,-1 0 0,1-1 0,0 1 0,0-1 1,1 1-9,53-1-1008,-35-1-2538,-17 1-3046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28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0 944,'0'0'0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2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6 864 8180,'0'0'1614,"0"0"-680,0 0-561,0 0-240,0 0-2,-2 4-61,-1 6-74,6-7 3,18-14 20,28-30 180,69-75 601,-6-4-1,3-16-799,119-129 183,-210 241-169,16-18 30,2 2 0,32-24-44,-47 54 38,-25 10-20,0 0-1,0-1 1,0 1-1,0-1 1,-1 0-1,1 0 1,0 1 0,0-1-1,0 0 1,-1 0-1,1-1 1,0 1-1,0-1-17,-2 2 26,0 1-1,0-1 1,0 0-1,0 0 1,0 0 0,0 0-1,0 0 1,0 0-1,0 0 1,0 0-1,0 0 1,0 1-1,0-1 1,0 0-1,0 0 1,0 0-1,0 0 1,0 0-1,0 0 1,0 0 0,0 0-1,0 0 1,1 0-1,-1 1 1,0-1-1,0 0 1,0 0-1,0 0 1,0 0-1,0 0 1,0 0-1,0 0 1,0 0 0,0 0-1,1 0 1,-1 0-1,0 0 1,0 0-1,0 0 1,0 0-1,0 0 1,0 0-1,0 0 1,0 0-1,0 0 1,1 0-1,-1 0 1,0 0 0,0 0-1,0 0 1,0 0-1,0 0 1,0 0-1,0 0 1,0 0-1,0 0 1,0-1-1,1 1-25,0 17 274,-1-16-281,7 446 1974,-9-269-1707,-11 156 107,-1 0 5,15-278-305,0-5 221,-4 17-288,3-65 25,0-2-11,1 0 1,-1 0 0,0-1-1,0 1 1,0 0-1,0 0 1,0-1-1,0 1 1,0 0-1,-1 0 1,1-1 0,0 1-1,0 0 1,0 0-1,-1-1 1,1 1-1,0 0 1,-1-1-1,1 1 1,-1 0-1,1-1 1,-1 1 0,1-1-1,-1 1 1,1-1-1,-1 1 1,0-1-1,1 1 1,-1-1-1,0 1 1,1-1-1,-1 0 1,0 1 0,1-1-1,-1 0 1,0 0-1,0 0-14,1 0 22,0 0-9,0 0-224,0 0-1045,0 0-2330,0-4-2982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0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52 505 9780,'0'0'302,"-10"-26"-38,-6-19-104,-5-23-160,20 62 29,0 0-1,0-1 0,0 1 1,1 0-1,0 0 1,0 0-1,0-1 1,1 1-1,0 0 1,0 0-1,1 0 0,-1 0 1,1 0-1,1 0 1,-1 0-1,2-1-28,3-5 151,1 1-1,1 0 0,0 0 1,0 1-1,8-7-150,-6 7 103,7-8 27,1 2 1,0 0-1,1 1 0,1 1 0,0 1 1,1 1-1,1 1 0,0 1 0,0 1 1,1 1-1,2 0-130,13-1 170,0 1 0,1 3 1,-1 1-1,1 2 0,0 1 1,23 4-171,-45-1 35,0 0 1,-1 1 0,1 1-1,-1 1 1,0 0 0,-1 2-1,1 0 1,-1 0-1,0 1 1,-1 1 0,0 1-1,4 4-35,-9-6 29,0 0-1,0 1 1,-1 0-1,0 0 1,-1 1-1,0 0 1,0 1-1,-1 0 1,-1 0-1,1 1 1,-2-1-1,0 1 1,0 0-1,-1 1 1,-1-1-1,0 1 1,0 4-29,0 10 64,-1 1-1,-1-1 1,-1 0 0,-2 1 0,-1-1 0,-1 0-1,-1 0 1,-1 0 0,-2 0 0,-9 20-64,-9 11 42,-2-3 0,-3 0 1,-2-2-1,-3-1 0,-1-2 1,-20 17-43,-75 75 332,-62 46-332,19-20 825,169-162-766,0 0-1,0 1 1,0 0 0,1 1 0,0-1 0,0 1-1,1 0 1,-3 7-59,6-12 8,0-1 0,0 1-1,1 0 1,-1 0 0,1-1 0,-1 1 0,1 0-1,0 0 1,0 0 0,1 0 0,-1-1 0,0 1-1,1 0 1,0 0 0,-1-1 0,1 1 0,0 0-1,1-1 1,-1 1 0,0-1 0,1 1 0,-1-1-1,1 0 1,0 0 0,0 1 0,0-1 0,0 0-1,0-1 1,0 1-8,11 7 5,0 0-1,0-2 1,1 0-1,0 0 1,0-1-1,0-1 1,1 0-1,0-1 1,14 2-5,32 4 117,51 1-117,7-6 613,11-5-613,-24-1 851,73 10-851,-132-3-66,1 3-1,-1 1 0,-1 2 67,-43-11-2353,-3-1-3087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1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185 336 10677,'0'0'1878,"0"0"-704,0 0-534,-17-25-266,3 4-327,1 0 0,1 0 1,0-1-1,1-3-47,10 23 3,1 0 0,-1 0 0,0 0 0,1-1 0,0 1 0,-1 0 0,1-1 0,0 1 0,0 0 0,0-1 0,0 1 0,1 0 0,-1 0 0,1-1 1,-1 1-1,1 0 0,0 0 0,0 0 0,0-1 0,0 1 0,0 0 0,0 1 0,1-1 0,-1 0 0,1 0 0,-1 0 0,1 1 0,0-1 0,0 1 0,0-1-3,15-13 41,0 2 1,2 0-1,-1 1 1,2 1-1,-1 0 1,1 2-1,1 0 1,0 1-1,11-2-41,-4 3 45,1 0-1,-1 2 0,1 2 0,0 0 0,1 2 1,-1 1-1,4 2-44,-27-2 12,0 1-1,0 0 1,0 0 0,0 1 0,0-1-1,-1 1 1,1 1 0,-1-1 0,1 1-1,-1 0 1,0 0 0,0 0 0,0 1-1,0 0 1,-1 0 0,0 0 0,1 0-1,-2 1 1,1 0 0,0 0 0,-1 0-1,0 0 1,0 0 0,-1 0 0,2 4-12,2 8 44,-1 0 0,0 0 0,-2 1 0,0-1 0,0 1 0,-2 0 0,0-1-1,-2 3-43,1-1 20,-1 1-1,-1 0 0,-1-1 1,0 1-1,-2-1 0,0 0 1,-1 0-1,-1-1 0,-1 0 0,-1 0 1,0 0-1,-1-2 0,-3 4-19,-21 26 30,-2-2 0,-1-2-1,-20 15-29,1 0 109,55-56-110,1 0 0,-1 0 0,0 0 0,0 0 1,0 0-1,1 0 0,-1 0 0,0 0 0,1 0 0,-1 0 1,1 0-1,-1 1 0,1-1 0,0 0 0,0 0 0,-1 1 1,1-1-1,0 0 0,0 0 0,0 1 0,0-1 0,0 0 1,1 0-1,-1 1 0,0-1 0,0 0 0,1 0 0,-1 0 1,1 1-1,-1-1 0,1 0 0,0 0 0,-1 0 0,1 0 1,0 0-1,0 0 0,0 0 0,0 0 0,0-1 0,0 1 1,0 0-1,0 0 1,7 5-15,0-1 0,0 0 1,1 0-1,0-1 0,3 1 15,-1 0-9,71 30-47,-57-26 57,-2 1 1,1 0-1,-1 2 0,-1 1 1,0 1-1,13 10-1,-31-19 24,1-1 0,-1 1-1,0 0 1,0 0 0,0 1-1,-1-1 1,1 1 0,-1 0-1,-1-1 1,1 1 0,-1 1-1,0-1 1,0 0-1,-1 0 1,0 1 0,0-1-1,0 1 1,-1-1 0,0 1-1,0-1 1,-1 1 0,0-1-1,-1 6-23,-2 2 174,1-1-1,-2 1 0,0-1 0,0 0 0,-1-1 0,-1 1 1,0-1-1,-1 0 0,0-1 0,-5 6-173,-25 24 353,-2-1 0,-2-2 0,-1-1-1,-2-3 1,-45 26-353,-61 28 525,-41 12-525,138-73 24,40-19 352,12-4-2649,21-4-5869,-2-1 3977,13-1-2182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2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0 12742,'0'0'1342,"0"0"-585,-8 24-396,-140 294 7,131-286-386,-20 40 334,-18 54-316,45-101 209,2-1 0,1 2 0,1-1 0,2 1 0,0 0 0,2 0 0,0 8-209,2-28 44,0-1 1,1 0 0,0 0 0,-1 0 0,2 0-1,-1 0 1,1 0 0,-1-1 0,1 1-1,1 0 1,-1-1 0,1 1 0,-1-1 0,1 0-1,3 3-44,0-1 35,0 0 0,1 0 0,-1-1-1,1 0 1,0 0 0,0-1 0,1 0 0,0 0-1,2 0-34,11 4 65,1-1-1,0-1 1,1-1-1,0-1 0,0-1 1,19 0-65,-9-1 57,1-2 0,0-1 0,-1-2 0,0-1 0,6-3-57,-22 3 11,-1-1-1,1 0 1,-1-2 0,0 0-1,0 0 1,-1-1 0,0-1 0,0-1-1,-1 0 1,11-11-11,-18 15-146,-1-1 0,-1 1 0,1-1 0,-1 0 0,0 0 0,-1 0 0,0-1 0,0 0 0,0 0 0,-1 0 0,0 0 0,-1 0 0,1-4 146,0-3-1873,-1 0-1,0 0 1,-2-1 0,1-1 1873,-1-11-7302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3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0 12166,'0'0'2577,"0"0"-1505,-38 124-127,16-4 207,-5 26-15,-1 15-449,3 7-256,8-2-240,7-16-176,10-16-16,0-103-64,0-13-4354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3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1 215 10389,'0'0'1310,"0"0"-958,0 0-606,14-3 180,1-1 114,0-1 0,0-1 1,0 0-1,-1-1 0,0 0 1,0-1-1,-1-1 1,5-4-41,28-24 113,-14 10-42,1 1-1,2 2 1,5-2-71,-39 25-1,-1 0 0,1 1 0,0-1 0,-1 1 1,1-1-1,0 1 0,0-1 0,-1 1 0,1 0 0,0-1 0,0 1 0,0 0 0,-1 0 1,1 0-1,0-1 0,0 1 0,0 0 0,0 0 0,0 0 0,-1 0 0,1 0 0,0 0 1,0 1-1,0-1 0,0 0 0,-1 0 0,1 1 0,0-1 0,0 1 1,0 1 18,0 0-1,-1 0 1,1 0 0,-1 0-1,1 0 1,-1 0 0,0 0-1,0 0 1,0 0-1,0 0 1,0 1-18,0 2 53,-2 79 720,-3-1-1,-15 75-772,11-94-109,3 2-1,3-1 1,3 29 109,0-93-132,0-1-1,0 1 1,0 0-1,0-1 1,0 1 0,0 0-1,0-1 1,0 1-1,0-1 1,0 1 0,0 0-1,0-1 1,0 1-1,1-1 1,-1 1 0,0 0-1,0-1 1,1 1-1,-1-1 1,0 1 0,1-1-1,-1 1 1,0-1 0,1 1 132,10 0-6662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4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6019,'0'0'2057,"0"0"-1417,0 0-485,0 0 154,0 0 478,13-3 8,-9 2-725,19-3 569,1 0 1,0 2-1,10 0-639,-31 2 27,-1 0 0,0 1 0,0-1 0,0 0 0,0 1-1,0 0 1,0-1 0,0 1 0,-1 0 0,1 0 0,0 0 0,0 0 0,0 1 0,-1-1 0,1 0 0,-1 1 0,1-1 0,-1 1 0,0-1 0,1 1 0,-1 0 0,0 0 0,0-1-1,0 1 1,0 0 0,-1 0 0,1 0 0,0 0 0,-1 0 0,1 0 0,-1 0 0,0 0 0,0 1-27,2 11 82,0 1 0,-1 0 0,-1-1 0,-1 10-82,0-8 50,0-4-26,0-1 0,-1 0 0,0 0 0,-1 0 0,0 0 0,0 0 0,-4 6-24,-9 16 49,-14 22-49,9-18 23,8-11-26,1-5-22,0 1 0,-10 12 25,21-51-3122,2 0 2525,1 0-1,0 1 1,1-1 0,1 1-1,3-8 598,33-89-782,-15 44 347,-5 10 244,4-14 794,5-3-603,-20 56 761,0 0-1,2 1 1,0 0-1,1 0 1,14-16-761,-23 31 230,1 1 1,-1-1-1,1 1 0,0 0 0,0 0 1,0 0-1,0 0 0,0 1 1,1 0-1,-1 0 0,1 0 0,-1 0 1,5 0-231,3 0 194,0 0 1,0 1-1,0 1 1,9 0-195,-1 0 35,-1-1-4,25 3-523,-29 2-2150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4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6979,'0'0'2817,"0"0"-1776,0 0-481,0 0 913,0 0-112,24 176-993,-46-97-272,5-5-32,9-10-64,8-50-961,0-12-6162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4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66 8724,'0'0'875,"0"0"-499,0 0-152,0 0 398,0 0 376,-4-8-358,-13-26-464,17 34-162,0-1-1,-1 1 1,1-1-1,0 1 1,0-1 0,-1 1-1,1-1 1,0 1-1,0-1 1,0 1-1,0-1 1,0 0 0,0 1-1,0-1 1,0 1-1,0-1 1,0 1 0,0-1-1,0 0 1,0 1-1,0-1 1,1 1-1,-1-1 1,0 1 0,0-1-1,1 1 1,-1-1-1,0 1 1,1-1-1,-1 1 1,0-1 0,1 1-1,-1 0 1,1-1-1,-1 1 1,1 0 0,-1-1-1,1 1 1,-1 0-1,1 0 1,-1-1-1,1 1 1,-1 0 0,1 0-1,0 0-13,24-3 454,-22 3-393,17-1 117,1 1 1,-1 1-1,1 1 1,-1 0-1,0 2 0,0 0 1,0 1-1,16 7-178,-29-9 28,6 2 17,0 1 0,-1 1-1,1-1 1,10 9-45,-20-12 13,0-1 0,1 1-1,-1 0 1,-1 0-1,1 1 1,0-1-1,-1 0 1,1 1-1,-1-1 1,0 1-1,0 0 1,-1 0 0,1 0-1,-1 0 1,0 0-1,0 0 1,0 0-1,0 0 1,-1 1-13,1 3 25,0 1 1,-1-1 0,0 1-1,-1-1 1,1 0 0,-2 1-1,1-1 1,-1 0-1,0 0 1,-1 0 0,0 0-1,0-1 1,-1 1-1,0-1 1,-2 4-26,-23 26 29,-1-1 1,-33 29-30,24-25 61,-33 43-61,62-70 4,0 1-1,1 1 1,0 0 0,1 0-1,1 0 1,1 1 0,0 0-1,-1 8-3,5-15-6,0-1 0,1 1-1,0 0 1,1 0-1,0 5 7,0-14-4,0 1 0,1 0 0,-1 0 0,0-1 0,0 1 0,1 0 0,-1-1 0,0 1 0,1 0-1,-1-1 1,1 1 0,-1 0 0,1-1 0,-1 1 0,1-1 0,-1 1 0,1-1 0,0 1 0,-1-1 0,1 0-1,0 1 1,-1-1 0,1 0 0,0 1 0,0-1 0,-1 0 0,1 0 0,0 0 0,0 0 0,-1 1 0,1-1-1,0 0 5,33 1-66,-24-2 42,5 1 24,0 0 0,0-2 0,0 0 0,0 0 0,-1-2 0,1 1 0,-1-2 0,0 0 0,0-1 0,0 0 0,7-6 0,-9 6-86,8-5-229,0-1 0,0-1-1,-1-1 1,0-1 315,9-8-4771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5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6211,'0'0'4578,"0"0"-3858,35 134 209,-35-73 719,-15 6-495,-15 0-529,0-2-256,5-5-272,8-13-48,7-9-48,5-17-1648,5-21-5187,0 0-65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5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1729,'0'0'5413,"0"0"-4151,0 0-977,0 0 332,0 0 466,2-11 256,1-2-938,-2 6 5,1 1-1,-1-1 0,-1 0 1,1 0-1,-1-4-405,0 11 613,0 0-82,0 0-245,13-7-177,-11 7-104,13-2 17,0 0 1,1 1-1,-1 1 1,4 1-23,-16-1 5,1 0 0,-1 1 0,1-1-1,-1 1 1,1 0 0,-1 0 0,0 0 0,0 0 0,1 1 0,-1 0 0,0-1 0,0 1-1,0 0 1,0 0 0,-1 0 0,1 1 0,-1-1 0,1 1 0,-1 0 0,0-1 0,1 3-5,2 6 23,-1 0 1,-1 0 0,0 1 0,0-1 0,-1 1-1,-1 0 1,0-1 0,-1 1 0,0 0 0,-1 9-24,1 4 12,-1-11-8,-1-1-1,0 0 1,-1 0-1,-1-1 0,1 1 1,-2-1-1,0 1 0,0-1 1,-2 1-4,0-1-3,2 0 0,0 1 0,0-1-1,1 1 1,0 0 0,1 0 0,1 0 0,0 1 0,1 1 3,1-3-11,0 11 5,0 0 0,2 0 0,3 18 6,-1-23 8,0 0 0,-2 1 0,0-1 0,-1 0 1,-1 1-1,-1-1 0,-1 0 0,0 1 0,-1-1 1,-1 0-1,-1 0 0,-1-1 0,0 1 0,-7 12-8,-7 3-4,14-24-118,1-1 0,0 2 0,0-1 0,1 1 0,0-1 0,-2 8 122,6-15-3660,0-2-3949</inkml:trace>
  <inkml:trace contextRef="#ctx0" brushRef="#br0" timeOffset="1">433 762 9861,'0'0'1456,"0"0"-751,0 0 735,5 120-479,-28-73-113,-1-4-656,6-7-96,8-9-80,10-16-16,0-11-2609,0 0-6227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5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0 9332,'0'0'1025,"0"0"223,0 0 81,-60 126 352,38-82-593,9 1-143,13-7-161,0 0-448,10-2-144,25-5-128,8-6 64,14-9-112,2-12 32,4-4 0,-4 0-48,-9-27-464,-40 7-3298,-8-2-4097</inkml:trace>
  <inkml:trace contextRef="#ctx0" brushRef="#br0" timeOffset="1">453 215 9460,'0'0'1937,"0"0"-1088,0 166 719,-15-77-159,-5 8-208,3-3-625,4-9-336,8-14-192,5-15-32,0-13-16,0-43-496,0 0-6035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36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8164,'0'0'2097,"0"0"-1105,0 0-802,0 0-25,0 0 262,11-1 42,-6 0-392,-2 1-30,0-1 1,0 1-1,-1-1 0,1 1 1,0 0-1,0 0 0,0 0 1,0 1-1,0-1 0,-1 1 1,1-1-1,0 1 0,0 0 1,0 0-1,-1 0 0,1 1 1,-1-1-1,1 0 0,-1 1 1,0 0-1,1 0 0,-1-1 1,0 1-1,0 1 0,0-1 1,1 2-48,12 20 257,-1 1 1,-1 0-1,-2 1 1,5 15-258,-1-3 169,14 26-169,-22-52 2,0 0 0,1 0 0,0-1 0,1 0 0,0-1 0,1 1 1,0-1-3,-10-10-59,-27 10 80,25-9-20,0 1-1,0-1 0,0 1 1,0 0-1,1-1 1,-1 1-1,0 0 1,1 0-1,-1 0 0,1 0 1,0 1-1,0-1 1,0 0-1,0 1 1,0-1-1,0 0 0,0 1 1,1-1-1,-1 1 1,1 0-1,-1 9 0,0-1 1,1 1 0,1 11-1,0 0 0,1 16 0,2 0 0,2-1 0,9 34 0,-3-18 0,1 28 0,-8 1 80,-5 50-80,0-68 51,-1-51 50,0-1 0,0 1 1,-2 0-1,0-1 0,0 1 1,-1-1-1,-1 0 1,0 0-1,-1-1 0,0 1 1,-1-1-1,0 0 1,-1-1-1,0 0 0,-1 0 1,0-1-1,-1 0 0,0-1 1,-1 0-1,0 0 1,-10 5-102,17-12 51,1 0 0,-1 0 0,0 0 1,0-1-1,-1 0 0,1 0 1,-4 1-52,7-2-120,0 0 1,0 1 0,0-1 0,0 0 0,0 0 0,0 0 0,0 0 0,0 0 0,0 0 0,-1-1 0,1 1 0,0 0 0,0 0 0,0-1-1,0 1 1,0-1 0,0 1 0,0-1 0,0 1 0,0-1 0,0 0 0,1 1 0,-1-1 0,0 0 0,0 0 0,1 0 0,-1 0 0,0 0 0,1 1-1,-1-1 1,1 0 119,-7-18-6819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45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10965,'0'0'432,"0"0"-288,0 0-144,142 2 128,-88-11-128,6-4 208,5 0-96,-3 1 1,-2 1-33,-6 2-64,-4 0 0,-5 0-16,-8-2-16,-7-5-2546,-30 12-2928,0-3 2561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45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1473,'0'0'6144,"0"0"-4898,0 0-1036,18 15 140,57 52-49,-68-59-235,1-1 0,-1 1-1,-1 0 1,1 1 0,-2 0-1,1 0 1,-1 0 0,0 0-1,-1 1 1,1 4-66,0-2 61,-1-3 39,-1 1 0,-1-1-1,0 1 1,0-1 0,0 1 0,-1 2-100,-1-8 99,0 0 1,1-1-1,-2 1 1,1 0-1,0 0 1,-1 0-1,1 0 1,-1-1-1,0 1 1,-1 0-1,1-1 1,-1 1-1,1-1 1,-1 1-1,0-1 0,-2 4-99,-5 0 148,1 0 0,-1 0 0,0-1 0,-1 0 0,1-1 0,-1 0-1,0 0 1,-1-1 0,1-1 0,-1 1 0,-2-1-148,-16 2-3610,2-3-3960,22-2 4875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54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11989,'0'0'1329,"0"0"-923,0 0-278,0 0 170,1 21-31,6 312 67,-7-316-331,1-1-2,0 0 0,0 0 0,2-1 0,2 10-1,-4-22-2,-1 0 0,1 0-1,0 0 1,0-1 0,0 1 0,1 0 0,-1-1 0,0 1 0,1-1-1,0 0 1,0 1 0,0-1 0,0 0 0,0 0 0,0 0 0,0 0-1,0-1 1,1 1 0,-1 0 0,1-1 0,-1 0 0,1 0 0,0 1-1,0-2 1,-1 1 0,1 0 0,0 0 2,16-1-80,0 0 1,0-1-1,-1-1 1,1-1-1,-1 0 1,1-1-1,-1-1 0,-1-1 1,4-2 79,7-1 7,1 0 1,0 2-1,5 1-7,7 2-8,1 2 1,5 2 7,-29 0-1,-14 0 2,-1 0-1,1 0 0,0 0 1,-1 1-1,1-1 1,-1 1-1,1 0 0,-1 0 1,0 0-1,1 1 0,-1-1 1,0 1-1,0-1 0,0 1 1,1 1-1,-2-1 13,0 0 1,0 0 0,0 1-1,-1-1 1,1 1 0,-1 0-1,1-1 1,-1 1 0,0 0-1,0 0 1,0 0-1,0 0 1,-1-1 0,1 1-1,-1 0 1,1 1 0,-1-1-1,0 1-13,0 2 42,1 0 1,-1 0-1,0 0 0,0 0 1,-1 0-1,1 0 0,-1 0 0,-1 0 1,1 0-1,-1-1 0,0 1 1,0 0-1,-1-1 0,0 0 0,0 1 1,0-1-1,0 0 0,-1-1 1,0 1-1,-2 2-42,-7 6 81,0-1 0,-1-1 0,0 0 0,-1 0 0,0-2-1,0 0 1,-1 0 0,0-2 0,-1 0 0,0-1 0,0 0 0,0-2 0,-1 0 0,1 0 0,-2-2-81,16-2-23,0 1-1,0-1 1,0 0 0,0 0 0,0-1-1,0 1 1,0-1 0,0 1 0,0-1 0,0 0-1,0 0 1,0 0 0,1-1 0,-1 1-1,0-1 1,1 1 0,-1-1 0,1 0 0,-1 0 23,-1-3-312,0 0 1,1 0 0,-1-1 0,1 1 0,1-1 0,-1 1 0,1-1-1,0 0 1,0 0 311,-3-9-1578,0-1-1,1 1 1,1-1-1,0 0 1,2 0-1,-1-4 1579,0-19-2628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54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23 848,'0'0'7372,"0"0"-4944,0 0-1476,0 0-344,-13 7-226,4-3-336,5-2-49,0 0 1,1 0-1,-1 0 0,0 0 1,1 0-1,-1 1 0,-1 2 3,5-5-1,-1 0 0,1 1 0,0-1 0,0 0 0,0 0 0,0 1 1,1-1-1,-1 0 0,0 0 0,0 0 0,0 1 0,0-1 0,0 0 0,0 0 0,0 1 0,0-1 0,0 0 0,0 0 0,1 0 0,-1 0 0,0 1 0,0-1 0,0 0 0,0 0 0,1 0 0,-1 0 0,0 1 0,0-1 0,0 0 0,1 0 0,-1 0 0,0 0 0,0 0 1,0 0-1,1 0 0,-1 0 0,0 0 0,0 0 0,1 0 0,-1 0 0,0 0 0,0 0 0,0 0 0,1 0 0,-1 0 0,0 0 0,0 0 1,36 1 10,-9-4 78,-1-1-1,1-2 1,-1 0 0,9-4-88,-8 1 96,1 2 1,0 1-1,27-2-96,-44 7 4,0 1 1,1 0-1,-1 0 0,0 1 0,0 1 0,4 1-4,-9-1 5,1 0-1,-1 0 1,0 1-1,0 0 1,0 0-1,0 0 1,0 1-1,-1 0 1,0 0-1,0 1 1,2 1-5,49 50 29,1 0-3300,-44-43-2334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46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12102,'0'0'1680,"0"0"-1664,0 0 48,0 0 64,127 29 321,-45-29-225,10 0 0,3 0-160,-6 0-64,-66 0-272,-16 0-12150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4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0 896,'0'0'7524,"0"0"-5779,0 0 144,43 143-129,-71-84-911,-14 10-449,-10 3-192,2 2-208,28-57-64,9-8-5539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5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0 101 304,'0'0'12486,"0"0"-11318,0 0-1168,0 0-80,0 0 80,137-34 256,-70 14-95,3 2-113,-8 3 16,-5 3-64,-19 10-369,-19 2-5937,-19 0-241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55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25 352,'0'0'9124,"0"0"-5522,0 0-3602,0 0 96,0 0-96,0 0 288,75 34-144,-13-39-128,2-15-16,-4 0-304,-42 11-7636,-13 5 3186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0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134 101 832,'0'0'10741,"0"0"-8011,0 0-2517,25-16-154,81-50-27,-102 63-29,0 1 1,0 0 0,0 0 0,0 0 0,0 1-1,1-1 1,-1 1 0,1 0 0,-1 0 0,1 0-1,-1 1 1,1 0 0,-1 0 0,1 0 0,-1 0-1,3 1-3,5 0 9,-10 0-4,1-1 0,-1 1 0,1-1 1,-1 1-1,1 0 0,-1 0 0,0 0 0,0 0 0,1 0 0,-1 1 1,0-1-1,0 1 0,0-1 0,0 1 0,-1 0 0,1 0 0,0-1 0,-1 1 1,1 0-1,-1 1 0,0-1 0,1 0 0,-1 0 0,0 1 0,0-1 0,-1 0 1,1 1-1,0-1 0,-1 1 0,0-1 0,1 2-5,1 11 42,-1 0 1,-1-1-1,0 1 1,-1 0-1,0 2-42,-2 2 56,0 0 1,-1 0-1,-1-1 0,-1 1 1,-1-1-1,0 0 0,-10 15-56,-16 26 301,-27 34-301,11-19 279,7-4 406,2 2 1,-21 56-686,47-94 194,2-1 0,1 2 0,2 0 0,1 0 0,2 0 0,1 1 0,2 16-194,2-45 40,1 0 0,0-1-1,1 1 1,-1-1 0,1 1 0,1-1 0,-1 1 0,3 4-40,-2-8 7,0 1 0,0-1 0,0 0 0,0 1 0,1-1 0,-1 0 0,1-1 0,0 1 0,0 0 0,0-1 0,0 0 0,0 1 0,0-1 0,1 0 0,0-1-7,9 6 21,0-2-1,1 1 1,0-2 0,0 0-1,0-1 1,0 0 0,0-1-1,2-1-20,23 2 67,-1-3 0,20-2-67,-42 0 11,0 0 0,0-2-1,-1 1 1,1-2 0,-1 0 0,0 0 0,0-2-1,0 0 1,-1-1 0,0 0 0,-1-1 0,0 0-1,0-1 1,-1-1 0,0 0 0,-1 0 0,0-1 0,5-8-11,0-2-465,0-1 1,-2-1-1,0 0 1,-2-1-1,-1 0 1,-1 0-1,-1-2 1,-1 1-1,-1-1 1,0-5 464,-4-7-4381,-3 11-2451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0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0 11973,'0'0'2610,"0"0"-1442,0 0-768,-17 146 1,-20-21 255,-1-2-224,3-9-272,8-11-112,15-9 0,4-11-48,8-72-2913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1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292 101 1297,'-21'-3'6680,"-142"-17"-899,156 20-5598,-9-2 511,-1 0-1,1-1 0,0 0 0,-9-4-693,24 7 28,1 0-1,-1 0 0,1 0 1,-1-1-1,1 1 0,-1 0 1,1 0-1,-1 0 0,1 0 0,0-1 1,-1 1-1,1 0 0,0-1 1,-1 1-1,1 0 0,0 0 1,-1-1-1,1 1 0,0-1 1,-1 1-1,1 0 0,0-1 1,0 1-1,-1-1 0,1 1 1,0 0-1,0-1 0,0 1 0,0-1 1,0 1-1,0-1 0,0 1 1,0-1-1,0 1 0,0-1 1,0 1-1,0-1 0,0 1 1,0 0-1,0-1 0,0 1 1,0-1-1,1 1 0,-1-1 1,0 1-1,0 0 0,0-1 0,1 0-27,0 0 2,1-1-1,-1 0 0,1 1 0,-1-1 0,1 1 0,0 0 0,-1 0 0,1-1 0,0 1 0,0 0 1,0 0-2,11-4 25,0 1 1,0 0 0,0 1 0,1 0 0,0 1-1,6 0-25,87-2 108,-92 4-109,3 1 14,-1 0-1,1 1 1,0 0-1,-1 2 1,0 0-1,0 1 1,0 0 0,-1 2-1,1 0-12,-9-3 7,-1-1 0,0 1 0,0 0 0,0 1 0,0 0 0,-1 0 0,0 1 0,0-1 0,0 1 0,-1 0 0,0 1 0,0-1 0,0 1 0,-1 0 0,0 0 0,-1 1 0,1-1 0,-1 1 0,-1 0 0,2 5-7,0 18 17,-1 0-1,-2 1 0,-1-1 0,-1 5-16,-1-11 0,1-1-1,2 1 1,0 0-1,2-1 1,0 0-1,2 1 1,4 11 0,-1-11 4,-1 0 0,-1 0-1,-1 1 1,-1-1 0,-1 14-4,-2-22 3,-1 0 1,-1 0-1,0 0 0,-1 0 0,-1 0 1,-1 0-1,0-1 0,-7 16-3,-9 12 74,-2-2-1,-1 0 0,-2-1 1,-9 7-74,-122 152 603,126-163-566,7-8-17,9-11-5,-1 0 1,0-1 0,-3 1-16,6-12-30,7-13-113,5-23-408,1 17 221,1-19-1238,1 1 1,2-1-1,0 1 0,3 0 1,0 1 1567,7-29-5811,-2 4 854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2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0 896,'0'0'10309,"0"0"-6899,0 0-2754,0 0-96,0 0 353,8 195-65,-31-90-384,6-2-352,10-9-64,7-71-48,0-8-3185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3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38 128,'0'0'347,"0"0"1480,0 0 4456,0 0-3812,0 0-1431,-8-7-173,-23-18-8,31 25-838,0-1-1,0 1 1,-1 0-1,1-1 1,0 1 0,0 0-1,-1-1 1,1 1-1,0 0 1,0 0-1,-1 0 1,1-1-1,0 1 1,-1 0-1,1 0 1,0 0-1,-1-1 1,1 1-1,-1 0 1,1 0-1,0 0 1,-1 0 0,1 0-1,-1 0 1,1 0-1,0 0 1,-1 0-1,1 0 1,0 0-1,-1 0 1,1 0-1,-1 0 1,1 1-1,0-1 1,-1 0-1,1 0 1,0 0 0,-1 0-1,1 1 1,0-1-1,-1 0 1,1 0-1,0 1 1,0-1-1,-1 0 1,1 1-21,-12 17 220,0 1 0,2 1-1,0 0 1,-6 20-220,6-16 71,0-2 123,1 1 1,0 0 0,2 1 0,1 0-1,1 0 1,1 1 0,-1 23-195,5-45 26,-1 11 193,2 0 0,0 1 0,1 4-219,-1-14 48,1 0 0,-1 0 0,1 0 0,0 0 0,1 0 0,-1 0 0,1 0 0,0-1 0,0 1 0,1 0-48,6 8 48,1-1 0,1 0-1,0 0 1,0-2 0,1 1-1,1-2 1,0 0 0,0 0 0,1-1-1,0-1 1,0-1 0,0 0 0,1-1-1,0 0 1,0-1 0,0-1 0,1-1-1,-1 0 1,11-1-48,-4-1-22,-8 1 36,0 0-1,0-2 1,0 0-1,0 0 1,4-2-14,-15 1-33,1 1 1,-1 0-1,1-1 0,-1 0 1,0 0-1,0 0 1,0-1-1,0 1 0,0-1 1,-1 0-1,1 0 1,-1 0-1,0 0 0,0-1 1,0 0-1,0 1 1,0-1-1,-1 0 0,1-1 33,5-12-958,-1-1-1,0 0 0,-2 0 0,0-1 0,0 1 0,-2-1 0,1-11 959,2-72-4807,-6 37 5097,0 64 2061,0 1 5,0 5-601,-2 31-1079,-2 0 0,-1-1-1,-2 0 1,-9 25-676,-12 61 837,13-10-621,5 1 0,4 1 1,8 80-217,-1-178-170,-1-15 103,0 0 0,0 0-1,0 0 1,0 1 0,0-1-1,0 0 1,0 0 0,0 0-1,0 1 1,0-1-1,0 0 1,0 0 0,0 0-1,0 0 1,0 1 0,0-1-1,0 0 1,0 0 0,0 0-1,0 1 1,0-1 0,1 0-1,-1 0 1,0 0 0,0 0-1,0 0 1,0 1 0,0-1-1,0 0 1,1 0 0,-1 0-1,0 0 1,0 0 0,0 0-1,0 0 1,0 1 0,1-1-1,-1 0 1,0 0 0,0 0-1,0 0 1,1 0 0,-1 0-1,0 0 1,0 0 0,0 0-1,0 0 1,1 0 0,-1 0-1,0 0 1,0 0-1,0 0 1,1 0 0,-1 0-1,0 0 1,0 0 67,7-12-5317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4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12486,'0'0'848,"0"0"-480,-23 214-160,-4-99-128,17-71-80,3-10-1072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5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1253 749 144,'0'0'208,"0"0"-130,-7-21-44,-24-69-7,25 76-39,0 0 1,0 1-1,-1 0 0,-1 1 1,0 0-1,-1 0 0,0 0 1,-1 1-1,-1 0 12,-13-11-19,-1 1-1,-1 2 1,-5-2 19,-22-16-21,-46-42-106,35 27 120,-60-35 7,100 72 15,-1 2 0,0 0 0,-1 1 0,-1 2 0,0 1 0,0 1-1,-9-1-14,-75-9 118,-1 5-118,-83-13 61,161 18-21,18 0-13,16 8-26,0 0 1,-1 0-1,1 0 0,0-1 0,0 1 0,-1 0 1,1 0-1,0 0 0,0-1 0,0 1 0,-1 0 1,1 0-1,0-1 0,0 1 0,0 0 1,0 0-1,0-1 0,0 1 0,-1 0 0,1 0 1,0-1-1,0 1 0,0 0 0,0-1 1,0 1-1,0 0 0,0-1 0,0 1 0,0 0 1,0 0-1,0-1 0,0 1 0,1 0 1,-1 0-1,0-1 0,0 1 0,0 0-1,13-3 3,103 1 3,77 12-6,122 22 28,-205-19-33,13 1-43,-68-5-101,-24-1-254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7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43 656,'0'0'6985,"0"0"-4272,0 0-2289,0 0-301,0 0 469,0 0 857,9-7-267,26-21-454,-34 23-342,-7 3-271,-13 2-127,17 0 41,1 0-29,-26-1 15,1 2 0,-20 4-15,37-4 1,0 1 0,1 0 0,-1 1 0,1 0 0,-1 0 0,1 1 0,0 0 0,0 1 0,1-1 0,-1 2-1,6-5-7,0 1-1,1-1 1,-1 1 0,1 0 0,-1 0 0,1 0 0,0 0 0,0 0 0,0 0 0,0 0-1,0 0 1,0 0 0,0 0 0,1 0 0,-1 1 0,1-1 0,0 1 7,-1 43-193,2-26 149,-1-17 42,-1 14-40,1 0-1,1-1 1,1 1 0,0-1-1,1 1 1,1-1-1,2 7 43,4 9-226,-1 1 0,-1 0 0,-2 1 0,-1 11 226,-4-38 5,0 0 0,1 0 0,0 0 1,0 0-1,1-1 0,-1 1 0,1-1 0,1 1 0,-1-1 1,3 2-6,4 5-282,1-1 1,0 0-1,8 7 282,22 22-1899,-36-35 1835,-1 1 0,1-1 0,-1 1 0,-1 0-1,1 0 1,-1 0 0,-1 0 0,1 1 0,-1-1 0,-1 1 0,1-1 0,-1 1-1,0 0 1,-1-1 0,0 1 0,0 0 0,-1 0 0,0-1 0,0 1 0,-1 0-1,0-1 1,0 1 0,-1-1 0,0 0 0,0 0 0,0 0 0,-1 0 64,-33 46 317,15-22 238,2 1 0,-4 9-555,18-30 110,0 1 0,2 0 0,-1 0 0,1 1 0,1 0 0,0-1 0,1 1 0,0 7-110,1-5 131,0-1-1,1 0 1,1 1-1,0-1 1,1 3-131,-1-13 16,0 1 1,0-1-1,1 0 1,-1 0-1,1 0 1,0 0-1,0 0 1,1 0-1,-1-1 1,1 1-1,0-1 1,0 1 0,0-1-1,0 0 1,1 0-1,-1 0 1,1-1-1,1 2-16,5 0-77,0 1 0,0-1 0,1-1 1,-1 0-1,1-1 0,0 0 0,-1 0 0,1-1 0,0 0 0,0-1 0,8-1 77,-12 0-442,1 1 0,-1-1-1,0-1 1,1 1-1,-1-1 1,0 0-1,0-1 1,0 0-1,0 0 1,-1-1-1,1 1 1,-1-1-1,0-1 1,0 1 0,-1-1-1,5-4 443,1-2-544,-1-1 1,0 0-1,-1-1 0,0 0 1,-1 0-1,-1-1 0,2-3 544,0-10-637,-4 5 450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26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1 160,'0'0'896,"0"0"8517,0 0-7812,-19 172-1297,46-83 640,25 5 129,15-2-241,18-2-448,12-21-224,2-13-80,1-20 16,-21-12-48,-16-10-48,-26-10-880,-27 5-2434,-10 7 113,-13-14 1008,-26 9-2993</inkml:trace>
  <inkml:trace contextRef="#ctx0" brushRef="#br0" timeOffset="1">1 1012 11941,'0'0'1841,"0"0"-672,0 0-1153,50-132-16,84 31 64,38-17-32,29-8 0,8 3-32,-135 81-2865,-26 17-6836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8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1 325 6947,'0'0'2604,"0"0"-1513,0 0-685,0 0-86,0 0-51,0 0-39,10-15-83,31-47 26,115-161 299,-152 217-469,15-12 29,-18 37 216,-3 32 156,-1-1 0,-3 1 0,-3 0 1,-6 19-405,3-17-278,1 0 1,4 1-1,1 0 1,2 32 277,5-70-4677,1-14 99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09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9796,'0'0'817,"0"0"-801,0 0 32,-5 139-48,-7-72 0,7-42-384,0-3-6403</inkml:trace>
  <inkml:trace contextRef="#ctx0" brushRef="#br0" timeOffset="1">95 663 10117,'0'0'480,"0"0"-368,3 123 336,-18-60-160,-8 8-160,1 1-96,2-3-32,15-53-2017,3-7-7555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12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10805,'0'0'1067,"0"0"-800,0 0-235,29-15 16,96-47 16,-117 58-57,0 0-1,0 1 1,1 1 0,-1-1 0,1 1-1,0 1 1,0-1 0,-1 1 0,1 1 0,0 0-1,3 0-6,8 1 27,-13-1-11,0 0-1,0 0 1,0 1-1,0 0 1,0 0-1,0 1 1,6 2-16,-9-2 14,-1-1 0,0 1 1,1 0-1,-1 1 0,0-1 0,0 0 1,0 1-1,-1 0 0,1-1 1,0 1-1,-1 0 0,0 0 1,0 1-1,0-1 0,0 1-14,3 7 47,-1 1-1,0 0 1,0 1-1,-1-1 1,-1 1-1,0-1 1,-1 1-1,-1-1 1,1 1-1,-3 11-46,2-7 29,-1 2-6,0-1 1,-1 0-1,-2 0 1,0 0-1,0 0 1,-2-1-1,0 1 1,-1-1-1,-3 3-23,-17 33 43,-4-2 0,-9 10-43,9-14 21,2 2 0,-7 17-21,33-60 70,1-1 1,0 1 0,0 0 0,1-1 0,-1 1 0,1 0-1,0 0 1,1 0 0,-1 6-71,2-11 7,-1-1 1,0 1-1,0 0 0,1 0 0,-1-1 1,0 1-1,1 0 0,-1-1 0,1 1 0,-1-1 1,1 1-1,-1 0 0,1-1 0,-1 1 1,1-1-1,0 1 0,-1-1 0,1 0 1,0 1-1,-1-1 0,1 0 0,0 1 0,-1-1 1,1 0-1,0 0 0,0 1 0,-1-1 1,1 0-1,0 0 0,0 0 0,0 0 1,0 0-8,32 0 52,-24 0-16,4-1-6,0-1 0,-1 0 0,1 0 0,-1-2 0,0 1 1,0-2-1,0 0 0,0 0 0,-1-1 0,0 0 0,0-1 0,6-5-30,6-5-618,0-2 0,-1 0 1,-1-1-1,14-19 618,-13 7-3919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12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10309,'0'0'1232,"0"0"-880,0 0-288,-12 124 49,0-48 31,2 9-144,7-52-32,1-8-6852</inkml:trace>
  <inkml:trace contextRef="#ctx0" brushRef="#br0" timeOffset="1">118 988 10341,'0'0'1376,"0"0"-1088,0 0 321,17 132 383,-27-83-576,-10 7-256,-2 0-63,2-5-97,-3-11-1825,18-35-5187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13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8932,'0'0'1337,"0"0"-230,0 0-141,0 0-315,0 0-286,9-14-74,-4 4-222,-3 6-48,0-1-1,0 1 1,0 0 0,1 0 0,-1 1 0,1-1 0,0 1 0,0-1-1,1 1 1,-1 0 0,0 0 0,1 0 0,0 0 0,0 1 0,0 0 0,0 0-1,0 0 1,0 0 0,1 0 0,-1 1 0,5-1-21,16-1 96,-1 2 0,1 1 0,19 2-96,-42-2 8,1 1 0,0-1-1,-1 1 1,1-1 0,-1 1 0,1 0-1,0 0 1,-1 0 0,0 1 0,1-1 0,-1 0-1,0 1 1,0 0 0,0-1 0,0 1 0,0 0-1,0 0 1,0 0 0,0 0 0,-1 1 0,1-1-1,-1 0 1,0 1 0,0-1 0,0 1 0,0-1-1,1 3-7,0 7 12,0-1 1,0 1-1,-1-1 0,0 1 0,-2 10-12,1-14 9,-1 3-10,0 0-1,-1 1 1,0-1-1,-1 0 1,0-1 0,-1 1-1,0-1 1,-1 1-1,0-1 1,-1 0 0,-3 4 1,-12 25-4,18-30-8,0 0-1,1 0 0,0 0 0,0 0 1,1 1-1,1-1 0,-1 0 1,1 1-1,1-1 0,0 3 13,0 18 21,0 14-7,0-9 52,-4 36-66,2-60 11,-1 0 0,0-1 0,-1 1 0,0-1 0,0 1 0,-1-1 0,0 0 0,-4 6-11,-3 2 28,-1 0 0,0-1 0,-1 0 0,-1-1 1,0-1-1,-2 0 0,1 0 0,-2-2 0,-8 5-28,25-17-3,0-1-1,0 0 0,0 0 1,-1 0-1,1 1 0,0-1 1,0 0-1,0 0 0,-1 0 1,1 0-1,0 0 0,0 1 1,-1-1-1,1 0 0,0 0 1,-1 0-1,1 0 0,0 0 1,0 0-1,-1 0 0,1 0 1,0 0-1,-1 0 0,1 0 1,0 0-1,0 0 0,-1 0 1,1 0-1,0 0 0,0-1 1,-1 1-1,1 0 0,0 0 1,0 0-1,-1 0 0,1 0 1,0-1-1,0 1 0,-1 0 1,1 0-1,0 0 0,0-1 1,0 1-1,0 0 0,-1 0 1,1-1-1,0 1 0,0 0 1,0 0-1,0-1 0,0 1 1,0 0-1,0-1 4,0-11-584,0 12 450,0-28-3767,2-8-2144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13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1537,'0'0'8964,"0"0"-8468,-12 116-224,-18-33 64,3 2-128,4-2-128,18-61-80,3-6-5890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14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123 646 9060,'0'0'592,"0"0"-31,-10 163 255,-22-96-32,2 0-447,2-9-257,11-11-80,14-44-593,1-3-4961</inkml:trace>
  <inkml:trace contextRef="#ctx0" brushRef="#br0" timeOffset="1">750 1 8276,'0'0'208,"-2"20"-45,1 0-40,1 1 172,-2 1 0,-1-1 0,-1 1 0,0-1 0,-2 2-295,-1 5 720,1 0 1,2 0 0,1 0 0,1 0 0,2 0-1,2 23-720,-1-46 28,0-1 1,0 1-1,0-1 0,0 0 0,1 1 0,0-1 0,0 0 0,0 0 0,0 0 1,1 0-1,-1 0 0,1-1 0,0 1 0,0-1 0,1 1 0,-1-1 0,1 0 1,-1-1-1,1 1 0,0-1 0,0 1 0,0-1 0,0 0 0,1-1 0,-1 1 0,0-1-28,7 3 1,-1-1-1,1-1 0,0 1 0,0-2 1,0 1-1,0-2 0,0 1 1,0-2-1,0 1 0,6-2 0,-15 1-153,-1 1 0,1 0-1,0 0 1,-1 0 0,1-1 0,-1 1-1,1-1 1,-1 1 0,0-1 0,1 0 0,-1 1-1,1-1 1,-1 0 0,0 0 0,0 0-1,1 0 1,-1 0 0,0 0 0,0 0-1,0 0 1,0-1 0,0 1 0,-1 0 0,1-1-1,0 1 1,-1-1 0,1 1 0,-1 0-1,1-1 1,0-1 153,1-17-4863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14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7780,'0'0'1136,"0"0"-512,-7 183 337,-8-107 351,-3 3-303,9-10-689,6-6-192,3-14-96,0-45-32,0-4-4354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16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3762,'0'0'4402,"0"0"-3826,-13 159-432,3-99-96,3 1 48,7-46-96,0-6-2625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17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5891,'0'0'1523,"0"0"-1080,0 0-155,0 0 526,0 0 192,20 17-198,67 57-325,-80-66-432,0-1 1,0 1 0,-1 1-1,0-1 1,-1 1-1,0 0 1,0 0-1,-1 0 1,0 1-1,-1 0 1,3 7-52,2 10 54,-2-11-134,-2-5 171,0 1 1,1-1-1,0 0 0,2 2-91,-6-10-64,1-1 1,-1 0-1,0 0 0,1 0 0,-1-1 1,1 1-1,0 0 0,0 0 0,0-1 0,-1 1 1,2-1-1,-1 0 0,0 0 0,0 0 1,0 0-1,0 0 0,1 0 0,-1 0 1,0-1-1,1 1 0,-1-1 0,1 1 1,-1-1 63,-2 32-806,-1-19 806,0-1 1,-1 1 0,0-1-1,-5 13 0,-6 37 6,8 31 170,6 74-176,0-111 24,9 93 14,-4-67 9,-3 3-47,-3-52 62,-1 1 0,-2 5-62,1-28 195,0 1-1,-1-1 0,0 0 0,-1 0 0,0 0 1,-1 0-1,-5 9-194,-7 7 624,-1 0-1,-1-2 1,-1 0 0,-1-1 0,-2-1 0,0-1 0,-24 17-624,35-33 94,11-5-4430,1-1-5103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6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1 9877,'0'0'1376,"0"0"-1120,0 0 753,60 114 31,-60-38-608,-20 13-224,-27 3-95,-10-2-17,-1-8-96,31-64-2690,7-11-7234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0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11445,'0'0'921,"0"0"-190,0 0-425,0 0-119,3 22 293,9 356 310,-14-273-739,-5 1 0,-7 19-51,9-86 1,2 1 0,2 20-1,1-59-4,0 0 1,0 0-1,1 0 0,-1 0 1,0 0-1,1 0 0,-1 0 0,1 0 1,-1 0-1,1 0 0,-1 0 1,1 0-1,0-1 0,-1 1 0,1 0 1,0 0-1,0-1 0,-1 1 0,1 0 1,0-1-1,0 1 0,0-1 1,0 1-1,0-1 0,0 1 0,0-1 1,0 0-1,0 0 0,0 1 1,0-1-1,0 0 0,0 0 0,0 0 1,0 0-1,0 0 0,1 0 4,42-4-55,-44 4 55,12-3 4,-1 0 0,0-1 0,-1-1-1,1 1 1,-1-2 0,0 1 0,0-2 0,0 0-4,5-2 20,0 0 0,0 1-1,7-2-19,1 2 12,0 0-1,14-1-11,-27 7 3,0 0-1,0 1 1,0 0-1,0 0 1,0 1-1,0 1 0,7 0-2,-14 6 25,-2 2 0,-1 0 1,0 0 0,-1-1 0,0 1 0,0 0 0,-1-1 0,0 1 0,-1-1-1,0 0 1,0 1 0,-1-1 0,0 0 0,0-1 0,-4 5-26,-1 1 28,-1-1-1,0-1 1,-1 0 0,0 0 0,0-1-1,-2-1 1,1 0 0,-4 1-28,6-3 34,-1-1 1,-1 0-1,1 0 0,-4 0-34,11-5-20,0 1 0,-1-1 0,0 0 0,1 0 0,-1 0-1,1-1 1,-1 0 0,0 1 0,0-2 0,1 1 0,-1-1 0,-3 0 20,7 1-212,-1-1 0,1 1 0,0-1 0,0 0 0,-1 1 1,1-1-1,0 0 0,0 0 0,0 0 0,0 0 0,0 0 1,0 0-1,0 0 0,0 0 0,0 0 0,1 0 0,-1-1 0,0 1 1,1 0-1,-1 0 0,1-1 0,-1 1 0,1 0 0,0-1 1,-1 1-1,1-1 0,0 1 0,0 0 0,0-1 0,0 1 0,0-1 1,1 0 211,-2-26-8167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0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0 8212,'0'0'2033,"0"0"-1201,0 0-480,0 0 625,0 0 607,0 0-991,0 0-497,-64 184-96,36-108 0,6-7 0,2-9-625,0-13-6290,15-42 2193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3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39 1841,'0'0'3207,"0"0"-2492,0 0-673,0 0 33,0 0 42,10-7 121,0-1-69,-6 4 141,1 0-1,1 0 1,-1 1 0,0 0 0,5-2-310,-10 5 1502,0 0 560,-5 0 1025,-86 0-2103,90 0-980,1 0 0,-1 1-1,1-1 1,-1 1 0,1-1-1,0 1 1,-1-1 0,1 1-1,-1-1 1,1 1-1,0-1 1,0 1 0,-1 0-1,1-1 1,0 1 0,0 0-1,0-1 1,-1 1-1,1 0 1,0-1 0,0 1-1,0 0 1,0-1 0,0 1-1,1-1 1,-1 1-4,0 27-106,0-20 85,2 16 1,1 0-1,1-1 0,1 0 0,1 1 1,2-2-1,0 1 0,3 4 21,3 11-486,10 39 486,-22-64-113,1 0 0,-1 0 0,-1 0 1,0 1-1,-1-1 0,-1 0 0,0 1 0,0 0 113,-1-9 9,0 0 0,0 0 0,0-1 0,-1 1-1,0-1 1,1 1 0,-2-1 0,1 0 0,0 0-1,-1 0 1,0-1 0,0 1 0,0-1 0,0 0-1,0 0 1,-1 0 0,1-1 0,-3 2-9,-11 5 183,0 0 0,0-1 0,-1-1 0,-3 0-183,21-7 4,1 1 0,-1 0-1,1-1 1,-1 1 0,1 0-1,-1-1 1,1 1 0,0 0-1,-1-1 1,1 1 0,0 0-1,0 0 1,-1 0 0,1-1-1,0 1 1,0 0 0,0 0-1,0 0 1,0-1 0,0 1-1,0 0 1,0 0 0,1 0-1,-1-1 1,0 1-4,1 5-9,-1 0 1,1 0-1,0 0 1,0 0-1,0-1 1,1 1 0,0 0-1,0-1 1,1 0-1,-1 1 1,1-1-1,1 1 9,43 58-1,-19-27-14,-9-10 4,-2 1-1,0 1 1,-2 0 0,-1 1 11,-7-13-2,-1 0-1,0 0 1,-2 1-1,0 0 1,-1-1 0,-1 1-1,0 0 1,-2 4 2,0 3-3,1 3 24,-1 1-1,-2-1 0,-1 1 0,-1-1 1,-3 7-21,-2 0 5,1 0 0,2 0 1,2 0-1,1 1 0,1 0 1,3 13-6,-1-48-12,0 1 1,0-1 0,1 0 0,-1 1 0,1-1 0,-1 0 0,1 1 0,0-1 0,0 0 0,-1 0 0,1 0 0,0 1-1,0-1 1,0 0 0,0 0 0,0 0 0,0 0 0,0-1 0,1 1 0,-1 0 0,0 0 0,0-1 0,1 1 0,-1-1-1,0 1 1,1-1 0,-1 0 0,1 1 0,-1-1 0,1 0 0,-1 0 11,10 2-473,0-1 0,-1-1-1,1 0 1,2-1 473,2 1-1234,-6 0 275,0 0 1,1-1-1,-1 0 0,1 0 1,-1-1-1,0-1 1,3 0 958,5-8-2852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5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12166,'0'0'1648,"0"0"-1648,0 0-80,0 0 80,0 0 48,0 0-16,144 14 0,-104-1 0,-5 3-32,-8 6-32,-12 10-4242,-15-19-2545,0 5 5459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5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11749,'0'0'1553,"0"0"-1553,0 0-256,0 0 256,0 0-176,0 0 352,157 9-352,-82-16-464,-45-4-5779,-3 4 1344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6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10 403 1585,'0'0'7539,"0"0"-5186,0 0-1814,0 0-251,-4 5 19,-1 4-196,22-25-42,36-39 151,59-85 105,-59 72-194,34-33-131,-81 94 1,-4 5-3,-1 0 1,1 0-1,0 0 0,0-1 0,0 2 1,0-1-1,0 0 0,1 0 1,-1 1-1,1-1 0,-1 1 0,1 0 1,-1-1-1,1 1 0,-1 1 1,1-1-1,0 0 0,0 1 0,1-1 2,-3 1-2,-1 0 0,0 0-1,1 0 1,-1 0-1,0 1 1,1-1-1,-1 0 1,0 0 0,1 0-1,-1 0 1,0 1-1,1-1 1,-1 0-1,0 0 1,0 1 0,1-1-1,-1 0 1,0 1-1,0-1 1,0 0-1,1 1 1,-1-1 0,0 0-1,0 1 1,0-1-1,0 0 1,0 1-1,0-1 1,0 0 0,0 1-1,0-1 1,0 1-1,0-1 1,0 1 2,4 28 186,-2 0 0,-1 1 0,-3 26-186,1 9 229,0-2 14,-2-1-1,-3 1 1,-11 44-243,7-59 143,3 0 1,1 17-144,3 4-8851,3-75 3171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7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10661,'0'0'1361,"0"0"-1009,0 0-304,-5 141 0,-5-77 0,0 6 0,-2 4-48,9-50-609,-2-4-5249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7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5747,'0'0'1347,"0"0"-1014,0 0-231,11 3 117,-6-3-181,-1 1 5,-1-1 1,1 1-1,0 0 0,-1 0 0,1 0 0,-1 0 1,0 0-1,1 1 0,-1-1 0,0 1 0,0 0 1,0 0-1,0 0 0,0 1 0,-1-1 1,1 1-1,-1-1 0,1 1 0,-1 0 0,0 0 1,0 0-1,0 0 0,1 2-43,7 25 468,-1 1 0,-2-1 0,0 1 0,-2 0 0,-1 7-468,3 15 478,5 12-478,-8-48 27,0 0 0,2-1 0,0 0 0,1 0 0,7 13-27,-11-25-86,-1-1 0,0 1 0,1 0 0,0-1 0,0 0 0,0 1 0,1-1 0,-1-1-1,0 1 1,1 0 0,0-1 0,0 0 0,0 0 0,0 0 0,0 0 0,0 0 0,0-1 0,1 0-1,-1 0 1,0 0 0,1 0 0,2-1 86,-10 0 87,0 0-1,1 0 1,-1 0-1,0 0 1,0 1-1,0-1 1,0 1-1,1 0 1,-3 0-87,3 0 21,1 0 0,0 0 0,0 0 1,0 0-1,0 0 0,0 0 0,0 1 1,0-1-1,1 0 0,-1 0 0,0 1 1,1-1-1,-1 0 0,1 1 0,-1-1 1,1 1-1,-1-1 0,1 0 0,0 1 0,0-1 1,0 2-22,-2 31 5,1-1-1,2 7-4,0 8-9,1-15 6,2-1 0,1 0 0,2-1 0,1 0 1,1 0-1,7 14 3,-2-5 0,-2 0 0,-1 2 1,0 14-1,-6-3 108,-2-1 0,-3 52-108,-1-97 234,0 1 0,-1-1 0,1 0 0,-1 1 0,-1-1 0,1 0 1,-1 0-1,0-1 0,-1 1 0,0-1 0,0 1 0,-3 3-234,4-7-67,0 1-1,0 0 1,-1 0 0,1-1-1,-1 0 1,0 0-1,0 0 1,0 0 0,0-1-1,0 1 1,-1-1-1,1 0 1,-1 0 0,1-1-1,-1 1 1,0-1-1,1 0 1,-1-1 0,-4 1 67,0-1-5366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23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1 153 8244,'0'0'683,"0"0"-24,0 0-462,25 0 67,331-1 2327,359-50-1260,-712 51-1330,83-9 16,0-4 0,12-6-17,-42 1-812,-27 1-2672,-29 17 3244,0-1-1,1 1 1,-1 0-1,1-1 1,-1 1-1,0 0 1,1-1-1,-1 1 0,0-1 1,1 1-1,-1-1 1,0 1-1,0-1 1,1 1-1,-1-1 1,0 1-1,0-1 1,0 1-1,0-1 0,0 1 1,0-1-1,0 1 1,0-1-1,0 0 241,0 1 0,0-12-3935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23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2545,'0'0'5256,"0"0"-4050,0 0-1113,24 10 174,-9-4-179,-5-3-16,0 0-1,0 2 1,0-1 0,0 1-1,-1 0 1,1 1 0,-2 0 0,1 1-1,-1-1 1,1 2 0,-2-1-1,1 1 1,-1 0 0,-1 1-1,1 0 1,-1 1-72,7 16 253,-1 0 0,-1 1 0,-1 0-1,-2 1 1,0 0 0,-2 0 0,-2 1-1,0 0 1,-2 0 0,-1 0 0,-1 0 0,-4 26-253,2-38 36,-2 0 1,0 0-1,-1 0 1,-1 0-1,0-1 0,-1 0 1,-1 0-1,0-1 1,-1 0-1,-1 0 1,0-1-1,-10 9-36,7-8 0,0 0 0,-1-2 0,-1 0 0,0 0 0,-1-1 0,0-1 0,-1-1 0,0 0 0,0-1 0,-18 6 0,31-14-227,0 0-1,1 0 1,-1 0-1,0-1 0,0 1 1,0-1-1,-2 0 228,-20 0-5885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5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410 95 6643,'0'0'1852,"0"0"-284,0 0-42,0 0 115,-21-16-350,6 4-1092,7 5-112,-1 0 0,1 1 0,-1 0 0,0 0 0,-1 1 0,1 0 0,-1 0 0,0 1 1,0 1-1,-1 0 0,1 0 0,-1 1 0,1 0 0,-1 1 0,-4 0-87,5 0 73,-1 2 0,1 0-1,0 0 1,0 1 0,0 0 0,0 0-1,0 1 1,0 1 0,1 0 0,-7 3-73,10-3 25,0 0 1,-1 0-1,1 1 1,1 0 0,-1 0-1,1 1 1,0-1-1,0 1 1,0 0 0,1 1-1,0-1 1,0 1-1,1 0 1,-2 4-26,0 6 14,0 0 0,1 0 0,1 0 0,1 0-1,1 1 1,0-1 0,1 0 0,1 3-14,-1-3-2,1-2 0,0 0-1,2 1 1,0-1 0,0 0-1,2 0 1,0 0-1,0-1 1,1 0 0,7 11 2,2 8 5,-10-21 16,-1 0 1,0 0-1,-1 0 0,0 0 0,-1 1 1,-1-1-1,0 7-21,0 28-4698,-1-47-403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9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9829,'0'0'813,"0"0"-242,0 0-445,0 0-70,0 0 45,0 26-21,0 129 141,0-154-223,0 1-1,1 0 0,-1 0 0,0 0 0,1 0 0,-1-1 1,1 1-1,-1 0 0,1 0 0,0-1 0,-1 1 0,1-1 1,0 1-1,0 0 0,0-1 0,1 0 0,-1 1 0,0-1 1,1 0-1,-1 1 0,0-1 0,1 0 0,-1 0 0,1 0 1,0 0-1,-1-1 0,1 1 0,0 0 0,0-1 0,-1 1 1,1-1-1,0 1 0,0-1 0,0 0 0,0 0 0,-1 0 1,1 0-1,0 0 0,0 0 0,0-1 3,3 1 3,1 0 0,0-1-1,-1 0 1,1 0 0,-1-1 0,0 1-1,1-1 1,-1-1 0,0 1 0,0-1-1,0 1 1,-1-1 0,1-1-3,9-9-107,-2 0 1,0-1-1,2-3 107,16-19-488,-25 32 448,-4 4 98,14 29 96,-10-20-145,-3-6-11,-1-1 0,1 1 0,0-1 0,0 1 0,0-1 0,0 0 0,0 1 0,0-1 0,1-1-1,-1 1 1,1 0 0,-1 0 0,1-1 0,0 0 0,-1 1 0,1-1 0,0 0 0,1 0 2,5 1-16,0-1-1,0 0 1,0 0 0,1-1-1,2-1 17,0 1-12,-7 0-110,0-1 0,0 1 0,0-1-1,-1-1 1,1 1 0,0-1 0,0 1 0,-1-1-1,1-1 1,-1 1 0,1-1 0,-1 0-1,1 0 123,0-1-420,-1 1 0,0-1 0,0 1 0,0-1 0,0 0-1,-1-1 1,1 1 0,-1-1 0,0 1 0,-1-1-1,1 0 1,-1 0 0,0 0 0,0 0 0,0-1 0,-1 1-1,0 0 1,0-1 0,0-3 420,-1 9 984,0 0 1023,0 0-545,0 0-766,0 0-253,0 3-91,3 161 1407,-1 87-1168,-6-214-578,2-28-123,0-26-171,4-10-98,0-1 0,2 1 0,1 0 0,6-19 379,37-107-984,-48 152 989,3-8-2,5-14 6,0 1 0,8-13-9,-13 29 30,0 1 0,0-1 0,1 1 0,0 0 0,0 0 0,0 0 0,1 0 0,-1 1 0,1 0 0,0 0 1,0 0-1,1 0-30,-5 3 22,1 0 0,-1 0 1,1 1-1,-1-1 0,1 0 1,0 0-1,-1 1 0,1-1 1,0 1-1,-1 0 0,1 0 1,0-1-1,0 1 0,-1 0 1,1 0-1,0 0 0,0 1 1,1-1-23,-2 1 29,0-1 1,0 1 0,0 0 0,0-1 0,0 1 0,0 0 0,0 0 0,0 0-1,0 0 1,-1 0 0,1 0 0,0 0 0,0 0 0,-1 0 0,1 0 0,-1 0-1,1 0 1,-1 0 0,1 2-30,1 5 121,0 1 0,-1 0 0,0 1 0,-1-1 0,0 0-1,0 3-120,0-2-40,0-2 57,0 4 19,0 1-1,-1-1 1,0 1 0,-3 8-36,3-16 10,0 0 0,-1-1 0,0 1 0,0-1 0,-1 0 0,1 1 0,-1-1 0,0 0 0,0 0 0,0-1 0,0 1 0,-1-1 1,-3 3-11,5-4 0,0 0 0,0 0 0,0 0 0,-1-1 0,1 1 1,-1-1-1,1 0 0,-1 0 0,1 0 0,-1 0 0,0 0 1,0 0-1,1 0 0,-1-1 0,0 0 0,-1 1 0,4-19-2892,1 13 2565,0 0-1,1 0 1,-1 1 0,1-1-1,0 0 1,0 1-1,0 0 1,1-1-1,0 1 1,0 0 0,0 0 327,11-14-1751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49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1 428 1985,'0'0'2329,"0"0"-5,0 0-753,0 0-733,0 0-305,0 16-50,0 73-88,0-89-397,-1 1 0,2-1 0,-1 1 0,0-1 1,0 1-1,0-1 0,0 1 0,0-1 0,0 1 0,0-1 0,1 1 0,-1-1 0,0 0 0,0 1 1,1-1-1,-1 1 0,0-1 0,0 0 0,1 1 0,-1-1 0,1 0 0,-1 1 0,0-1 0,1 0 0,-1 1 1,1-1-1,-1 0 0,0 0 0,1 0 0,-1 1 0,1-1 0,-1 0 0,1 0 0,0 0 2,18 0-130,-13-1 85,-1 0 1,0 1 0,-1-1 0,1 0 1,-1-1-1,1 1 0,-1-1 0,0 0 0,1 0 0,-1-1 1,0 1-1,0-1 0,-1 0 0,1 0 0,-1 0 0,2-1 44,7-9-448,-1 0-1,0-1 0,4-8 449,-5 8-490,18-27-960,-1-2 1,-3 0 0,4-13 1449,-17 32-106,-1-1-1,-1 0 1,-1 0-1,-1-1 1,-2 0-1,0 0 1,-2-1 106,-2-9 1304,-1 25 1698,0 20 3339,0 71-6216,0 70 60,-9 46-185,6-149-3,2 18 3,1-42-112,0-22-11,0-1-170,10 0-4683,-7 0 849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50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12 8932,'0'0'1121,"0"0"-97,0 0-96,-132-12-383,102 17-257,5 13 48,3 2-288,10 7 80,7-3-128,5 3-16,0-4-1889,22-6-416,-7-14-1168,2-3-1666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51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52 8100,'0'0'2257,"0"0"-865,0 0 1,0 0-545,-137-51-191,110 51-241,0 0-112,7 0-176,5 4-128,7 5 0,6-2 0,2 2-80,0 0-320,0 7-1265,0-1-1744,0-8-225,0-3-1713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52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291 513 8404,'0'0'659,"0"0"50,0 0-31,-24 0 203,-79 1 175,97-1-940,-1 0 1,1 1-1,0 0 1,0 0-1,0 0 1,0 1-1,0 0 0,0 0 1,0 0-1,1 1 1,-1 0-1,1 0 0,-1 1 1,1-1-1,0 1 1,-1 1-117,-1 3 80,0 1 0,0-1 0,0 1-1,1 1 1,0-1 0,-3 9-80,7-13 13,-1 0 0,1 1 0,0 0-1,0-1 1,-1 5-13,3-9 0,0 0-1,-1 0 1,1 0-1,0-1 1,0 1 0,0 0-1,0 0 1,0 0-1,0 0 1,0 0-1,0-1 1,0 1-1,0 0 1,0 0 0,0 0-1,1 0 1,-1-1-1,0 1 1,1 0-1,-1 0 1,0-1 0,1 1-1,-1 0 1,1 0-1,-1-1 1,1 1-1,0-1 1,-1 1-1,1 0 1,0-1 0,-1 1-1,1-1 1,0 1-1,0-1 1,-1 0-1,1 1 1,0-1 0,0 0-1,0 0 1,-1 1-1,1-1 1,0 0 0,6 1-1,-1-1 0,1 0 0,-1 0 0,1-1 0,-1 1 0,1-2 0,-1 1 0,0 0 0,1-1 0,-1-1 0,0 1 0,0-1 0,0 0 1,3-3-27,0 0 0,0 0 1,0-1-1,-1-1 0,0 1 0,0-1 1,4-7 26,11-14-255,-1-2 0,-2 0 0,-1-1 1,-1-1-1,-2-1 0,-1 0 0,6-26 255,-8 17-208,-2-2 1,-2 1-1,-2-1 0,-1 0 0,-3 0 0,-2-9 208,-1 53 520,0 1 283,-1 20-195,0 0 0,2 21-608,0 2 102,-2 78 47,3 158-47,-2-267-97,2 1 0,-1-1 0,1 0 0,1 1 1,0-1-1,1 0 0,1 1-5,-4-9-5,1 0-1,-1-1 1,1 1 0,0 0 0,1-1-1,-1 0 1,1 1 0,-1-1-1,1 0 1,0 0 0,0 0 0,0-1-1,1 1 1,-1-1 0,1 0 0,-1 0-1,1 0 1,0 0 0,-1 0-1,1-1 1,0 0 0,4 1 5,-3-1-112,-1 0 1,1 0-1,0-1 0,-1 1 1,1-1-1,-1 0 0,1-1 1,0 1-1,-1-1 0,1 0 1,-1 0-1,1 0 1,-1-1-1,1 1 0,-1-1 1,0 0-1,0-1 0,0 1 1,0-1-1,0 1 0,-1-1 1,1 0-1,-1-1 1,1 1-1,-1 0 0,1-3 112,7-9-705,-1-1 0,0-1 0,5-12 705,-11 21-108,0-1 1,-1 1-1,-1-1 0,1 0 0,-1 0 0,-1 0 1,1 0-1,-1-7 108,-2 16 91,1-1 0,0 1-1,-1-1 1,1 1 0,-1-1 0,1 1 0,-1-1-1,1 1 1,-1 0 0,1-1 0,-1 1 0,1 0-1,-1 0 1,0-1 0,1 1 0,-1 0 0,1 0-1,-1 0 1,0 0 0,1-1 0,-1 1 0,0 0 0,1 0-1,-1 0 1,0 0 0,1 1 0,-1-1-91,-25 0 1182,21 0-812,1 0-317,1 0-1,-1 0 0,0 0 0,1 1 1,-1-1-1,1 1 0,-1 0 1,1 0-1,-1 0 0,1 1 0,-1-1 1,1 1-1,0 0 0,0 0 1,0 0-1,0 0 0,0 0 0,0 0 1,1 1-1,-1 0 0,1-1 0,0 1 1,0 0-1,0 0 0,0 0 1,0 1-1,0-1 0,1 0 0,0 1 1,-1-1-1,2 1 0,-1-1 0,0 1 1,0-1-1,1 1 0,0 0 1,0 2-53,0-5-6,0 0 0,1 0 0,-1 0 0,0 0 0,1 0 0,-1 0 0,0 0 0,1 0 0,-1 0 0,1 0 0,0 0 0,-1 0 1,1 0-1,0-1 0,0 1 0,-1 0 0,1-1 0,0 1 0,0 0 0,0-1 0,0 1 0,0-1 0,0 1 0,0-1 0,0 0 0,0 1 1,0-1-1,0 0 0,0 0 0,0 0 0,0 1 0,0-1 0,1-1 6,46 2-277,-33-2 80,32-2-1657,-46 9 1691,-1 68 561,0-73-401,1 0 1,-1-1 0,1 1 0,-1 0 0,1 0 0,-1-1 0,1 1 0,-1 0 0,1 0 0,-1-1-1,1 1 1,0-1 0,0 1 0,-1-1 0,1 1 0,0-1 0,0 1 0,-1-1 0,1 0-1,0 1 1,0-1 0,0 0 0,0 0 0,0 1 0,-1-1 0,1 0 0,0 0 0,0 0 0,0 0-1,0 0 1,0 0 2,2 0-18,0 0-1,0 0 0,-1-1 0,1 1 0,0-1 0,0 1 1,0-1-1,0 0 0,-1 0 0,3-1 19,3-4-102,0 0 1,-1 0-1,0-1 0,0 0 0,0 0 1,-1 0-1,0-1 0,-1 0 0,3-6 102,12-20-1875,10-26 1875,-21 42-152,-2 0-1,0-1 0,4-16 153,-6-3 5138,-5 377-4524,2-311-450,1-6-3759,-3-20-538,0-2-661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53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2961,'0'0'2244,"0"0"-1067,0 0-572,0 0-450,0 0 82,4-6 406,-4 5-622,1 1-1,-1-1 1,1 0-1,-1 0 1,1 0-1,0 0 0,-1 1 1,1-1-1,0 0 1,0 1-1,0-1 1,0 0-1,-1 1 1,1-1-1,0 1 0,0 0 1,0-1-1,0 1 1,0 0-1,0-1 1,0 1-1,0 0 1,0 0-1,0 0 0,0 0 1,0 0-1,1 0 1,-1 0-1,0 0 1,0 0-1,0 1-20,4 1 73,0 1 0,0 0 0,-1 0 0,0 0-1,1 0 1,2 3-73,10 9 119,-4-5-84,-1-1-1,1 0 1,0-1-1,1-1 1,0 0-1,0 0 1,1-1-1,-1-1 1,1-1-1,0 0 1,1-1-1,-1-1 1,1 0-1,14 0-34,-8-1 6,-15-1 12,1 1-1,0-1 1,0-1-1,0 0 0,2 0-17,-9 0 104,0 1 0,0-1-1,0 0 1,0 1-1,0-1 1,0 0-1,-1 0 1,1 0 0,0 0-1,0 0 1,-1 0-1,1 0 1,-1 0-1,1 0 1,-1 0 0,1 0-1,-1 0 1,0-1-1,1 1 1,-1 0-1,0 0 1,0 0 0,0 0-1,0-1 1,0 1-1,0 0 1,0 0-1,-1 0 1,1-1-104,0-1 122,0 0 1,-1 0-1,1 0 0,-1 0 0,0 1 1,1-1-1,-1 0 0,0 0 1,-1 1-1,1-1 0,-1-1-122,-2 1 74,1 1 1,-1-1-1,0 1 0,1 0 0,-1 0 1,0 0-1,0 0 0,0 1 0,-1 0 1,1 0-1,0 0 0,0 0 1,-1 0-1,1 1 0,0 0 0,-1 0 1,1 0-1,-4 1-74,1-1 80,5 0-69,1 0 0,-1 1-1,1-1 1,-1 0 0,1 0 0,-1 1 0,1-1 0,-1 1 0,1-1 0,-1 1 0,1 0 0,0 0-1,-1-1 1,1 1 0,0 0 0,0 0 0,-1 0 0,1 0 0,0 1 0,0-1 0,0 0-1,0 0 1,1 1 0,-1-1 0,0 0 0,0 1 0,1-1 0,-1 1 0,1-1 0,0 1 0,-1 0-11,-1 7 35,1 0 1,0-1 0,0 1 0,1 0 0,0 3-36,1-3 67,-2-3-64,1 1-1,0-1 1,1 1-1,0-1 1,0 0-1,0 1 1,0-1 0,1 0-1,0 0 1,1 0-1,0 0 1,-1 0-1,2 0 1,-1-1 0,1 0-1,0 1 1,0-1-1,0 0 1,0-1-1,1 1 1,0-1 0,0 0-1,0 0 1,1-1-1,-1 0 1,1 1-1,2-1-2,8 3-99,1-1 0,0-1-1,0 0 1,0-1 0,0-1-1,0-1 1,0-1-1,17-1 100,-31 1-367,1 0 0,0 0-1,0 0 1,0-1-1,-1 0 1,1 1 0,3-3 367,18-14-5318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28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2017,'0'0'2420,"0"0"-913,0 0-555,0 0-47,0 0-14,0 0 21,0 0-71,-8 1 87,-2-1-556,6 0-27,-1 0 1,0 0-1,1 0 1,0 1 0,-1 0-1,1 0 1,-4 2-346,5-1 1561,12 0-1248,17 1-556,-24-3 341,398 4 769,-223-6-585,-58 0-107,-16 0 149,48 7-324,-48 7 275,13 6-275,-96-18-1955,-20 0-4430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5:29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6371,'0'0'2006,"0"0"-877,0 0-668,0 0 196,0 0 607,0 0-135,-28 11 4455,18-5-5175,-9 2 772,1213-6 163,-1181-2-1529,-9 1 58,-1-1 0,1 0 0,0 1 0,0-2 0,0 1 0,-1 0 0,1-1 0,0 1 0,-1-1 0,1 0 0,0 0 0,-1-1 0,1 1 0,-1-1 0,0 0 0,3-1 127,1-4-5280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7:08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581 242 304,'0'0'11165,"-29"-1"-8604,-93-1-2096,116 2-415,0 0 0,0 1 0,0-1 0,1 1 1,-1 0-1,0 1 0,0-1 0,1 1 1,-1 0-1,1 0 0,-1 1 0,1 0 0,0 0 1,0 0-1,0 1 0,0-1 0,1 1 0,0 0 1,-1 0-1,-2 5-50,-2 0 73,-12 15 30,1 1 0,1 0 0,2 1 0,0 1 0,2 1-1,0 0 1,3 1 0,-3 8-103,-11 38 97,4 1 0,-10 62-97,3 25 125,8 1 0,2 76-125,13 332 241,9-449-146,5 0 0,6 2-95,-5-72 43,1-1 0,3 0 0,3 0 0,1-2 0,21 42-43,-26-68 11,0-1-1,1-1 0,2 0 0,0-1 0,1-1 1,1 0-1,4 1-10,-9-10 0,0 0-1,1 0 1,1-1-1,0-1 1,0-1-1,1 0 1,0 0-1,0-2 1,1 0-1,-1 0 1,5-1 0,-3 0-8,0-2 1,0 0-1,0-1 0,0 0 0,0-2 1,0 0-1,0-1 0,0 0 0,0-2 1,0 0-1,0 0 0,-1-2 0,1 0 1,-1-1-1,0-1 0,-1 0 0,0-1 1,0-1-1,0 0 0,-1-1 0,5-5 8,17-18 9,-1-1 0,-2-2 0,-1-1-1,-2-2 1,-2-1 0,-1-1 0,-2-1 0,-2-1-1,-2-2 1,9-31-9,-3 0 23,-3-2 0,-4-1 1,-3-1-1,-4 0 0,-3-1 0,-4-6-23,-2-21 29,-4 1 0,-6-1 0,-4 1 0,-4 1 0,-6 0 0,-4 1 0,-33-88-29,12 68 76,-57-108-76,70 171 57,-2 1 0,-4 2 0,-1 1 0,-22-21-57,40 55 108,0 1-1,-2 1 1,-1 1-1,0 1 1,-2 1-1,0 1 1,-11-5-108,13 11 81,0 0 0,0 2 1,-1 1-1,0 1 0,0 1 1,-1 1-1,0 1 0,-18 0-81,39 4 6,-11-1-4,0 1 0,1 0 0,-1 1 1,0 0-1,0 2 0,-13 2-2,27-3-13,0-1 0,1 1 0,-1 0 1,1 0-1,-1 0 0,1 0 0,0 0 0,-1 0 1,1 1-1,0-1 0,0 0 0,0 1 0,0-1 0,0 1 1,0-1-1,0 1 0,0-1 0,1 1 0,-1 0 0,1-1 1,-1 1-1,1 0 0,-1-1 0,1 1 0,0 1 13,-1 5-217,1-1 0,0 1 0,1-1 0,0 8 217,0-10-273,0 2-521,0 0 0,0 0 0,1 0-1,0 0 1,0 0 0,3 4 794,26 45-11013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1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1 192,'0'0'160,"0"0"-160,0 0-32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5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0 11317,'0'0'2137,"0"0"-694,0 0-362,-16 23-483,5-8-518,-9 12 44,1 2 0,1 1 1,2 0-1,1 1 0,0 3-124,4-4 70,2 0-1,2 1 0,0 0 1,3 1-1,0-1 0,2 1 1,1 0-1,3 24-69,-2-52 0,1 1-1,-1-1 1,1 0-1,0 1 0,1-1 1,-1 0-1,1 0 1,-1 0-1,1 0 1,1 0-1,-1-1 1,0 1-1,1-1 0,0 1 1,-1-1-1,1 0 1,1 0-1,-1 0 1,0 0-1,1-1 1,0 1-1,-1-1 0,3 1 2,0 0-4,0-1 1,0 0 0,0 0 0,0-1 0,0 1 0,0-1 0,1 0 0,-1-1 0,0 0 0,1 0 0,-1 0 0,0-1 0,0 0 0,1 0 0,-1 0 0,1-1 2,-3 0 4,0 1 0,0-1 0,0 0 0,-1 0 0,1-1 1,0 1-1,-1-1 0,0 0 0,0 0 0,1 0 0,-2 0 0,1 0 1,0-1-1,-1 1 0,1-1 0,-1 1 0,0-1 0,-1 0 0,1 0 1,0 0-1,-1-1-4,2-4 15,-1-1 0,0 1 0,0 0 1,-1-1-1,-1 1 0,1 0 0,-1-1 1,-1 1-1,0-3-15,0 10 6,1 0 1,0 0-1,-1 0 1,1 1-1,-1-1 0,0 0 1,0 1-1,0-1 1,0 1-1,0-1 1,0 1-1,0-1 0,0 1 1,0-1-1,-1 1 1,1 0-1,-1 0 0,1 0 1,-1 0-1,1 0 1,-1 0-1,1 0 1,-1 0-1,0 1 0,0-1 1,1 1-1,-1-1 1,-1 1-7,-6-2-17,0 1 0,0 0 1,0 1-1,0 0 0,-2 0 17,-2 0-163,-9 2-2107,6 8-3912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1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7 464,'-24'0'4538,"-135"-6"1102,153 5-5439,-2 2 250,15 11-244,160 155 188,-60-65 686,104 116 1048,-9 9 0,88 136-2129,-162-186 201,184 244 19,-307-414-267,24 30 108,-2 1 1,10 20-62,-31-49-253,-1 0-1,-1 0 1,0 1-1,0-1 1,0 1-1,-2 0 0,1 0 1,-1 0-1,-1 1 1,0-1-1,0 0 1,-1 1-1,0 2 254,0-12-105,0-1 0,0 0 1,0 0-1,0 1 0,0-1 0,0 0 1,0 1-1,0-1 0,0 0 0,0 1 1,0-1-1,0 0 0,0 1 0,0-1 1,0 0-1,0 1 0,0-1 1,0 0-1,0 0 0,-1 1 0,1-1 1,0 0-1,0 0 0,0 1 0,-1-1 1,1 0-1,0 0 0,0 1 0,0-1 1,-1 0-1,1 0 0,0 0 0,-1 0 1,1 1-1,0-1 0,0 0 0,-1 0 1,1 0-1,0 0 0,-1 0 0,1 0 1,0 0 104</inkml:trace>
  <inkml:trace contextRef="#ctx0" brushRef="#br0" timeOffset="1">343 1908 11093,'0'0'816,"0"0"1041,0 0-736,0 0-689,0 0-192,0 0-144,84-148 416,38 52 241,22-25-481,13-16-160,7-4-80,10 0 32,5 5-32,3 1-32,-11 10-432,-131 96-2610,-22 7-5826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2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10581,'0'0'902,"0"0"-262,18 36-168,13 28 171,3-2 0,3-2 0,2-1 0,6 2-643,503 574 1851,-429-517-1785,-43-43 5,12 20-71,-53-49 38,-33-43-193,-1 0 0,1 1 0,0-1-1,-1 0 1,0 1 0,0-1 0,0 1-1,0-1 1,0 1 0,-1-1-1,1 1 1,-1-1 0,0 2 155,0-4-69,0-1 0,0 0 0,0 0 0,0 0 0,0 1 0,0-1 0,0 0 1,0 0-1,0 0 0,0 1 0,0-1 0,-1 0 0,1 0 0,0 0 0,0 1 0,0-1 0,0 0 0,0 0 0,0 0 0,-1 0 0,1 0 0,0 1 1,0-1-1,0 0 0,0 0 0,-1 0 0,1 0 0,0 0 0,0 0 0,0 0 0,0 0 0,-1 0 0,1 1 0,0-1 0,0 0 0,0 0 1,-1 0-1,1 0 0,0 0 0,0 0 0,0 0 0,-1-1 0,1 1 0,0 0 0,0 0 0,0 0 0,-1 0 0,1 0 0,0 0 69,-27 0-6162</inkml:trace>
  <inkml:trace contextRef="#ctx0" brushRef="#br0" timeOffset="1">1 1536 12486,'0'0'1198,"0"0"-355,0 0-40,12-23-259,2-1-250,1 1 1,1 0-1,17-19-294,7 2 441,1 2 1,15-9-442,-43 37 56,281-246 1054,183-209-1110,-274 251 112,-185 197-520,0 0 0,8-3 408,-22 18-2508,-4 7-2873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7:10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337 180 10629,'0'0'579,"-21"20"-56,-3 3-377,1 1-1,1 1 1,-1 4-146,10-9 46,1 0-1,2 1 0,0 0 1,1 0-1,-4 13-45,-21 74 622,4 0 0,4 2 0,-7 92-622,14-22 986,8 0 1,8 5-987,2-107 252,4 1 1,4-1-1,5 18-252,-6-68 76,0-1 0,2 0 1,1-1-1,11 23-76,-12-33 32,1-1 0,0 1 0,1-2 0,0 1 0,1-1 0,1-1 0,0 0 0,2 0-32,-3-4 11,0-1 0,1 0 0,0 0 0,0-1 0,1-1 0,0 0 0,0-1 0,0 0 0,0-1 0,1 0 0,0-1 0,0-1 0,0 0 0,0-1 0,0-1 0,0 0 0,0-1-1,2 0-10,-6 0 3,0-1-1,0 0 0,0 0 1,0-1-1,0 0 0,0-1 1,-1 0-1,1 0 0,-1-1 1,0 0-1,-1-1 0,1 0 0,-1 0 1,0-1-1,4-5-2,5-7 6,0-1 0,-1-1 0,-1-1 0,-2 0-1,11-21-5,2-10 10,-2-3-1,-2 0 0,-3-1 0,-1-6-9,11-56 124,5-68-124,-11-10 126,-10 0 1,-8-99-127,-5 221 28,-2 0 0,-4 1 0,-12-53-28,12 101 16,-1 0 0,-1 0 1,-1 1-1,-1 0 0,-8-12-16,10 22 21,-1 0-1,-1 1 1,0 0-1,-1 1 1,-1 0-1,0 0 1,0 1-1,-1 1 0,-1 0-20,2 3 36,1 1-1,-2 1 0,1 0 1,-1 0-1,1 1 0,-1 1 0,-1 0 1,1 1-1,-1 0 0,1 1 0,-1 1 1,0 0-1,1 1 0,-8 0-35,14 0 11,0 0 1,0 1-1,0-1 1,-1 1-1,1 1 0,0-1 1,0 1-1,0 0 0,-4 3-11,7-3-2,2 0-1,-1 0 0,0 0 0,0 0 0,1 0 0,-1 1 1,1-1-1,-1 1 0,1 0 0,0 0 0,0 0 0,1 0 0,-1 0 1,0 0-1,1 0 0,0 0 0,0 1 0,0-1 0,0 1 0,0 2 3,-1 8-166,1 1 0,0 0 0,1-1-1,0 1 1,2 0 0,-1-1 0,2 1-1,0-1 1,1 0 0,0 0 0,1 0-1,1 0 1,0-1 0,0 0 0,2 0 0,7 10 166,-8-13-1154,0-1 1,1 0 0,0 0 0,9 7 1153,30 21-7665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7:10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0 9925,'0'0'1694,"-3"21"-414,-48 199-333,4-25-320,23-63-63,6 1 0,4 35-564,2 267 564,12-359-507,3 0-1,3 0 1,7 24-57,-7-73 2,0 0 0,2-1 0,1 0 0,12 23-2,-14-34-4,2 1 1,0-1-1,1-1 0,0 0 1,1 0-1,0-1 1,2-1-1,1 2 4,-3-5-11,0-1 1,0 0-1,1-1 0,0 0 0,0-1 0,1 0 0,-1-1 1,2 0-1,-1-1 0,0-1 0,1 0 0,10 1 11,-13-3 0,0 0 0,0-1-1,1 0 1,-1-1-1,0 0 1,0-1-1,0 0 1,0 0 0,0-1-1,0-1 1,-1 0-1,0-1 1,0 1-1,0-2 1,9-6 0,-2-1 14,-1-1 0,-1-1 0,-1 0 0,0-1 0,0-1 0,-2 0 0,0-1 0,7-16-14,5-12 30,-3-1 1,-1-1-1,0-10-30,2-17 31,-2-1 1,-4-1 0,-4-1-1,-1-15-31,1-90 109,-9-42-109,-3 120 45,-5 0 1,-5-5-46,6 77 20,-2 0 0,-1 1 1,-1 0-1,-2 0 0,-1 1 0,-2 0 1,-1 1-1,-11-16-20,18 34 11,-1 0 1,-1 1-1,1 1 0,-2-1 1,0 1-1,0 1 0,-10-8-11,14 13 9,0 0-1,0 0 0,0 1 0,0 0 1,-1 0-1,1 0 0,-1 1 0,0 0 0,1 0 1,-1 1-1,0 0 0,0 0 0,0 0 1,0 1-1,-4 0-8,11 0-19,-1 0 1,1 0-1,-1 0 1,0 0-1,1 0 0,-1 0 1,0 1-1,1-1 1,-1 0-1,0 0 0,1 0 1,-1 1-1,0-1 1,1 0-1,-1 1 1,1-1-1,-1 0 0,1 1 1,-1-1-1,1 1 1,-1-1-1,1 1 1,-1-1-1,1 1 0,0-1 1,-1 1-1,1 0 19,-6 28-2548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3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82 432,'-27'-14'10168,"-87"-41"-7228,82 43-2508,32 12-421,1 0 0,-1 0 0,0 0-1,0 1 1,0-1 0,0 0 0,0 0 0,0 0 0,0 0 0,0 1 0,0-1 0,0 0 0,0 0 0,0 0 0,0 0 0,0 1 0,0-1 0,0 0 0,0 0 0,0 0 0,0 0 0,0 1 0,0-1-1,0 0 1,0 0 0,-1 0 0,1 0 0,0 1 0,0-1 0,0 0 0,0 0 0,0 0 0,0 0 0,0 0 0,-1 0 0,1 0 0,0 1 0,0-1 0,0 0 0,0 0 0,0 0 0,-1 0 0,1 0-1,0 0 1,0 0 0,0 0 0,0 0 0,-1 0-11,153 142 392,-152-142-392,156 139 904,546 468 916,-608-534-1724,3-4-1,35 14-95,-59-42-85,1-3 0,2-3 0,52 14 85,-49-24-1718,-64-20-2937,-15-5-4920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4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1346 11429,'-186'2'560,"141"-2"257,30 0 688,15-2-769,18-54-736,54-29 0,40-34 208,27-19-64,15-6-96,5-3 32,-5 8 0,-4 2-32,-6 12 0,-5 6 0,-7 10-48,-105 91-3874,-9 9-7699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4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11029,'0'0'1457,"0"0"-1377,70 134 96,-3-46 528,12-1 65,18-2-17,13-4-256,7-5-224,-1-2-80,-4-5-144,-10-4-16,-10-7 16,-5-6 16,-12-12-32,-10 2-32,-21-4-48,-44-33-1744,0 2-4451</inkml:trace>
  <inkml:trace contextRef="#ctx0" brushRef="#br0" timeOffset="1">230 1285 13046,'0'0'1040,"-140"11"689,135-11-1185,5-9-239,0-45-241,30-31 80,37-31 176,38-18-64,29-3-160,18 5 0,7 16-64,-2 19-16,-6 17 32,-6 13-48,-108 60-1056,-12 7-4771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5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10821,'0'0'2689,"0"0"-2657,119 161 352,-52-40 497,8-5-177,7-6-256,3-16-240,2-7-64,2-9-96,1-6-15,-1-7 63,-7-5-96,-12-8 16,-13-3-16,-15 0-177,-14 0-1343,-28-37-1618,0-3-3505</inkml:trace>
  <inkml:trace contextRef="#ctx0" brushRef="#br0" timeOffset="1">777 1393 6115,'0'0'5778,"0"0"-4449,-8-123-433,53 44 545,15-15-208,9-15-337,13-6-160,0 4-175,1 14-289,-4 17-160,-9 17-64,-3 12 0,-10 10-48,-7 12 32,-8 14-64,-10 10-208,-32 5-3122,0 2-4753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7:12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61 9316,'0'0'971,"0"0"-429,0 0-230,0 0-168,0 0-82,-4-10 114,-11-30 336,12 30 85,3 10-167,0 0-19,-2-1-155,0 1 1,0 1-1,0-1 1,1 0-1,-1 0 0,0 1 1,0-1-1,1 1 1,-1-1-1,0 1 1,1 0-1,-1 0 0,1-1 1,-1 1-1,1 0 1,-1 0-1,0 1-256,-16 26-266,12-17 575,-44 84-204,5 3 0,3 1 1,6 2-1,3 2 0,5 1 0,5 1 0,4 1 1,5 1-1,0 85-105,13-156 43,-3 83 175,9 73-218,-3-156 21,3-1-1,0 1 1,3-2 0,1 1-1,1-1 1,2 0-1,10 19-20,-14-37 1,0-1 0,1 0 0,1 0 0,0-1 0,1 0-1,1-1 1,0-1 0,1 1 0,0-2 0,0 0-1,2 0 1,-1-2 0,1 1 0,0-2 0,1 0-1,0-1 1,1-1 0,-1 0 0,1-1 0,0-1 0,0 0-1,1-2 1,16 2-1,-14-3-7,0 0 0,1-1 0,-1-1 0,0-1 0,0-1-1,0 0 1,5-3 7,-11 1-6,0 0 0,0 0 0,0-1-1,-1-1 1,0 0 0,-1-1 0,0-1 0,0 0-1,0 0 1,3-5 6,10-13 4,-1-1-1,-1-1 1,-2 0-1,-1-2 0,-1-1 1,-2 0-1,-1-1 1,-2-1-1,-1 0 1,5-21-4,1-16 11,-3-2 1,-3 0-1,-3 0 0,-1-58-11,-6 47 18,-3 0 0,-5 0-1,-3 0 1,-6-15-18,7 61 16,-1 0 0,-3 1 0,-1 0 0,-1 0 1,-2 2-1,-2-1 0,-1 2 0,-2 1 0,-1 0 0,-4-2-16,17 25 19,0 0-1,-1 0 0,0 0 0,-1 1 1,0 1-1,0 0 0,-1 0 0,0 1 1,-1 0-1,1 1 0,-1 1 1,0-1-1,-1 2 0,1 0 0,-1 0 1,0 1-1,0 1 0,0 0 0,0 1 1,-12 0-19,25 1-4,-1 0 0,1 0 0,0 0 0,-1 0 1,1 0-1,0 0 0,0 0 0,-1 0 0,1 0 0,0 0 1,0 0-1,-1 0 0,1 0 0,0 1 0,0-1 0,-1 0 1,1 0-1,0 0 0,0 0 0,-1 0 0,1 1 0,0-1 1,0 0-1,0 0 0,0 0 0,-1 1 0,1-1 0,0 0 0,0 0 1,0 1-1,0-1 0,0 0 0,0 0 0,0 1 0,-1-1 1,1 0-1,0 0 0,0 1 0,0-1 0,0 0 0,0 1 1,0-1-1,0 0 0,0 0 0,0 1 0,1-1 0,-1 0 1,0 1 3,-1 7-513,1 1 1,0-1-1,1 0 1,0 1-1,0-1 0,1 1 1,0-1-1,1 0 1,-1 0 512,21 43-6339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7:13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24 13334,'0'0'1371,"0"0"-47,0 0-329,-21 24-107,21-24-888,-24 27 154,1 1 0,2 1 0,-5 9-154,15-17 67,1 1 0,1 1 0,0 0 1,2 0-1,-3 17-67,-19 85 265,6 1-1,5 1 1,6 1 0,4 85-265,8-173 35,1-1 0,2 1 1,2-1-1,2 1 0,11 36-35,-14-63 4,0 0 1,1 0-1,1-1 0,0 0 0,0 0 0,1 0 1,1-1-1,0 0 0,0 0 0,1-1 0,0 0 1,1 0-1,0-1 0,1-1 0,0 0 1,0 0-1,1-1 0,0 0 0,3 0-4,-4-2 0,0-1 0,0-1 0,1 0 0,-1 0 0,1-1 0,0-1 0,0 0 0,-1 0 0,1-1 0,0-1 0,0 0 0,0-1 0,-1 0 0,1 0-1,1-2 1,1-1 1,1 0-1,-2-2 0,1 1 1,0-2-1,-1 1 0,-1-2 1,1 0-1,-2-1 0,1 0 1,-1 0-1,5-7 0,6-9 16,-1-1 0,-1-1 0,-2 0 0,0-2 0,-2 0 0,8-22-16,-6 6 35,-2-1-1,-3-1 0,-1 0 0,0-15-34,1-26 171,0-86-171,-9-87 200,-4 232-175,-2-16 25,-1 1 0,-2-1-1,-3 1 1,-1 0-1,-2 0 1,-2 2-1,-12-27-49,22 58-1226,14 21-1953,-6-4 2438,18 17-3720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7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7668,'0'0'2321,"0"0"-507,0 0-208,0 0-510,-3 8-631,2-5-466,1 0 1,-1 0-1,1 1 1,0-1-1,0 0 1,0 0-1,0 0 1,0 1-1,1-1 1,0 0-1,-1 0 1,1 0-1,0 0 1,0 0-1,1 0 1,-1 0-1,1 0 1,-1 0-1,1-1 1,0 1-1,1 0 1,9 11-1,0-1 0,0 0 1,12 8 0,2 2 10,-6-5-4,3 3 17,-1 1 1,8 11-24,-25-26 8,1-1 1,-1 1-1,-1 1 1,0-1-1,0 1 1,0-1-1,-1 1 1,0 0-1,0 0 1,-1 1 0,0 0-9,-1-1 17,0 0 1,-1 0-1,0 0 1,0-1-1,-1 1 1,1 0 0,-2 0-1,1 0 1,-1-1-1,-1 1 1,1-1 0,-1 1-1,0-1 1,-5 6-18,0 1 41,-2-1 0,0-1 0,0 0 1,-1 0-1,-1-1 0,-12 9-41,17-13-16,0-1 0,-1-1-1,0 0 1,0 0 0,-1 0 0,1-1-1,-1 0 1,0-1 0,0 0-1,-6 1 17,13-4-2315,2 0-3739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7:13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7 10389,'0'0'1726,"-9"32"-787,-35 145 552,-16 132-1491,49-215 449,3 0-1,5 1 0,4-1 0,8 43-448,-4-99 31,2 0 0,2 0-1,2-1 1,1 0 0,12 23-31,-13-34 6,1-1 0,2-1 0,0 0 0,2-1 0,1 0 1,0-1-1,2-2 0,3 4-6,-13-17-3,0 1 1,0-1-1,1-1 1,0 0 0,0 0-1,1-1 1,0 0-1,0-1 1,0 0-1,10 2 3,-15-4-2,1-1 0,0 0 0,0 0 1,-1-1-1,1 0 0,0 0 0,0 0 0,0-1 0,-1 0 0,1 0 0,0-1 0,-1 0 0,1 0 0,-1-1 0,0 1 0,1-1 0,-2-1 0,1 1 1,3-4 1,1-1 0,-1-1 1,0 0 0,-1 0 0,0-1 0,0-1 0,3-6-1,6-13 36,-1 0 0,0-3-36,9-28 137,-2-1 1,-3-1 0,8-46-138,-8 3 515,7-94-515,-19 108 477,-4 0 0,-4 1-1,-6-32-476,4 106 52,0-1 0,-2 1 0,0 0 0,-1 0 0,0 0 0,-2 0 0,0 1 0,-1 0 0,0 1 0,-1 0 0,-1 0 0,0 1-1,-1 0 1,-1 1 0,0 0 0,-1 1 0,0 0 0,-1 1 0,0 1 0,-1 0 0,0 1 0,0 0 0,-1 1 0,0 1 0,0 1 0,-1 0 0,0 1-1,0 1 1,0 0 0,-15 0-52,-36 2-288,64 1 82,1 1 0,-1 0 0,1 0-1,-1 1 1,1-1 0,-1 1 0,1-1-1,0 1 1,-1 0 0,1 1 206,-29 24-4837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6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81 1233,'-32'-15'3011,"8"4"-1507,0 0 1,-1 1-1,0 2 0,-1 0 1,0 2-1,-3 0-1504,-28 0 2316,55 7-1941,10 7-86,159 133 392,6-7-1,107 59-680,396 208 1150,-647-384-1156,119 70-496,-130-75 141,-1 0-1,-1 1 1,0 1 0,-1 1-1,0 0 1,4 7 361,-10-7-2333,-10-6-1145,-16 6-6796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6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1171 14983,'-129'-20'1248,"124"9"-431,5-16-817,40-27 96,54-35 0,45-32 672,28-16-15,20-6-305,-3 6-304,-18 17-80,-16 19-32,-31 18 16,-30 25-16,-26 22-32,-19 14-272,-21 10-2129,-18 12-2514,-5 0-3552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7:14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30 384,'0'0'8972,"0"0"-5714,-22-4-1855,-73-16-176,87 18-928,-1 1-1,1 0 0,-1 0 0,1 1 0,-1-1 1,-6 2-299,6 0 281,8-1-233,-1 0 1,0 1-1,0-1 1,1 1-1,-1-1 0,0 1 1,1-1-1,-1 1 1,0 0-1,1 0 1,-1 0-1,1 0 1,-1 0-1,1 0 1,0 0-1,-1 0 1,1 0-1,0 1 1,0-1-1,0 1 1,-1 0-49,-1 5 55,0-1 0,0 1 0,0 0-1,1 0 1,0 1-55,-1 3 79,-16 61 78,3 1-1,3 0 1,-2 57-157,0 231 117,13-172 71,12 50-188,-5-175 54,4-2 0,2 1-1,2-1 1,4-1-1,18 44-53,-26-83 11,0-1-1,1 0 1,2-1 0,0 0 0,1-1-1,0 0 1,6 4-11,-9-13 2,-1-1 0,2 0 1,-1 0-1,1-1 0,0 0 0,1-1 0,0 0 1,0-1-1,1 0 0,-1-1 0,1 0 0,10 1-2,-2 0 1,1-2-1,0-1 0,-1-1 0,1 0 0,0-2 0,0 0 0,10-3 0,-17 1-2,1 0 0,-1-2-1,0 0 1,0-1 0,0 0 0,-1-1 0,0-1-1,0 0 1,0-1 0,9-8 2,3-4 5,-1-2-1,-1-1 1,-1 0-1,-1-2 1,-1-1-1,-2-1 1,0 0-1,-2-1 1,-1-1-1,-1-1 1,1-6-5,2-10 25,-1-1 0,-3-1 1,-2-1-1,-2 1 0,-2-2 1,-2 1-1,-2-10-25,-1 10 45,-3 0-1,-2 0 1,-2 0 0,-3 0 0,-1 0 0,-3 1 0,-1 1-1,-3 0 1,-2 1 0,-8-14-45,-1 7 70,-2 1-1,-3 2 1,-1 1-1,-33-35-69,45 59 47,-1 1-1,-2 2 0,0 0 0,-2 1 0,0 2 0,-1 0 0,-1 2 1,0 1-1,-20-8-46,40 21-4,0 0 0,0 0 0,-1 1 0,1 0 0,-1 0 0,1 0 0,-1 1 0,0 0 0,1 1 0,-1 0 0,0 0 0,-2 1 4,9-1-41,0 0 0,0 1 0,0-1 0,0 0 0,0 1 0,0-1 1,0 1-1,0-1 0,0 1 0,0-1 0,0 1 0,0 0 0,1-1 1,-1 1-1,0 0 0,0 0 0,1 0 0,-1-1 0,1 1 0,-1 0 0,1 0 1,-1 0 40,-1 4-464,0 1 0,0-1 0,0 0 0,1 0 0,0 1 1,0-1 463,-3 44-7897,4-3-437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57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1 858 7491,'0'0'1428,"0"0"-452,0 0 155,0 0 331,0 0-154,0 0-561,10-2-347,12-4-191,0 0 0,-1-2 1,0 0-1,-1-1 0,0-1 1,0-1-1,-1-1 0,-1-1 0,11-9-209,26-23 443,-1-3 0,23-29-443,82-94 197,-56 56 13,6 4-1,76-57-209,-180 164 29,-4 3 20,1 0 1,-1 0-1,0 0 0,0 0 0,1 0 0,-1 0 1,0 0-1,1 0 0,-1 1 0,1-1 0,-1 1 1,1-1-1,-1 1 0,2-1-49,-2 5 499,-4 36-309,-1 0 1,-2 0-1,-1-1 0,-11 29-190,-8 45 31,-16 170 114,9 40-145,3-23 122,8-69 484,9 157-606,13-388-168,0-6-417,5-75-3843,1 8-3344,-5 18-485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4:57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8180,'0'0'2865,"0"0"-2241,0 0-223,0 0 1215,0 0 353,0 0-1297,22 132-479,-44-54 47,-3-2-16,3-6-80,4-8-96,8-8-48,10-7 0,0-40-849,0-5-6770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0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463 704 240,'0'0'352,"0"0"-130,0 0-62,0 0-48,-3-22 93,-9-69-15,11 84-166,0 0 0,-1 0 1,0 0-1,0 0 0,0 0 1,-1 1-1,0-1 0,-1 1 1,1 0-1,-1 0 0,0 0 1,-1 0-25,-9-14 63,-15-22 148,13 19-8,0-1 1,1-1-1,-10-25-203,8 7 237,-3 1-1,-8-11-236,20 39 340,0 1-1,-1 0 0,-1 1 1,0 0-1,-1 1 1,0 0-1,-1 0 0,-7-4-339,5 4 969,-1 1-1,1 1 1,-1 0-1,-1 1 1,0 0-1,0 1 0,-10-2-968,24 9 1137,8 4-716,19 14-294,-1 0-1,19 21-126,-18-17 110,169 165 1767,-7 8 0,69 104-1877,-89-103 310,8-7-1,7-8 0,32 11-309,57 26-269,-262-207-757,-12-5-269,-24-4-577,23-2 1823,-232-1-10548,173-5 8623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6:50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414 1647 7523,'-48'13'152,"-56"13"2175,-51 4-2327,118-23 963,22-3 321,0-2 0,0 0 0,-10 0-1284,46-20 844,535-505 1150,-12 11-739,-133 177-879,-226 188-344,-73 60-453,34-15 421,-131 93-2193,-14 9-2393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7:34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831 1 8964,'-26'27'688,"-205"229"-237,-261 329 2676,455-547-2826,-3 4 129,39-41-421,-3 7 42,18-6-79,-2-4 11,0-1 0,0 0 1,0-1-1,-1 0 0,1-1 0,-1 0 0,0-1 1,0 0-1,-1-1 17,31-20 34,25-24-34,-66 51 0,199-178 127,-69 59-54,-117 106-60,-12 11-8,1 0-1,0 1 0,0-1 0,0 0 1,0 0-1,0 1 0,1 0 1,-1-1-1,0 1 0,1 0 1,-1 0-1,1 0 0,0 0-4,-4 7 104,-18 31 111,-1-2 0,-15 18-215,-12 21 42,-112 213 185,153-275-209,0 1 0,0-1 0,1 1-1,1 0 1,0 0 0,-2 10-18,6-22-1,0 0 1,0-1-1,0 1 1,0 0 0,-1-1-1,1 1 1,0 0-1,0 0 1,0-1-1,0 1 1,1 0-1,-1 0 1,0-1-1,0 1 1,0 0-1,0-1 1,1 1-1,-1 0 1,0-1 0,1 1-1,-1 0 1,1-1-1,-1 1 1,18 2-54,-12-3 44,7-1 5,0-1 0,-1 1 0,0-2 0,1 0 0,-1 0 0,0-1 0,0-1 0,-1 0 0,0 0 0,7-5 5,23-16-3,-1-1 0,6-7 3,-25 17 3,23-16 18,-6 3-11,1 2 0,1 1 0,23-9-10,-61 35 14,3-1 12,-7 12 94,-13 21-29,-1-2 0,-1 1 1,-14 16-92,-4 6 19,2-2 20,8-14 35,1 2 0,2 1 0,2 0-1,2 1 1,-1 6-74,18-42 3,-1 0-3,1 0 1,0 0 0,0 0 0,0 0 0,1 1 0,-1-1 0,1 1-1,0-4-1,0 0 1,0 0-1,1 0 1,-1 0 0,0-1-1,0 1 1,1 0 0,-1 0-1,0 0 1,1-1-1,-1 1 1,1 0 0,-1 0-1,1-1 1,0 1-1,-1 0 1,1-1 0,0 1-1,-1 0 1,1-1 0,0 1-1,0-1 1,-1 0-1,1 1 1,0-1 0,0 0-1,0 1 1,0-1 0,-1 0-1,1 0 1,0 1-1,0-1 1,0 0 0,0 0-1,0 0 1,0 0 0,13 0-1,0 1 0,0-1 1,0-1-1,0-1 0,-1 0 1,1 0-1,0-2 0,-1 0 0,0 0 1,0-1-1,5-3 1,4-3 9,2-1 5,1 0 1,0 2 0,1 0-15,-26 10 0,0 0 0,0 0 0,1 0 0,-1 0 1,0 0-1,0 0 0,1 0 0,-1 0 0,0 0 0,0 0 0,0 0 0,1 0 0,-1 0 0,0 0 0,0 0 0,1 0 0,-1 0 0,0 0 0,0 0 0,1 0 0,-1 0 0,0 0 1,0 0-1,0 0 0,1 0 0,-1 0 0,0 0 0,0 1 0,0-1 0,1 0 0,-1 0 0,0 0 0,0 0 0,0 1 0,0-1 0,0 0 0,1 0 0,-1 0 0,0 1 0,0-1 1,0 0-1,0 0 0,0 0 0,0 1 0,0-1 0,0 0 0,0 0 0,0 1 0,-2 15 12,1-12-8,-9 31 2,-1-1-1,-3-1 1,0 0-1,-2-1 1,-13 20-6,4-7 1,-10 19 2,3-8 17,-19 51-20,43-88 0,1 0-1,1 1 1,1-1 0,1 1 0,1 0 0,0 0 0,1 19 0,2-36-4,0-1 0,0 1 0,1-1 1,-1 1-1,1-1 0,0 0 1,0 0-1,0 1 0,0-1 0,0 0 1,0 0-1,1 0 0,-1 0 1,1 0-1,-1 0 0,1 0 0,0-1 1,0 1-1,-1 0 0,1-1 1,0 0-1,1 1 0,-1-1 0,0 0 1,0 0-1,0 0 0,1 0 1,-1-1-1,0 1 0,2 0 4,11 2-8,1 0 1,-1-1-1,0 0 1,11-1 7,-9-1-2,-6 1 4,-1-1-1,1 1 0,-1 0 1,0 0-1,0 1 0,0 1 1,9 2-2,-17-4 0,1 1 0,0-1 0,0 1 0,-1 0 0,1 0 0,0 0 0,-1 0 0,0 0 0,0 1 0,0-1 0,0 1 0,0-1 0,0 1 0,0 0 0,-1-1 0,1 1 0,-1 0 0,0 0 0,0 0 0,0 0 0,0 0 0,-1 1 0,1-1 0,-1 3 0,4 43 2,-3 1 1,-3 13-3,1 10 9,-1 45-927,2-102-2276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27:35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10917,'23'-6'-27,"73"-20"22,-89 25 136,0-1 1,0 1-1,0 0 0,0 0 0,0 1 1,3 0-132,-7 1 235,0-1 0,0 1 1,0 0-1,0 0 1,-1 0-1,1 0 1,0 0-1,1 1-235,24 9-115,-8-8 71,1-1-1,-1-1 1,5-1 44,-7 0 20,-1 0-1,0 2 1,1 0 0,-1 1-1,0 0-19,-15-2 2,0 0 0,0 0 0,0 0 0,0 0 0,0 0-1,-1 0 1,1 1 0,0-1 0,-1 0 0,1 1 0,-1 0 0,1-1 0,-1 1 0,0 0-1,0 0 1,0-1 0,0 1 0,0 0 0,0 0 0,0 0 0,-1 0 0,1 0 0,-1 1 0,1-1-1,-1 0 1,0 0 0,0 1-2,1 7 10,-1 0 0,-1-1 0,1 1 0,-1-1 1,-3 10-11,1-7 22,-1 0 0,0 0 1,-1 0-1,0-1 0,-1 1 1,0-2-1,-5 7-22,-14 19 103,-18 17-103,-6 9 87,46-58-83,2-2-5,0-1 0,-1 0-1,1 1 1,1-1 0,-1 1-1,0-1 1,0 1 0,0-1-1,1 1 1,-1 0 0,1-1-1,-1 1 1,1 0 0,0 0-1,0 0 2,4 1-130,101-2-55,-53-2 258,-54 6 84,-6 7-87,0 1 0,-1-1-1,0 0 1,-1-1 0,0 0 0,-1-1 0,-6 5-70,-9 10 66,-120 107 830,139-126-824,6-6-64,0 1 1,-1 0-1,1 0 1,0 0-1,0 0 1,0 0 0,0 0-1,0 0 1,0 0-1,0 0 1,0 1-1,0-1 1,1 0-1,-1 1 1,1-1-1,-1 0 1,1 1-1,-1-1 1,1 1 0,0-1-1,-1 1-8,1-2 0,0 1-1,0-1-1,0 0 1,0 0 0,0 1-1,0-1 1,0 0 0,0 0-1,0 1 1,0-1 0,0 0-1,1 0 1,-1 0 0,0 1-1,0-1 1,0 0 0,0 0-1,0 0 1,0 1 0,1-1-1,-1 0 1,0 0 0,0 0-1,0 1 1,0-1 0,1 0-1,-1 0 1,0 0 0,0 0-1,1 0 1,-1 0 0,0 0-1,0 1 1,0-1 0,1 0-1,-1 0 1,0 0 0,0 0-1,1 0 1,-1 0 0,0 0-1,0 0 1,1 0 1,27 2-38,-1 0-1,1-2 1,0-1-1,-1-1 1,8-2 38,1-3-131,-1-2 1,29-10 130,37-10-1537,-101 28 1532,0 1 0,0 0 0,1 0 0,-1 0 0,0 0 0,0 0 0,0 0 0,0 0 0,1 0 0,-1 0 0,0 0 0,0-1 0,0 1 0,1 0 0,-1 0 0,0 0 0,0 0 0,0 0 0,0 0 0,1 1 0,-1-1 0,0 0 0,0 0 0,0 0 0,1 0 0,-1 0 0,0 0 0,0 0 0,0 0 0,0 0 0,1 0 0,-1 1 0,0-1 0,0 0 0,0 0 0,0 0 0,0 0 0,0 0 0,1 1 1,-1-1-1,0 0 0,0 0 0,0 0 0,0 0 0,0 1 0,0-1 0,0 0 0,0 0 0,0 0 0,0 0 0,0 1 0,0-1 0,0 0 0,0 0 0,0 0 0,0 1 0,0-1 0,0 0 0,0 0 5,-7 12 59,-14 10 122,0 0 1,-2-2-1,0-1 0,-25 16-181,7-5 286,-26 20 332,-16 12 1288,-9 14-1906,90-75 13,0 1-1,0 0 1,0 0 0,1 0-1,-1 0 1,1 1 0,-1-1 0,1 0-1,0 1 1,0-1 0,0 0-1,0 1 1,1-1 0,-1 1-1,1 0 1,-1-1 0,1 1-1,0-1 1,0 1 0,0 0 0,0-1-1,1 1 1,-1-1 0,1 1-1,-1 0 1,1-1 0,1 2-13,1 4-15,1 0 1,0 0 0,0-1 0,0 0-1,1 0 1,1 0 0,2 2 14,15 15-90,1-1 1,17 12 89,2 2-5322,-39-30-3232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27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0 640,'0'0'10405,"0"0"-9797,33 155-528,41-66 737,18 5 31,20 5-400,5-1-176,-2-6-127,-8-7-49,-20-16-48,-18-6 32,-21-12-80,-24 1-321,-24-1-2880,0-42-2338,-32 0 865</inkml:trace>
  <inkml:trace contextRef="#ctx0" brushRef="#br0" timeOffset="1">35 1209 11893,'0'0'673,"-35"-119"-65,137 36-352,30-11 673,22-4 159,11-1-304,6-1-303,3-6-209,-2-1-160,-20 4-16,-26 9-96,-39 22 0,-39 21-3922,-48 51-4546,-33 0 4738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0:09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0 169 192,'0'0'438,"0"0"-102,0 0 995,0 0 2975,0 0-3140,2 11-1081,2 2-66,-2-8-13,-1 0 0,0 0 0,0 0 0,0 1 0,-1-1 1,1 1-1,-1 0-6,16-5 200,33-3 1729,48-7-1929,-43 5 631,1 2 1,29 4-632,-1-1 327,162 1 466,271-5-295,-449-2-420,0-4 0,-1-3 1,7-4-79,-4 0 185,1 4 1,63-3-186,70 12 340,-81 3 157,57-9-497,91-9 943,143 15-943,-250 4 116,105-14 62,-116 3-99,303-36 466,-248 21-242,-55 15 114,138 10-417,-203 1 74,63 7 44,86 18-118,5 2 90,442 15 377,-166-12-104,-133-8-134,209 16 32,-296-13-94,413 48 365,-371-33-213,1-14 0,141-15-319,-331-11 227,245-6 675,-142 2-292,-170 3-497,-83 0-201,0-8-4776,0-4-5474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0:36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9188,'0'0'363,"0"0"-112,22 2-118,9 0-69,16 2 454,25-3-518,-30-4 806,-1-1 1,1-2-1,30-9-806,10-2 569,96-9 962,65 2-1531,181 3 686,1103-4 186,-1181 14-542,2 0-118,1142 11 1402,-1210-9-1268,5 0-84,-159 8-160,351 10 202,-341-1-186,118 10 52,-179-9-122,0 3 0,27 10-48,-31-4 42,237 55 41,-237-60-65,1-3 0,0-4 0,27-2-18,362-4 418,-461 1-530,1-1-1,-1 0 1,1 1-1,-1-1 0,0 1 1,1-1-1,-1 0 0,1 1 1,-1-1-1,0 1 0,1 0 1,-1-1-1,0 1 0,0-1 1,1 1-1,-1-1 0,0 1 1,0 0-1,0-1 0,0 1 1,0-1-1,0 1 0,0 0 1,0-1-1,0 1 1,0-1-1,0 1 0,0 0 1,0-1-1,-1 1 0,1 0 113,0 5-2910,0 11-8055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0:47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6291,'0'0'4615,"29"0"-3782,189 6-759,723-13 1796,-304-4-1317,-543 11-512,551-13 611,-27-12 170,-574 25-789,26 0 74,66 8-107,-113-5 17,0 1 0,0 1 0,-1 0 0,0 2 0,0 1 0,-1 1 0,18 9-17,-34-15-65,0 0-1,1 0 1,-1 0 0,0 1 0,-1-1-1,1 1 1,-1 0 0,1 1-1,-1-1 1,-1 1 0,1-1-1,-1 1 1,1 1 0,-1-1 0,-1 0-1,1 1 1,-1-1 0,0 1-1,1 4 66,-3 8-4268,-8 1-5080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0:48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569 155 0,'0'0'165,"-29"-8"401,-183-47 277,170 45-1685,-96-24 12673,-9-9-11831,162 40 1016,23 1-1079,150 2 386,1311 19 2064,-889 34-1773,-594-50-1032,-13-1-2196,-13 0-3161,-20 2-993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0:56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63 3538,'0'0'3756,"0"0"-2547,0 0-900,0 0 521,0 0 1000,0-9-400,1 4-1247,-1 4-150,0-1 0,1 1-1,-1-1 1,0 1 0,0-1 0,0 1 0,0-1-1,0 1 1,0-1 0,0 1 0,-1-1 0,1 1-1,0-1 1,-1 1 0,0-1 0,1 1 0,-1-1-1,0 1 1,1 0 0,-1 0 0,0-1 0,0 1-1,0 0 1,0 0 0,0 0 0,0 0 0,-1 0 0,1 0-1,0 0 1,0 0 0,-1 1 0,1-1 0,-1 0-1,1 1 1,-1-1-33,-6 0 135,-1-1 1,1 1-1,-1 1 0,0 0 0,1 0 0,-1 1 0,0 0 1,1 0-1,-3 1-135,6 0 40,-1 0 0,1 0 0,0 0 1,0 1-1,0 0 0,0 0 0,1 0 0,-1 0 1,1 1-1,0-1 0,0 1 0,0 0 0,0 1 1,-1 2-41,-9 13 25,2 0 0,0 1 0,1 0 0,1 1-1,1 0 1,1 0 0,1 1 0,-3 16-25,2 6-13,2 1 0,1-1 0,3 2-1,2 1 14,0-24-10,2 0 0,1 0-1,1 0 1,1 0 0,3 7 10,15 39-27,5 5 27,-3-7 10,0 9-10,-18-53 12,-2 0-1,-1 0 1,0 1-1,-2-1 1,-1 8-12,0-26 5,-1 0 1,0 0-1,0 0 1,0 0-1,-1 0 1,0 0-1,0 0 1,-1 0-1,0 0 1,0-1-1,0 1 1,-1 0-1,1-1 1,-1 0-1,-1 1-5,1-2 4,-2 2-2,1-1 0,0 1 0,0 0 0,0 0 0,1 1 0,0-1 0,0 1 0,0 0 0,1-1 0,0 1 0,0 0 0,1 0 0,0 4-2,-1 14-16,1 0 1,1 0-1,2 0 0,1-1 1,0 1-1,2-1 0,1 1 16,15 32-17,6 6 17,-13-34-5,-2 0 1,-1 0 0,-1 1-1,-2 0 1,0 1 0,-3 0-1,0 2 5,-3-14 11,-2 1 0,0 0-1,-1-1 1,0 1 0,-2 0-1,-1-1 1,0 0 0,-1 0-1,-1 0 1,-1-1 0,-8 16-11,-6 6 23,1-2 18,-8 24-41,23-48 16,0-1 0,1 0 0,1 1 0,0 0 0,1 0 0,0 0 0,2 0-16,-2 55-1,3 1-1,4-1 1,2 1 0,17 63 1,18 39-2,17 79 12,-46-185-6,-4 2 0,0 55-4,-5-42 16,-5 1 1,-3 0 0,-3-1-1,-16 66-16,-11-6 13,6-30-7,5 0-1,4 7-5,13-31-27,6 79 27,0-77 1,2-33-7,3 0 0,1-1 0,4 1 0,1-1 0,5 4 6,-14-50-2,1 1-1,0-1 0,1 0 1,0-1-1,0 1 0,1-1 1,0 0-1,0 0 0,4 4 3,-5-8-11,0 0 0,0 0 0,1-1 0,-1 1 0,1-1 0,0 0 0,0-1 0,0 1 0,0-1 0,0 0 0,1 0 0,-1 0 0,0-1 0,1 0 0,0 0 0,3 0 11,5 0-9,0 0 0,0 0 0,0-2 0,-1 0 0,14-2 9,-21 2 0,0-1-1,0 0 1,-1 0-1,1-1 1,0 1 0,-1-1-1,1 0 1,-1-1-1,0 1 1,0-1 0,-1 0-1,1 0 1,-1-1-1,2-1 1,-3 3-82,0 0-68,-1 0 1,1 0-1,-1 0 1,1 0-1,-1-1 0,0 1 1,0 0-1,-1-1 0,1 0 1,-1 1-1,0-1 0,0 0 1,1-1 149,-2-13-4496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00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45 117 48,'0'0'123,"0"0"1352,0 0 4330,0 0-3307,0 0-1421,0 0-450,-8 1-141,-21 3 61,21-3-48,8-1-190,0 0-175,7 2-107,-1-2 1,1 1 0,0-1-1,-1 0 1,1 0 0,3-1-28,16-1 79,38 0 412,-1-4 1,6-3-492,-5 0 445,1 3 0,6 3-445,1547 3 1910,-1199-14-1334,-329 14-346,950-20 824,-466 12-636,-420 18-361,-2 1 47,655-7 614,-472-5-615,-144-6 31,24-11-134,55-4 197,428 7 166,-308 10-219,319 3-77,-576 10 171,97 21-238,-135-16 199,-35-1-95,-39-8-88,0 0 0,-1-1 0,18-1-16,-38-1-43,1-1 0,-1 0 0,0 0 0,0 0-1,1 0 1,-1 0 0,0 0 0,0-1 0,1 1 0,-1 0-1,0 0 1,0 0 0,1 0 0,-1 0 0,0 0-1,0 0 1,1 0 0,-1-1 0,0 1 0,0 0 0,0 0-1,1 0 1,-1 0 0,0-1 0,0 1 0,0 0 0,0 0-1,0 0 1,1-1 0,-1 1 0,0 0 0,0 0 0,0-1-1,0 1 1,0 0 43,0-7-4442,0 3 1100,0-3-9357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37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16,'0'0'10997,"10"123"-10837,-10-24-160,-5 10-960,-2-68-2802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37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10341,'0'0'1168,"0"0"-992,0 0 289,134-103 591,-82 97-144,0 3-271,1 3-289,-1 0-176,-2 0-80,-6 3-48,-6 14 0,-8 4-48,-30-12-3057,0 0-3618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39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15 6739,'0'0'872,"0"0"25,0 0 456,0 0 95,-25-4-122,-13-1-147,-32-1-1179,65 6 69,1 0-1,-1 0 1,1 1-1,-1-1 1,1 1-1,-1 0 1,1 1-1,0-1 1,0 1-1,-1-1 1,1 1-1,0 0 1,1 1-1,-1-1 1,0 1-1,1 0 1,-1-1-1,1 2 1,0-1-1,0 0 1,0 1-1,0-1 1,0 1-69,-1 1 62,-4 7 15,0-1 0,1 1 0,0 0-1,1 1 1,0 0 0,1 0-1,0 0 1,1 0 0,1 1-1,0-1 1,1 1 0,0 4-77,-2 32 70,3-1 0,5 41-70,-4-81 4,5 41 7,3 0 0,2-1 0,15 44-11,-7-23 15,3 25-15,-15-51-155,-2 0 0,0 34 155,-4-77-179,0 0 0,0 0 0,0 1-1,0-1 1,0 0 0,0 0-1,0 0 1,0 0 0,-1 0 0,1 0-1,0 0 1,-1 0 0,1 0-1,0 0 1,-1 0 0,1 0 0,-1-1-1,0 1 1,1 0 0,-1 0-1,0 0 1,0 0 179,0-1-233,0 1 0,0-1 1,-1 0-1,1 0 0,0 0 0,0 0 0,0 0 0,0 0 0,0 0 1,0 0-1,0 0 0,-1-1 0,1 1 0,0 0 0,0-1 1,0 1-1,0-1 0,0 1 0,0-1 0,0 0 233,-2-1-369,0 0-1,-1-1 1,2 1-1,-1-1 1,0 1-1,0-1 1,1 0-1,-1-2 370,-15-26-2345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40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0 248 3314,'0'0'888,"29"-1"-2,97-4 133,87 3 1505,-199 1-2438,0-1 1,0 0-1,-1-1 0,1 0 1,-1-1-1,0-1 1,0 0-1,0 0 1,11-8-87,-15 7 21,0 0 0,0 0 0,-1 0 1,1-1-1,-2-1 0,1 1 0,-1-1 0,0-1 1,-1 1-1,0-1 0,0 0 0,-1-1 0,0 0-21,-3 6 15,0 0-1,-1 0 0,1 0 0,-1 0 1,0-1-1,0 1 0,0 0 0,-1-1 0,0 1 1,0-1-1,0-3-14,0 7 32,-1-1 1,1 1-1,0-1 1,-1 1-1,0-1 1,1 1-1,-1 0 1,0-1-1,1 1 1,-1 0-1,0-1 1,0 1-1,0 0 1,0 0-1,-1 0 0,1 0 1,0 0-1,0 0 1,0 0-1,-1 1 1,1-1-1,-1 0 1,1 1-1,0-1 1,-1 1-1,1-1 1,-1 1-1,1-1 1,-1 1-1,1 0 1,-2 0-33,-8-1 312,-1 0 0,1 0 0,-1 2 1,1-1-1,-1 1 0,1 1 1,-1 0-1,1 1-312,3-1 104,1 1 0,-1 0 0,1 0 1,0 1-1,0 0 0,0 0 0,1 0 0,0 1 0,0 0 1,0 1-1,0-1 0,0 2-104,-5 6 80,0 1 1,2 0-1,0 0 1,0 1-1,1 0 1,1 1-1,1 0 1,0 0-1,1 0 1,1 0-1,0 1 1,1 0-1,1 0 1,1 0-1,0 0 1,1 0-1,1 0 1,3 16-81,-3-27 1,0 0 1,1 0-1,-1 0 1,1-1-1,0 1 1,1-1-1,-1 1 1,1-1-1,0 0 1,1 0-1,-1 0 1,1 0-1,0 0 1,0-1 0,1 0-1,0 1-1,2 0 6,1 0-1,-1 0 0,1 0 1,0-1-1,1 0 1,-1-1-1,1 0 1,0 0-1,-1-1 1,5 1-6,4-1-37,1 1 1,0-2-1,0-1 1,1 0-1,-1-1 1,0-1 0,-1-1-1,1 0 1,0-1-1,16-7 37,-7-1-1187,1-1-1,-2-1 0,0-1 0,19-16 1188,-2-1-2793,-2-2-1,11-14 2794,-39 36-390,0-1 0,-1-1 0,-1 0-1,9-15 391,-16 22 24,0-1-1,0 1 0,0-1 1,-1 0-1,-1 0 0,1 0 0,-1 0 1,-1-1-1,1 1 0,-1 0 1,-1-6-24,0 14 144,0-1 1,0 0 0,0 0-1,0 0 1,0 1 0,0-1-1,0 0 1,-1 0 0,1 0-1,0 1 1,0-1 0,-1 0 0,1 1-1,-1-1 1,1 0 0,-1 1-1,1-1 1,-1 0 0,1 1-1,-1-1 1,1 1 0,-1-1 0,0 1-1,1-1 1,-1 1 0,0 0-1,1-1 1,-1 1 0,0 0-1,0-1 1,1 1 0,-1 0-1,-1 0-144,-30-1 2541,17 2-1730,9 0-708,-1 0 0,0 0 0,0 0 0,1 1 0,-1 0 0,1 0 0,0 0 0,-1 1 0,1 0 1,0 0-1,1 1 0,-1 0 0,0 0 0,1 0 0,0 1 0,0-1 0,1 1 0,-1 0 0,1 1 0,0-1 0,0 1 0,1 0 0,-1 0 0,1 0 0,1 0 0,-1 0 1,0 4-104,3-10 0,0 0 0,0 1 0,0-1 0,0 0 0,-1 0 0,1 1 1,0-1-1,0 0 0,0 1 0,0-1 0,0 0 0,0 0 1,0 1-1,0-1 0,0 0 0,0 0 0,0 1 0,0-1 0,0 0 1,0 1-1,1-1 0,-1 0 0,0 0 0,0 1 0,0-1 1,0 0-1,0 0 0,1 0 0,-1 1 0,0-1 0,0 0 0,0 0 1,1 0-1,-1 1 0,0-1 0,3 1-6,-1-1 0,1 1 0,0-1 0,-1 0 0,1 0 0,0 0 0,-1 0 0,1 0 0,0 0 0,-1-1 0,1 1 0,0-1 0,-1 0 0,1 0 0,-1 0 0,1 0 0,-1 0 0,2-2 6,43-28-53,-43 29 46,19-17-33,31-21-127,-49 37 142,0 0-1,0 1 0,1-1 1,-1 1-1,1 0 0,-1 0 1,1 1-1,0-1 0,5 1 26,-10 1-3,0 0 0,0 0 1,0 0-1,0 0 0,0 0 0,0 1 0,0-1 0,-1 0 0,1 1 0,0-1 0,0 1 1,0-1-1,0 1 0,0-1 0,-1 1 0,1 0 0,0-1 0,-1 1 0,1 0 0,0 0 1,-1-1-1,1 1 0,-1 0 0,1 0 0,-1 0 0,0 0 0,1-1 0,-1 1 0,0 0 0,1 0 1,-1 1 2,6 33-3,-6-28 7,3 31 59,-3 26-63,1 26 105,-1-89-104,0 1 0,0 0 0,0 0 0,1 0-1,-1 0 1,0 0 0,1-1 0,-1 1 0,1 0 0,0 0-1,0-1 1,-1 1 0,1 0 0,0-1 0,0 1 0,1-1 0,-1 1-1,0-1 1,0 0 0,1 1 0,-1-1 0,1 0 0,-1 0-1,1 0 1,-1 0 0,1 0 0,0 0 0,-1-1 0,1 1-1,0 0 1,0-1 0,0 1 0,-1-1 0,3 0-1,-1 0 0,1 0 0,0 0 0,0-1 0,-1 1 0,1-1 0,0 0 0,-1-1 0,1 1 0,-1 0 0,0-1 0,1 0 0,-1 0 0,0 0 0,0 0 1,0 0-1,0-1 0,1 0 0,12-15-13,-1 0 0,-1-1 1,0-1-1,10-20 13,-8 12-21,2 1-1,10-12 22,-12 26 15,-16 13-14,1 0 0,-1-1 0,0 1 0,0 0 0,1 0 0,-1 0 0,0 0 0,0 0 0,1 0 0,-1 0 0,0 0 0,0 0 0,1 1 0,-1-1 0,0 0 0,0 0 0,1 0 0,-1 0 0,0 0 0,0 0 0,1 0 0,-1 1 0,0-1 0,0 0 0,0 0 0,1 0 0,-1 1 0,0-1 0,0 0 0,0 0 0,0 0 0,1 1 0,-1-1 0,0 0 0,0 0 0,0 1 0,0-1-1,1 4 17,0 0 0,-1 1 0,1-1 1,-1 0-1,0 0 0,0 4-17,-1 5 37,2-11-34,0 37 159,4 22-162,-3-50 17,0 0-1,0 0 1,1-1-1,0 1 0,1-1 1,0 0-1,1 0 0,1 1-15,-5-9-3,0 0 0,0 0 0,0-1 1,1 1-1,-1-1 0,1 1 0,-1-1 1,1 0-1,-1 0 0,1 1 0,0-1 1,0 0-1,-1 0 0,1-1 0,0 1 1,0 0-1,0-1 0,0 1 0,0-1 1,0 1-1,0-1 0,0 0 0,0 0 1,0 0-1,0 0 0,0 0 1,0-1-1,0 1 0,0-1 0,0 1 1,0-1-1,0 0 0,0 1 0,0-1 1,0 0-1,-1 0 0,1 0 0,0-1 1,-1 1-1,1 0 0,-1-1 0,1 1 1,-1-1-1,0 1 0,1-1 0,0-1 2,2-7-1,1-1-1,-2 1 0,1-1 0,-2 0 0,1 0 0,-1-2 2,-1 5 0,0 0 0,0 0 0,1 0 0,0 1 0,1-1 0,0 1 0,0-1 0,0 1 0,1 0 1,0 0-1,0 1 0,1-1 0,0 1 0,2-2 0,0 2 1,1 0 0,0 0 0,0 1 0,0 0 0,1 0 1,-1 1-1,1 0 0,0 1 0,0 0 0,2 0-1,6-1-35,1 1 0,0 1 1,0 0-1,16 2 35,-32 0-1553,-2 0-3777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27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76 8388,'0'0'325,"0"0"518,-21-3-138,-65-14 58,84 16-699,0 1 0,0 0 0,0-1 0,0 0 0,0 1 1,0-1-1,0 0 0,0 0 0,1 0 0,-1-1 0,0 1 1,0 0-1,1 0 0,-1-1-64,1 1 76,1 0 0,0 0 0,-1 1 0,1-1 0,0 0 0,0 0 0,-1 0 0,1 1 0,0-1 0,0 0 0,0 0 0,0 0 0,0 1 0,0-1 0,0 0 0,0 0 0,1 0 0,-1 0-76,1-5 1245,13 6-1147,391-5 45,173 2-19,-247 16-97,-11 1 47,1 1-60,-108-16-19,235 2 10,-351 5 7,53 11-12,-53-4 20,55-3-20,112 4 30,-202-10-28,141 4 17,44-12-19,-116-5-19,85-20 19,18-1 5,303-2 253,-358 24-241,-130 6-14,-23 2-677,-1-1 0,1-1-1,1-2 675,-20 1-5426,-7 1-2439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41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66 413 8580,'0'0'1665,"0"0"-379,0 0-203,0 0-536,-11 26-224,-34 89 37,43-110-341,0 0 1,1 1-1,-1-1 1,1 1 0,0 0-1,1-1 1,0 1 0,0-1-1,0 1 1,0 0-1,1-1 1,0 1 0,0 0-1,0-1 1,1 0-1,0 1 1,0-1 0,0 0-1,1 0 1,0 0-1,0 0 1,0 0 0,0-1-1,1 0 1,0 1 0,0-1-1,3 2-19,1 0 7,0 0-1,0-1 1,0 0-1,1-1 0,-1 0 1,1 0-1,0 0 1,1-2-1,-1 1 1,0-1-1,1 0 1,-1-1-1,10 0-6,-14-1 2,-1 0-1,1 0 1,0-1 0,0 1-1,0-1 1,-1-1-1,1 1 1,0-1-1,-1 0 1,1 0-1,-1 0 1,0 0 0,0-1-1,3-2-1,0 0 6,-1-1 1,0 1-1,-1-2 0,1 1 0,-1 0 1,0-1-1,-1 0 0,2-4-6,7-15 16,-2-1 0,-1 0 0,-1-1 0,3-16-16,-10 35-2,9-39 16,-2-1-1,-2 0 1,0-26-14,-2-148 51,-5 192-29,0 28 19,-2-16-101,1 18 86,1 1 0,0-1 0,0 1 0,-1-1 1,1 1-1,0 0 0,-1-1 0,1 1 0,-1-1 0,1 1 1,0 0-1,-1-1 0,1 1 0,-1 0 0,1-1 0,-1 1 0,1 0 1,-1 0-1,1-1 0,-1 1 0,0 0 0,1 0 0,-1 0 1,1 0-1,-1 0 0,1 0 0,-1 0 0,1 0 0,-1 0-26,0 0 17,1 0-1,0 0 0,-1 0 0,1 0 1,0 0-1,0 0 0,-1 0 1,1 1-1,0-1 0,-1 0 0,1 0 1,0 0-1,0 0 0,-1 1 1,1-1-1,0 0 0,0 0 0,-1 0 1,1 1-1,0-1 0,0 0 0,0 0 1,-1 1-1,1-1 0,0 0 1,0 1-1,0-1 0,0 0 0,0 1 1,0-1-17,-9 24 74,1 1 0,2 1-1,1-1 1,0 1 0,2 0 0,1 0 0,1 1-74,1-14 1,-1 2-11,0 0 1,1-1-1,1 1 0,1 3 10,-1-14-2,0 0 0,0 0 0,0 0 0,0 0-1,1 0 1,0-1 0,-1 1 0,1 0 0,1-1 0,-1 1-1,0-1 1,1 0 0,0 0 0,-1 0 0,1 0 0,1 0-1,-1 0 3,13 6-1,0-1-1,0 0 0,0-1 0,1 0 0,0-2 0,1 0 0,-1-1 0,2 0 2,5 1-5,0 1 1,-1 2-1,20 8 5,-20-5 13,-2 1 0,1 1 1,-2 1-1,0 1 0,11 10-13,-21-16-20,-1-1 0,-1 1 0,0 1 0,0 0 0,-1 0 0,0 0 0,-1 1 0,0 0-1,-1 0 1,0 0 0,2 10 20,-5-9-1968,-2-3-2555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47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1 816,'0'0'689,"0"0"-689,0 0-497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48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89 475 384,'0'0'3596,"0"0"4712,0 0-5456,0 0-2345,-19 0-485,-6 1-47,-17 0-15,39-1 38,5-1 6,22-1 26,80-12 200,0-3-1,-1-5 1,96-35-230,-150 40 68,-1-2 1,-1-2 0,30-18-69,-52 24-318,0-1 1,-1-1 0,-1-1 0,0-1 0,-2-1 0,0-1 0,1-2 317,-18 18-441,1 0 0,-1-1 0,0 1 0,0-1 0,0 1 0,-1-1 0,0-1 0,0 1 0,0 0 0,-1-1 0,0 1 0,-1-1 0,1 1 0,0-7 441,-3 12 26,0 0 1,1-1-1,-1 1 0,0 0 0,0 0 1,1 0-1,-1 0 0,0 0 0,0 0 1,0 0-1,0 1 0,0-1 0,-1 0 1,1 0-1,0 1 0,0-1 0,0 1 1,-1-1-1,1 1 0,0-1 0,0 1 1,-1 0-1,1 0 0,0 0 0,-1 0 1,0 0-27,-40-4 4805,41 4-4533,6 3-355,18 13 185,-1 2-1,0 0 0,-2 2 1,0 0-1,-1 1 1,-1 1-1,-1 0 0,-1 2 1,9 18-102,-18-28 28,0 1 1,-2 0 0,0 0-1,0 0 1,-2 1-1,0-1 1,0 1 0,-2 0-1,0 0 1,0 5-29,-2-9 24,0 0 0,0 0 0,-1 1 0,0-1 0,-1-1 0,-1 1 0,0 0 0,0-1 0,-1 0-1,-1 0 1,0 0 0,0-1 0,-4 5-24,-6 5 41,-1-2-1,0 0 1,-2 0-1,0-2 1,0 0-1,-9 4-40,7-11-169,21-8 48,0-1 0,-1 0 0,1 0-1,-1 0 1,1 0 0,0 0 0,-1 0 0,1 0 0,0 0-1,-1 0 1,1-1 0,-1 1 0,1 0 0,0 0 0,-1 0-1,1 0 1,0 0 0,-1-1 0,1 1 0,0 0 0,-1 0-1,1-1 1,0 1 0,0 0 0,-1 0 0,1-1 0,0 1-1,0 0 122,-1-3-621,0 1 1,1 0-1,0 0 0,-1-1 0,1 1 0,0 0 0,0-1 0,0 1 0,1 0 0,-1 0 0,0-1 0,1-1 621,10-28-3433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48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 10613,'0'0'1894,"0"0"-685,0 0-204,-23 2-151,23-2-854,-32 2 542,-29 7-542,59-8 8,1-1 1,-1 0-1,1 1 1,0-1 0,-1 1-1,1-1 1,0 1-1,-1 0 1,1-1-1,0 1 1,0 0-1,0 0 1,0 0 0,-1 0-1,1 0 1,1 0-1,-1 0 1,0 1-1,0-1 1,0 0-1,1 0 1,-1 1 0,0-1-1,1 0 1,-1 1-1,1-1 1,0 0-1,-1 1 1,1-1 0,0 1-1,0-1 1,0 1-1,0-1 1,0 1-1,0-1 1,1 0-1,-1 1 1,0-1 0,1 1-1,-1 0-8,1 8 7,0 0 3,0 1 0,0-1 0,1 1 0,0-1 0,1 0 0,0 0 0,2 3-10,33 69 27,-24-56-11,-2 1-1,7 20-15,-12-23 8,-1 0 0,-2 0 0,0 0 0,-1 0 0,-2 0 0,0 1 0,-2-1 0,-1 1 0,0-1-8,-1-13-4,0 0 0,0 0-1,-1-1 1,-1 1 0,0-1-1,0 0 1,-1 0-1,0-1 1,-1 0 0,0 0-1,0-1 1,-1 1 0,0-2-1,0 1 1,-1-1 0,0 0-1,0-1 1,-1 0 0,-8 4 4,17-10-99,0 1 0,0 0 1,0-1-1,0 0 1,0 1-1,-1-1 0,1 0 1,0 1-1,0-1 1,0 0-1,0 0 1,-1 0-1,1 0 0,0 0 1,0 0-1,0 0 1,-1 0-1,1-1 0,-1 1 99,2-1-237,-1 1-1,1-1 0,-1 1 1,1-1-1,-1 1 1,1-1-1,-1 1 0,1-1 1,0 1-1,-1-1 0,1 0 1,0 1-1,0-1 1,-1 0-1,1 1 0,0-1 1,0 0-1,0 1 0,0-1 1,0 0-1,0 1 1,0-1-1,0 0 0,0 0 238,0-1-707,0-1-1,1 1 1,0-1-1,-1 1 1,1 0 0,0-1-1,0 1 1,0 0-1,1-2 708,9-9-812,6 5-1016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49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46 10533,'0'0'1985,"0"0"-726,0 0-517,0 0-182,0 0-163,-12-1-135,-46 0-115,58 1-169,0 0-7,0-1 16,-2 8 344,-1-1 1,0 1 0,-1-1 0,0 0 0,0 0 0,-4 5-332,-15 22-47,19-26 47,1 0-1,0 1 0,1-1 0,-1 0 0,1 1 0,1 0 0,-1-1 1,1 1-1,1 0 0,-1 0 0,1-1 0,1 1 0,0 0 0,0 0 1,0-1-1,2 4 1,-2-6-5,1 0-1,0 0 1,0 0 0,0 0 0,1 0 0,-1-1-1,1 0 1,0 1 0,1-1 0,-1 0 0,1 0-1,-1-1 1,1 1 0,1-1 0,-1 0 0,0 0-1,1 0 1,-1-1 0,1 1 0,0-1 0,0 0-1,0 0 1,5 0 5,-2 0-10,0 0 1,0 0-1,1-1 1,-1 0-1,1-1 0,-1 0 1,0-1-1,1 1 1,-1-1-1,1-1 0,1 0 10,-4 0 0,-1 0 0,0-1 0,-1 1 0,1-1 0,0 0 0,-1 0 0,1 0 0,-1 0 0,0-1 0,0 0 0,-1 0 0,1 0 0,-1 0 0,0-1-1,0 1 1,0-1 0,1-3 0,2-4 3,-1 0 0,-1 0 0,0 0 0,-1-1 0,0 0 0,-1 1 0,0-1 0,-1-1-3,0 8 6,-1 0 0,0-1-1,0 1 1,0 0 0,-1-1-1,0 1 1,0 0 0,0 0-1,-1 0 1,0 0 0,0 0-1,-1 0 1,1 0-1,-1 1 1,-1-1 0,1 1-1,-2-1-5,0 0 9,-1 1 0,0 0-1,-1 1 1,1-1 0,-1 1-1,0 0 1,0 1 0,0 0-1,-1 0 1,1 0 0,-1 1-1,1 0 1,-5 0-9,-15-1 58,0 0 1,1 2 0,-10 1-59,25 0 8,10 0-462,7 0-1264,71 0-6246,-48 0 814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49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0 566 9812,'0'0'1260,"0"0"-825,0 0-337,0 0-26,0 0 16,27 3-37,-27-3-51,31 4 61,0-2 1,21-1-62,-46-2 14,-1 0 0,1 0 1,0-1-1,0 1 0,-1-1 0,1-1 1,-1 1-1,1-1 0,-1 0 0,0 0 1,0 0-1,0-1 0,-1 0 0,1 0 1,-1 0-1,0 0 0,0-1 1,0 1-1,-1-1 0,1 0 0,-1-1-14,2-1 16,5-7 15,-1-1 0,0 0 1,-1-1-1,-1 1 1,0-2-1,-1 1 0,-1 0 1,-1-1-1,1-3-31,0-11 48,-2 0 0,0-1 0,-2 0 0,-2-16-48,0 40 64,1 0-1,-1 1 0,0-1 1,-1 1-1,0 0 0,0-1 0,-1 1 1,1 0-1,-2 0 0,1 1 1,-1-1-1,0 1 0,0-1 0,-1 1 1,1 0-1,-1 1 0,-1-1 0,1 1-63,-1 1 126,1 0-1,-1 0 0,0 1 0,0-1 0,0 1 0,0 1 0,-1-1 0,1 1 1,-1 0-1,1 1 0,-1-1 0,0 1 0,0 1 0,1-1 0,-1 1 0,0 0 1,0 1-1,0 0 0,-6 1-125,11-1 17,0-1 0,0 1 0,0-1 0,0 1 0,0 0-1,0 0 1,1 0 0,-1 0 0,0 0 0,1 1 0,-1-1 0,0 0 0,1 1 0,0-1 0,-1 1 0,1-1 0,0 1 0,-1 1-17,-14 36 69,15-33-56,-7 21 3,2 0 1,1 0 0,2 0 0,0 1 0,2 3-17,1 52 44,4 8-44,-2-61 5,2 0 1,1 0-1,1 0 1,2-1-1,1 0 1,1 0 0,1-1-1,2 0 1,0-1-1,2-1 1,1 0-1,10 11-5,-20-30 0,-1-1-1,1 0 0,1 0 0,-1 0 1,1-1-1,0 0 0,0-1 0,0 1 1,0-1-1,1-1 0,0 1 0,4 0 1,3 0-58,1-1-1,-1 0 1,1-1-1,0-1 1,-1 0-1,5-1 59,-11-1-138,1 0 1,-1 0-1,1-1 0,-1 0 0,0-1 0,0 0 1,0 0-1,0-1 0,0 0 0,-1-1 0,1 0 138,35-16-506,-40 20 504,0 0 1,0 0-1,0 0 1,0 0-1,0 1 0,0 0 1,0 0-1,0 0 1,0 0-1,0 1 0,3 0 2,-2 0 3,-1-1 0,0 1 0,1-1 0,-1 0-1,0 0 1,1 0 0,-1-1 0,0 1 0,0-1 0,1-1-3,4-2-57,-1 0 0,0-1 0,-1 0 0,1-1 1,-1 0-1,0 0 0,-1 0 0,1-1 0,-1 0 1,1-2 56,21-22-508,-24 27 371,7-6-173,0 0 1,0 1-1,6-4 310,-15 12-18,1-1 1,-1 1 0,1-1-1,-1 1 1,1 0 0,-1 0-1,1 0 1,0 0-1,-1 0 1,1 0 0,0 1-1,0-1 1,0 1 0,-1 0-1,1 0 1,0 0 0,0 0-1,0 1 1,-1-1-1,3 1 18,-3 0 12,-1 1-1,0-1 1,1 0-1,-1 0 0,0 1 1,0-1-1,1 0 0,-1 1 1,0-1-1,-1 1 0,1 0 1,0-1-1,0 1 0,-1 0 1,1-1-1,-1 1 0,1 0 1,-1 0-1,0-1 0,1 2-11,1 8 99,5 10-21,1-1 1,1-1-1,0 0 1,2 0-1,0 0 0,2 0-78,-6-10 1,0 1 1,1-1-1,0 0 0,1-1 0,0 0 0,0-1 0,1 1 0,-1-2 1,2 1-1,-1-2 0,8 4-1,-12-7-239,1 0-1,-1 0 1,0-1 0,0 0-1,1 0 1,1-1 239,-6 1-447,1-1 0,-1 0 0,0-1 0,1 1 0,-1 0 0,1-1 0,-1 1 0,0-1 0,3 0 447,-5 0-357,1 1 1,0-1-1,-1 0 0,1 1 0,0-1 0,-1 0 0,1 1 0,-1-1 1,1 0-1,-1 1 0,0-1 0,1 0 0,-1 0 0,0 0 0,1 1 0,-1-1 1,0-1 356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50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0 644 1505,'0'0'2017,"0"0"-1228,0 0-599,0 0-124,0 0 1,6 0-32,21 0-27,-26 0-10,0 0 1,0 0 0,0 0-1,0 0 1,0 0 0,0-1-1,0 1 1,0 0-1,0-1 1,0 1 0,0-1-1,0 1 1,0-1-1,0 1 1,-1-1 0,1 0-1,0 1 1,0-1 0,-1 0-1,1 0 1,0 1-1,-1-1 1,1 0 0,-1 0-1,1 0 2,7-26-322,-6 17 73,8-31-232,-2 0 0,0-18 481,5-156 3292,0 0 1128,-10 192-1788,-3 45 135,0 6-2910,0 638 1138,0-666-1010,0 1 0,0-1-1,0 0 1,0 1 0,0-1 0,0 0 0,0 0 0,0 1 0,0-1-1,0 0 1,0 1 0,0-1 0,-1 0 0,1 1 0,0-1 0,0 0 0,0 0-1,0 1 1,0-1 0,-1 0 0,1 0 0,0 1 0,0-1 0,0 0-1,-1 0 1,1 1 0,0-1 0,0 0 0,-1 0 0,1 0 0,0 0-1,0 0 1,-1 1 0,1-1 0,0 0 0,-1 0 0,1 0 0,0 0 0,-1 0-1,1 0 1,0 0 0,0 0 0,-1 0 0,1 0 0,0 0 0,-1 0 15,-13-9-529,5-1 458,1 0 0,1 0 1,0-1-1,1 0 0,-1-1 0,2 0 0,-2-4 71,7 15 8,-1-1-1,1 1 1,0 0-1,0-1 1,0 1-1,-1 0 1,1-1 0,1 1-1,-1-1 1,0 1-1,0 0 1,0-1-1,1 1 1,-1 0-1,0-1 1,1 1 0,0 0-1,-1 0 1,1 0-1,0-1 1,-1 1-1,1 0 1,0 0-1,0 0 1,0 0 0,0 0-1,0 0 1,0 0-1,0 1 1,0-1-1,0 0 1,1 0-8,5-2 4,1-1 0,-1 1 0,1 0 0,0 1 1,3-1-5,7-2 22,26-9-10,1 2 0,0 2-1,1 2 1,-1 2-1,1 2 1,3 2-12,-48 2 0,1 0 1,-1 0 0,0 0-1,0 1 1,1-1-1,-1 0 1,0 1-1,0-1 1,0 1-1,1 0 1,-1-1 0,0 1-1,0 0 1,0 0-1,0-1 1,0 1-1,0 0 1,-1 0-1,1 0 1,0 0 0,0 0-1,-1 0 1,1 1-1,-1-1 1,1 0-1,-1 0 1,1 0-1,-1 1 1,0-1 0,1 0-1,-1 0 1,0 1-1,0 0 0,1 8 18,0 0 0,-1 0 0,0 1 0,-1 2-18,1 5 27,-2 31-439,1-14 1419,3 32-1007,6-20-1547,-6-40 737,0-1-1,0-1 0,1 1 1,0 0-1,0-1 0,0 2 811,1-4-6083,-3-3 3103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50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9108,'0'0'1809,"0"0"-96,0 0-1665,0 0-48,0 0-1201,0 0-896,30-2-3825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51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8484,'0'0'325,"9"21"-125,32 67-101,-39-84-88,1 1 1,-1 0-1,1-1 0,0 1 0,0-1 0,1 0 1,-1 0-1,1 0 0,0 0 0,0-1 1,0 0-1,1 0 0,1 1-11,-1-2 20,0 0 1,0-1-1,0 1 0,0-1 0,0 0 1,0-1-1,1 1 0,-1-1 0,5 0-20,-8 0 13,1-1-1,-1 1 0,1 0 0,-1-1 0,1 1 1,-1-1-1,0 0 0,1 0 0,-1 0 1,0 0-1,0 0 0,0 0 0,0-1 1,0 1-1,0-1 0,0 1 0,0-1 0,-1 0 1,1 0-1,0 1 0,-1-1 0,0 0 1,1-1-1,-1 1 0,0 0 0,0 0 1,0 0-1,-1-1 0,1 1 0,0 0 0,-1-1 1,1 0-13,1-12 75,0 0 1,-1-1 0,0 1-1,-1 0 1,-1-1-76,1-5 161,0 17-66,-1 1 0,1-1 0,0 1 0,-1-1-1,1 1 1,-1 0 0,0-1 0,0 1-1,-1 0 1,1 0 0,-1 0 0,1 0 0,-1 0-1,0 0 1,0 0 0,0 0 0,-1 1 0,0-1-95,-4-3 496,-1 0 1,0 0 0,0 1 0,-1 0 0,-4-2-497,4 3 288,1-1 0,0 1-1,1-1 1,-1-1 0,1 1 0,0-1 0,0-1-288,5 5 88,-4-7 3027,20 6-2428,66 0-668,-40 1-11,-1 1 1,1 2 0,0 1-9,-34-1 2,-1 0 0,1 0-1,-1 0 1,0 1 0,1 0 0,-1 0 0,0 0-1,0 1 1,0 0 0,-1 0 0,1 0 0,-1 0-1,1 1 1,-1 0 0,0 0 0,0 0-2,6 8 5,-1 1 0,-1 0 0,0 0 0,6 14-5,-5-9 18,0-1 1,2 0-1,1 0-18,-10-14-22,1 0-1,0-1 1,1 1 0,-1-1-1,0 0 1,1 0-1,-1-1 1,1 1 0,0-1-1,-1 0 1,1 1 0,0-2-1,0 1 1,0 0-1,0-1 1,0 0 0,3 0 22,14 1-939,-1-2 0,17-2 939,-36 3-44,67-7-818,33 3 862,-99 5 2,0-1 0,1 1 1,-1-1-1,0 1 0,0 0 0,1 0 1,-1 0-1,0 0 0,0 0 0,0 0 0,0 0 1,0 1-1,0-1 0,0 1 0,-1 0 1,1-1-1,0 1 0,-1 0 0,0 0 0,1 0 1,-1 0-1,0 0 0,0 0 0,0 1 1,0 1-3,5 9 27,-2 0 0,1 1 0,1 14-27,-4-18 7,2 6-586,3 16 1185,-5-21-3808,-2 1-3507,0-9-999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2:10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585 0 9236,'0'0'798,"0"0"-566,0 0 128,0 0 865,0 0 351,5 20-663,-1-6-772,-2-8-99,0 0 0,0 0 0,-1 1 0,0-1 0,0 0 0,0 1-1,-1-1 1,1 0 0,-2 1 0,1-1 0,-1 0 0,0 1 0,0-1 0,-1 0 0,1 0-1,-2 0 1,1 0 0,0 0 0,-1 0 0,-1 0-42,-12 17 54,-1 0-1,-1-2 1,0 0 0,-2-1-1,0-1 1,-2-1-1,0 0 1,-1-2 0,0-1-1,-1-1 1,-1-1 0,0-1-1,-1-1 1,0-1-1,-1-1 1,0-2 0,0 0-1,-1-2 1,1-1 0,-9-1-54,22-2-527,-19 1-2467,32-2 2835,0 0 1,-1 0-1,1 0 0,0-1 1,0 1-1,0 0 1,-1-1-1,1 1 0,0 0 1,0-1-1,0 0 1,0 1-1,0-1 1,0 0-1,0 1 0,0-1 1,0 0-1,0 0 1,0 0-1,1 0 0,-2-1 159,-1-5-1530,0-1 0,0 1 0,1-1 0,-1-6 1530,2 0-1755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57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10 260 560,'0'0'7991,"-2"-20"-6129,0 5-1817,0 4-30,0 0-1,1 0 1,0 0-1,2-8-14,-1 13 8,0 1 1,1 0-1,0 0 1,1 0-1,-1 0 1,1 1-1,0-1 1,0 0-1,0 1 0,0-1 1,1 1-1,0 0 1,0 0-1,2-3-8,3-1 69,0 1-1,0-1 1,1 1 0,0 1-1,0 0 1,0 0-1,1 1 1,0 0-1,0 1 1,0 0 0,1 0-1,0 1-68,10-2 168,0 1 0,0 1 0,0 1-1,1 1 1,15 1-168,-32 0 43,1 0 0,-1 1 1,0 0-1,1 0 0,-1 0 0,0 0 0,0 1 0,0 0 0,0 0 0,0 0 0,0 1 0,-1 0 0,1 0 0,-1 0 1,1 0-1,0 2-43,1 1 49,-2-1 0,1 1 0,0 1 0,-1-1 0,0 0 0,-1 1 0,1 0 1,-1 0-1,-1 0 0,2 6-49,2 12 94,-2-1 0,0 1 0,-2-1 0,-1 1 0,-1 0 0,-2 17-94,-1-24 17,0 1 0,-1-1 0,-1 0 0,-1 0 0,0-1-1,-2 1 1,0-2 0,-1 1 0,0-1 0,-1 0 0,-1-1 0,-1 0 0,-10 10-17,-6 6 76,-2-2 1,-2 0 0,0-2-1,-2-2 1,-21 12-77,43-29 161,6-3 55,-1-1 1,0 1-1,-1-1 1,1 0-1,-1-1 1,0 0-1,0 0 1,0 0-1,0-1 1,0 0 0,-7 0-217,75-3 138,0-2 1,51-10-139,-40 3 390,-1 3 0,48 3-390,-7 4-5242,-73 0 1044,-32 0-3101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2:10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 4866,'0'0'1849,"0"0"-416,0 0-121,0 0-130,0 0-344,-4 9-355,-26 65-140,-34 97 723,55-143-791,2 1-1,1 0 1,1 0 0,1 0-1,1 9-274,3-27 69,-1 1 4,1-1-1,0 1 0,1-1 0,0 0 1,1 2-73,-1-10 10,0 0 1,0 0-1,0 0 1,1 0-1,-1 0 1,1 0-1,-1 0 1,1 0-1,0 0 1,0-1-1,0 1 1,0-1-1,1 1 1,-1-1-1,1 0 1,0 0-1,-1 0 1,1 0-1,1 0-10,4 2 10,0-1 1,0 0-1,0 0 1,0 0-1,1-1 0,-1 0 1,1-1-1,0 0 0,-1-1 1,1 1-1,-1-1 0,1-1 1,0 0-1,6-1-10,-2-1-67,-1-1 1,1 0-1,-1-1 0,1 0 0,-1 0 0,-1-2 0,1 1 1,-1-2-1,1 0 67,1-1-865,6-6-639,-8 0-3843,-8 11-896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17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19 6051,'0'0'1246,"0"0"-118,0 0 73,0 0 61,0 0-227,-8 0-358,-23 0-276,23 0-183,8 0-108,0 0-49,303 12 1159,0 1-716,-68-15-162,289 6 257,-432 0-573,264 10 549,-97-8-369,321 1 6,-398-15-163,38 0 41,-11 10 172,37 12-262,-83-5 994,85-10-994,-92 0 380,233-21 134,-119 4-252,650 9 899,-564 11-895,199 8-114,-270-3-98,641 3 92,-792-15-110,27-9-36,-27 1-25,29 7 25,215-6 7,2 1 5,11 9-4614,-403 3-2538,-16 5-1992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26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 12886,'0'0'811,"0"23"-544,-14 250-115,6 55-1623,8-283-703,0-44 2037,0-1 0,0 1-1,0 0 1,0 0-1,0-1 1,0 1-1,0 0 1,0 0 0,0 0-1,0-1 1,0 1-1,0 0 1,-1-1 0,1 1-1,0 0 1,-1-1-1,1 1 1,0 0-1,-1-1 1,1 1 0,-1 0-1,1-1 1,-1 1-1,1-1 1,-1 1-1,1-1 1,-1 1 0,0-1-1,1 0 1,-1 1-1,0-1 1,1 0-1,-1 1 1,0-1 0,0 0-1,1 0 1,-1 0-1,0 1 1,0-1-1,1 0 1,-1 0 0,0 0-1,0 0 1,1 0-1,-1-1 1,0 1 0,0 0-1,1 0 1,-1 0 137,-2-1-145,1 0 0,-1 0 1,1-1-1,-1 1 1,1 0-1,0-1 0,0 1 1,0-1-1,0 0 1,0 0-1,0 0 1,0 0-1,0 0 0,1 0 1,-1-1 144,-27-58-1075,7 9 2429,3 21 4329,18 29-5398,0 1 1,0 0-1,0-1 0,0 1 0,0-1 0,0 1 0,1-1 0,-1 1 0,0-1 0,1 0 0,-1 1 0,1-1 0,0 0 0,-1 1 0,1-1 0,0-1-285,1 2 10,-1-1 0,1 1 1,0 0-1,0-1 0,0 1 0,0 0 1,0 0-1,0 0 0,0 0 0,0 0 1,0 0-1,1 0 0,-1 1 0,0-1 1,0 0-1,1 1 0,-1-1 0,1 0 0,-1 1 1,0 0-1,1-1-10,24-7 96,0 0 1,1 1-1,-1 2 0,1 1 0,6 1-96,47-2-2389,13 4 2389,-59 1-8366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27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28 8788,'0'0'643,"0"0"-147,0 0 1078,3-6 190,4-10-1233,-9 11-142,0 5-340,0 1 0,0 0 0,0 0 0,0 0 0,0 0 0,0 0 0,0 0 0,1 1 0,-1-1-1,-1 2-48,-12 10 254,0 0-1,1 2 0,-2 3-253,10-9 56,0 0 0,1 1 1,0-1-1,1 1 1,0 1-1,0-1 0,1 0 1,0 1-1,1 0 0,0-1 1,1 1-1,0 0 1,1 0-1,0 0 0,1 0 1,0 0-1,0 0 0,1-1 1,1 1-1,0-1 1,0 1-1,1-1 0,3 5-56,13 19 20,23 29-20,-24-35 10,0 0 0,9 22-10,-22-39 10,-2 0-1,1 0 1,-1 1-1,-1-1 1,0 1-1,-1 0 1,-1 0-1,1 0 1,-1 8-10,-2-15 6,0 0-1,0 0 1,0 0 0,0 0 0,-1-1 0,0 1-1,0 0 1,0-1 0,-1 1 0,1-1 0,-1 0-1,0 1 1,0-1 0,0-1 0,-1 1 0,0 0-1,1-1 1,-1 0 0,-1 0 0,1 0 0,0 0 0,-3 0-6,-5 4 4,0-1 0,0 0 0,-1-1 0,0 0 1,0-1-1,0 0 0,-14 1-4,26-5-54,0 0-1,0 1 1,0-1-1,0 0 1,0 0 0,0 0-1,0 0 1,0 0-1,0 0 1,0 0 0,0 0-1,0 0 1,1-1-1,-1 1 1,0 0-1,0 0 1,0-1 0,0 1-1,0-1 1,0 1-1,0-1 1,1 1 0,-1-1-1,0 0 1,0 1-1,1-1 1,-1 0 0,0 1-1,1-2 55,-1 1-148,1-1 0,-1 0 0,1 1 0,0-1 0,0 0 0,0 0 0,0 1 0,0-1 0,0 0 0,0 1-1,1-1 1,-1 0 0,1 1 0,-1-1 0,1 0 148,3-8-996,0 1 1,1 0-1,0 0 0,5-7 996,12-12-4850,-2 9 469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27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1 336 7203,'0'0'2898,"0"0"-2114,0 0-432,0 0 1617,0 0-656,22 128-881,-22-52-176,5-2-160,-2-10-48,6-12-16,1-16 0,5-21-32,3-15-544,-1-15-2722,-12-21 273,-2-7-3906</inkml:trace>
  <inkml:trace contextRef="#ctx0" brushRef="#br0" timeOffset="0.99">115 79 6835,'0'0'3250,"0"0"-961,0 0-945,0 0-495,0 0-433,0 0-352,-22-79-64,22 97-3378,0 5-15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28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11445,'0'0'216,"6"27"-141,1 4-50,27 134 81,-32-152-96,2 12 13,1 1 1,1-1-1,1 0 1,9 20-24,-15-44-13,-1 1-1,1-1 1,-1 0 0,1 1 0,0-1-1,-1 0 1,1 1 0,0-1 0,0 0-1,0 0 1,0 0 0,0 0 0,0 0-1,1 0 1,-1 0 0,0 0 0,0 0-1,1-1 1,-1 1 0,0 0 0,1-1-1,-1 1 1,1-1 0,-1 1 0,1-1-1,-1 0 1,1 0 0,-1 0 0,2 0 13,-2-1-3,0-1 0,0 1 0,0-1-1,0 1 1,0-1 0,-1 0 0,1 1 0,0-1 0,-1 0 0,0 0 0,1 1 0,-1-1 0,0 0 0,0 0 0,0 0 0,0 0 3,1-3 9,5-33 108,7-38 81,-12 69-46,1 0 0,1 0 0,-1 0 0,1 0 0,0 1 0,1 0 0,-1-1 0,1 1 0,1 0-152,-5 6 29,1 0 0,-1-1 0,0 1 0,1 0 0,-1-1 0,0 1 0,1 0 0,-1 0 0,1-1 0,-1 1 0,1 0 0,-1 0-1,1 0 1,-1 0 0,0 0 0,1-1 0,-1 1 0,1 0 0,-1 0 0,1 0 0,-1 0 0,1 0 0,-1 1 0,1-1 0,-1 0 0,1 0 0,-1 0 0,1 0 0,-1 0 0,0 1 0,1-1 0,-1 0 0,1 0 0,-1 1 0,0-1-1,1 0 1,-1 1 0,1-1 0,-1 0 0,0 1 0,0-1 0,1 1 0,-1-1-29,15 22-88,-10-16 214,-2-3-119,0 0-1,0 0 1,0-1-1,1 1 1,0-1-1,-1 0 1,1 0-1,0 0 1,0 0-1,0-1 1,0 1-1,0-1 1,0 0-1,1-1 1,-1 1-1,0-1 1,3 0-7,13 1-5,-1-1 1,1-1 0,4-2 4,-19 3 1,79-6 18,-82 6-19,-1 1 1,1-1 0,0 0 0,-1 1-1,1 0 1,0-1 0,-1 1-1,1 0 1,-1 0 0,1 0 0,-1 0-1,0 0 1,1 0 0,-1 0-1,0 0 1,0 1 0,1-1-1,21 30 22,-8-10-11,-11-17-49,0 1 1,1-1-1,0 0 0,0 0 1,0-1-1,0 1 0,0-1 1,4 1 37,14 1-4469,-13-5-1627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28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5635,'0'0'1886,"0"0"-379,0 0 51,0 0 299,0 0-286,5-3-597,13-9-96,-18 12-858,1-1 0,-1 1 0,0 0 0,0 0 0,0 0 0,0 0-1,1 0 1,-1 0 0,0 0 0,0 0 0,0 0 0,1 0 0,-1 0 0,0 0 0,0 0 0,0 0 0,1 0 0,-1 1 0,0-1-1,0 0 1,0 0 0,0 0 0,1 0 0,-1 0 0,0 0 0,0 0 0,0 0 0,0 1 0,0-1 0,0 0 0,1 0 0,-1 0 0,0 0-1,0 0 1,0 1 0,0-1 0,0 0 0,0 0 0,0 0 0,0 1 0,0-1 0,0 0 0,0 0 0,0 0 0,0 0 0,0 1 0,0-1-1,0 0 1,0 0 0,0 0 0,0 1 0,0-1 0,0 0 0,0 0 0,0 0 0,0 0 0,0 1 0,0-1 0,0 0 0,0 0 0,-1 0-1,1 0 1,0 1 0,0-1-20,0 2 152,0 11-73,0 0 0,1 0 0,0 0 0,1-1 0,1 1 0,2 6-79,-4-16-2,0 0 0,0 0 0,0 0 0,1 0 0,-1 0 0,1 0 0,0-1 0,-1 1 0,1-1 0,1 1 0,-1-1 0,0 0 0,1 1 0,-1-1 0,1 0 0,-1-1 0,1 1 0,0 0 0,0-1 0,0 0 0,0 1 0,0-1 0,0-1 0,0 1 0,0 0 0,0-1 0,0 1 0,1-1 0,1 0 2,0 0-31,0-1 0,0 1-1,0-1 1,0 0 0,0 0-1,0-1 1,0 0 0,-1 0-1,1 0 1,-1 0 0,1-1-1,-1 1 1,0-1 0,1-1 31,8-7-106,0-1-1,0-1 1,4-6 106,-5 6-45,0 0-1,0 1 1,5-2 45,-11 9 0,19-13-34,-24 18 40,0-1 1,-1 1-1,1-1 1,0 1-1,0 0 1,0-1-1,-1 1 1,1 0-1,0 0 1,0 0-1,0-1 1,0 1-1,0 0 1,-1 0-1,1 0 1,0 0-1,0 0 1,0 1-1,0-1 1,0 0-1,-1 0 1,1 0-1,0 1 1,0-1-1,0 1 1,-1-1-1,1 0 1,0 1-1,0-1-6,4 7 22,0 0 0,0 0-1,0 0 1,0 1 0,0 3-22,-1-4 14,-1 0 0,2 0 0,-1 0 0,1-1 0,0 1 1,0-1-1,1-1 0,0 1-14,-1-1 0,-4-4-133,1 1 0,-1-1 1,1 0-1,-1 0 0,1 0 1,0 1-1,0-1 1,-1-1-1,1 1 0,0 0 1,0 0-1,0-1 0,0 1 1,0-1-1,0 0 0,0 1 1,0-1-1,0 0 133,10 0-5216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29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0 467 13222,'0'0'539,"0"0"-408,0 0-118,22 4-21,-22-4 8,26 6 0,0-2 0,17 0 0,-39-4 3,0 0 0,0-1 1,0 0-1,1 1 0,-1-1 0,0-1 0,0 1 1,0-1-1,0 1 0,-1-1 0,1 0 0,0-1 1,-1 1-1,1 0 0,-1-1 0,0 0 1,0 0-1,0 0 0,0 0 0,-1-1 0,1 1 1,-1-1-1,0 1 0,0-1 0,1-1-3,3-4 16,4-8 4,-1 0-1,0 0 1,-1 0-1,-1-1 1,-1 0 0,0-1-1,-2 1 1,0-1-20,2-19 28,-1 1-1,-2-1 1,-2-20-28,-1 53 17,0 0 0,0 0 0,-1 0 0,1 1 0,-1-1 0,0 0 0,0 0-1,-1 0 1,1 1 0,-1-1 0,-1-2-17,1 5 70,1 0-1,-1 0 1,0 0 0,0 0-1,0 1 1,0-1 0,0 1-1,0-1 1,0 1 0,-1 0-1,1-1 1,-1 1 0,1 0-1,0 1 1,-1-1 0,0 0-1,1 1 1,-1-1 0,1 1-1,-1 0 1,-1 0-70,1-1 95,0 1 1,-1 0-1,1 0 1,-1 0-1,1 0 1,0 0-1,-1 1 1,1-1-1,-1 1 1,1 0-1,0 0 0,0 0 1,-1 1-1,1-1-95,0 2 37,0-1-1,1 1 0,-1 0 1,1 0-1,-1 0 0,1 0 1,0 0-1,1 0 0,-1 0 1,0 1-1,1-1 0,0 1 1,-1 0-37,-7 23 55,1 1 1,2 0-1,0 0 0,2 0 1,-1 21-56,2 31-8,5 36 8,0-93-3,1 0-1,1-1 0,0 1 1,2-1-1,1 1 1,0-2-1,2 1 0,0-1 1,2 0-1,0-1 1,1-1-1,1 0 0,1 0 1,1-1-1,0-1 0,1 0 1,14 10 3,-23-21-57,0 0 1,1 0-1,0-1 1,0 0-1,0 0 0,0-1 1,1 0-1,0-1 1,0 0-1,0 0 0,0 0 1,0-2-1,0 1 1,1-1-1,-1 0 0,1-1 1,-1 0-1,0 0 1,10-3 56,-14 2-46,-1-1 1,1 0 0,-1 0 0,1-1 0,-1 1-1,0-1 1,0 0 0,0 0 0,0-1 0,0 1-1,-1-1 1,1 1 0,-1-1 0,0 0-1,-1-1 1,1 1 0,-1 0 0,1-1 0,-1 1-1,0-1 1,0-2 45,4-10-20,-1 0-1,0 0 1,-1 0 0,-1-1 0,0-7 20,-3 22 0,2-33 6,-1 35-1,-1 0-1,0 0 1,0 0-1,0 0 1,0 0-1,0 0 0,0 0 1,0 0-1,0 0 1,-1 0-1,1 0 1,0 0-1,-1 0 0,1 0 1,0 0-1,-1 1 1,1-1-1,-1 0 0,1 0 1,-1 0-1,1 1 1,-1-1-1,0 0 1,0 1-1,1-1 0,-1 0 1,0 1-1,0-1-4,-2 1 19,-1-1-1,1 1 1,0 0 0,-1 1-1,1-1 1,0 0-1,-1 1 1,1 0-1,0 0 1,-1 0 0,1 0-1,0 0 1,0 0-1,0 1 1,0 0-1,0 0 1,1-1 0,-1 2-1,0-1 1,1 0-19,-1 2 23,0 0-1,0-1 1,1 2 0,-1-1 0,1 0 0,0 0 0,0 1-1,1-1 1,-1 1 0,1-1 0,0 1 0,0-1-1,1 1 1,-1 3-23,1-8 0,-1 7-11,0 0 1,1 0-1,0 0 0,0 0 0,1 0 1,0 2 10,0-7-3,-1 0 0,1-1 0,-1 1 0,1-1 0,0 1 0,0-1 1,0 1-1,0-1 0,0 1 0,0-1 0,0 0 0,0 1 1,0-1-1,0 0 0,1 0 0,-1 0 0,1 0 0,-1 0 1,1-1-1,-1 1 0,1 0 0,-1 0 0,1-1 0,-1 1 1,1-1-1,0 0 0,0 1 3,14 1-84,-1-1-1,1 0 1,0-1 0,-1 0-1,16-4 85,-6-6-295,-24 10 21,0-1 1,0 1-1,0-1 0,0 0 0,0 1 0,0-1 0,0 0 0,0 1 1,-1-1-1,1 0 0,0 0 0,-1 0 0,1 0 0,0 0 0,-1 0 0,1 0 1,-1 0-1,1 0 0,-1-1 274,0-1-5619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1:30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179 760 1665,'0'0'5824,"0"0"-3415,0 0-803,0 0-520,-23 2-94,-72 8-165,92-10-785,1 1 1,-1-1-1,1 1 0,-1-1 0,1 1 1,-1 0-1,1 0 0,0 0 0,0 0 1,-1 1-1,1-1 0,0 1 0,0-1 1,0 1-1,0 0 0,1 0 0,-1-1 1,0 1-1,1 1 0,-1-1 0,1 0 0,0 0 1,0 0-1,0 1 0,0-1 0,0 0 1,0 1-1,1-1 0,-1 1 0,1-1 1,-1 1-1,1 2-42,-1 4 68,-2 9-3,1 0 0,1 0 0,1 14-65,0-19-6,0-12 4,1 0 0,-1 0-1,0-1 1,1 1 0,-1 0 0,1 0 0,-1 0 0,1 0-1,-1 0 1,1 0 0,0-1 0,-1 1 0,1 0 0,0-1-1,0 1 1,-1 0 0,1-1 0,0 1 0,0-1 0,0 1-1,0-1 1,0 0 0,0 1 0,0-1 0,0 0 0,0 1-1,0-1 1,0 0 0,0 0 0,0 0 0,0 0 0,0 0-1,0 0 3,2 0-12,1 0-1,-1 0 0,0 0 0,0 0 0,0-1 0,0 1 0,1-1 0,-1 0 0,0 0 0,0 0 1,0 0 12,2-3-120,0-1 1,0 1 0,-1-1 0,0 1-1,0-1 1,0-1 0,0 1-1,-1 0 1,0-1 0,0 0 0,0 1-1,1-7 120,0 2-285,1 0-1,0 0 0,1 1 0,3-4 286,10 71 1673,-17-55-1673,0 0 0,0 0 0,0 0 0,1 0 1,-1 0-1,1-1 0,0 1 0,-1-1 0,1 0 0,0 0 1,1 0-1,-1 0 0,0 0 0,1-1 0,-1 0 0,0 1 1,1-1-1,3 0 0,7 1 0,-1 0 0,1-1 1,-1-1-1,8 0 0,-3 0-2,-10 0-41,0-1 0,1 0 0,-1 0 0,0-1-1,0 0 1,0 0 0,0-1 0,0 0-1,0 0 1,-1-1 0,1 0 0,-1 0 0,0-1-1,0 0 1,-1 0 0,1-1 0,-1 1-1,0-2 1,-1 1 0,0 0 0,0-1-1,0 0 1,3-7 43,6-12-94,-2 0-1,-2-1 1,0 0 0,-1-1-1,-2 0 1,2-14 94,4-35-64,-2 0 0,-2-46 64,-5-159 464,-4 223-80,0 58-335,0 1 0,0 0 0,0 0-1,0 0 1,0 0 0,0 0 0,0-1 0,0 1-1,0 0 1,0 0 0,0 0 0,0 0 0,0 0-1,0 0 1,0-1 0,0 1 0,0 0 0,0 0-1,0 0 1,0 0 0,-1 0 0,1 0 0,0-1 0,0 1-1,0 0 1,0 0 0,0 0 0,0 0 0,0 0-1,-1 0 1,1 0 0,0 0 0,0 0 0,0 0-1,0 0 1,0 0 0,-1 0 0,1 0 0,0 0-1,0 0 1,0-1 0,0 2 0,0-1 0,0 0 0,-1 0-50,-5 7 935,0 14-758,1 0 0,1 1 0,0 0 0,2 0 0,1 0 0,1 3-176,-2 7 51,-1 277-5,2-84-2,-4-155-33,4-64-12,0 0-1,-1-1 0,1 1 0,-1 0 0,-1-1 0,1 0 0,-1 1 0,1-1 0,-1 0 0,-3 3 2,6-8-9,0 0 0,0 0 0,0 0 0,0 0 0,0 1 0,0-1 0,-1 0-1,1 0 1,0 0 0,0 0 0,0 0 0,0 0 0,0 0 0,0 0 0,0 0 0,0 0-1,0 1 1,-1-1 0,1 0 0,0 0 0,0 0 0,0 0 0,0 0 0,0 0-1,0 0 1,0 0 0,-1 0 0,1 0 0,0 0 0,0 0 0,0 0 0,0 0 0,0 0-1,0 0 1,0 0 0,-1 0 0,1 0 0,0 0 0,0 0 0,0 0 0,0 0-1,0-1 1,0 1 0,0 0 0,-1 0 0,1 0 0,0 0 0,0 0 0,0 0-1,0 0 1,0 0 9,-2-10-232,1-14 76,1 21 116,0-10 13,0 7 16,0-1 0,0 0 0,0 1 0,1-1 0,2-6 11,-3 11 0,1-1-1,1 1 0,-1-1 0,0 1 1,0 0-1,1 0 0,-1 0 0,1-1 1,0 1-1,0 1 0,0-1 0,0 0 1,0 0-1,0 1 0,0-1 0,3 0 1,4-3 1,1 0-1,0 1 1,1 1-1,-1-1 1,0 2-1,1 0 1,0 0-1,0 0 1,1 2-1,32-2 22,31 3-22,-18 1 5,8-2 3,40 0 1,9-5-9,-80 2 6,1-2 1,-1-1-1,1-2 0,-2-1 0,9-5-6,-38 13 1,-1 0 0,0-1 0,0 1 0,0-1 0,0 0 0,0 0 0,0 0 0,0-1 0,-1 1 0,1-1 0,-1 1 0,0-1 0,0 0 0,0 0 0,0 0 0,0 0 0,0-2-1,-1 3 2,0 0-1,-1-1 1,1 1 0,0 0 0,-1-1 0,0 1 0,0 0-1,0-1 1,0 1 0,0 0 0,0-1 0,0 1 0,-1 0-1,1-1 1,-1 1 0,0 0 0,0-1 0,1 1 0,-1 0-1,-1 0 1,1 0 0,0 0 0,-1 0 0,1 0 0,-1 0-1,0 0-1,-3-2 9,1 1 0,-1-1 0,0 1 0,0 0 0,0 1 0,-1 0 0,1-1-1,-1 1 1,1 1 0,-1-1 0,0 1 0,1 0 0,-1 1 0,0-1 0,0 1-1,-5 1-8,5-2 12,0 2-1,-1-1 0,1 1 0,0 0 0,-1 0 0,1 1 1,0 0-1,0 0 0,0 0 0,0 1 0,1-1 0,-1 2 1,1-1-1,-1 1 0,-1 1-11,2 0 2,1 0 0,0 1 0,0-1 0,0 1 0,1 0-1,-1-1 1,2 2 0,-1-1 0,1 0 0,-1 0 0,2 1 0,-2 3-2,0 9 3,1 0 0,1 0 0,0 16-3,2-24 2,-1 1 0,1-1 0,1 0 0,0 0 1,1 0-1,0-1 0,0 1 0,1 0 0,1-1 0,0 0 0,0 0 0,5 6-2,1-2 3,0 0-1,0-1 1,1 0-1,1-1 1,0 0-1,1-1 1,13 8-3,-14-11-3,1 0 1,0 0 0,1-2 0,0 1 0,0-2 0,0 0 0,0-1-1,1-1 1,0 0 0,0-1 0,0 0 0,0-2 0,0 0 0,0 0 0,12-3 2,10-7-373,-37 9 118,1 1 1,0-1-1,-1 0 1,1 0-1,0-1 0,-1 1 1,0 0-1,1-1 0,-1 1 1,0 0-1,1-1 1,-1 0-1,0 1 0,0-1 1,0 0-1,-1 1 0,1-1 1,0 0-1,0 0 255,4-23-8121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24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95 352,'0'0'6691,"0"0"-5237,23 3-1286,0 0-139,23 4-5,0-3 1,12-1-25,20-1 286,1-4 0,-1-4 1,44-9-287,127-25 956,2 11 1,189 4-957,549 36 811,53-6-443,-452-13-59,-562 8-364,-1 1 0,1 2 0,-1 1 55,-18-1-2289,-9-3-3378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58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48 5362,'0'0'5366,"0"0"-3341,0 0-897,-25-7-2,-77-25-243,96 30-772,0 1 0,0-1 0,0 1 0,0 0 0,0 0 0,-1 1 0,1 0 0,-1 0-111,-2 0 219,8 0-210,1 0-1,0 0 1,-1 0-1,1 1 1,-1-1-1,1 0 1,0 0 0,-1 0-1,1 0 1,-1 0-1,1 1 1,0-1-1,-1 0 1,1 0-1,0 0 1,-1 1 0,1-1-1,0 0 1,-1 1-1,1-1 1,0 0-1,0 1 1,-1-1-1,1 0 1,0 1 0,0-1-1,0 0 1,-1 1-1,1-1 1,0 1-1,0-1 1,0 0-1,0 1 1,0-1-9,0 19-103,0-11 86,1-1 17,-1 0 1,1 0-1,1 0 0,-1 0 1,1-1-1,0 1 1,1-1-1,2 6 0,32 53 30,-7-11-10,-20-35-14,-1 2-1,0-1 1,-2 1-1,-1 1 1,-1-1 0,0 1-1,-2 0 1,0 0-1,-2 0 1,0 0-1,-1 0 1,-3 18-6,1-34 1,0 1 0,0-1 0,0 0 0,-1 0 0,0 0 0,0 0 0,0 0 0,-1 0 0,0-1 0,0 1 0,0-1 0,-1 0-1,1-1 1,-1 1 0,0-1 0,-1 0 0,1 0 0,-1-1 0,0 1 0,-4 1-1,-3 1 0,1-1 0,-1 0 0,0 0 0,-1-2 0,1 1 0,-1-2 0,1 0 0,-1 0 0,-9-1 0,22-1-7,-4-2-80,6-9-124,2 1 131,1 0-1,0 0 1,1 0-1,0 1 1,0 0-1,1 0 1,0 0-1,1 1 0,0 0 1,4-4 80,-8 9-19,105-115-1327,71-53-4858,19-20-866,-174 164 5720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0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11333,'0'0'761,"0"0"-444,0 0 259,0 0 19,0 26-211,0 191-93,0 238-280,0-451-377,-1-1-1,1 1 1,-1-1 0,1 1-1,-1-1 1,0 1 0,0-1-1,0 1 1,-1-1 0,0 1 366,2-3-206,-1 0-1,1-1 1,-1 1 0,1-1 0,-1 1-1,1 0 1,-1-1 0,1 1-1,-1-1 1,0 1 0,1-1 0,-1 0-1,0 1 1,1-1 0,-1 0 0,0 1-1,0-1 1,1 0 0,-1 0 0,-1 1 206,1-1-202,0-1 1,0 1-1,0 0 0,-1 0 1,1-1-1,0 1 1,0-1-1,0 1 1,0-1-1,0 1 1,0-1-1,0 0 1,0 1-1,0-1 1,0 0-1,0 0 1,0 0-1,0 0 202,-22-34-2628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0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4050,'0'0'2897,"0"0"-608,0 0-832,0 0-609,0 0-480,0 0 497,25-80 672,17 77-577,3 3-464,2 0-256,1 0-160,1 0-16,6 14 0,2-3-16,3 3-48,-8-6-1088,-39-5-5075,-8 1-896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2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1 704 176,'0'0'8820,"0"0"-6133,0 0-2242,0-26-277,0-13-25,2 0 0,3-8-143,4-1 51,3 2 0,2 0 0,14-32-51,-10 29 10,85-235 86,-103 283 2,5 17 636,20 117 223,17 76-387,-34-177-643,2-1-1,1 0 1,1-1 0,2 0-1,7 11 74,-5-17-2214,-11-19-2700,-5-5-2791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3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67 8036,'0'0'2193,"0"0"-240,0 0-129,0 0-911,0 0-625,0 0-288,-85-67-176,140 67 176,20 0 32,9 0-32,-46 5-3698,-4-3-656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3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275 546 2801,'0'0'5109,"0"0"-3623,0 0-1326,0 0-106,0 0 12,2 0-31,8 0-14,-7 0 126,-3 0 493,0 0 868,-5 6 682,-1 1-2148,1 1-1,0 0 0,0 0 1,1 0-1,0 1 1,0 0-1,1-1 1,0 1-1,1 1 0,0-1 1,0 0-1,1 5-41,-3 26 15,3 0 0,2 17-15,-1-13 28,1-11-24,1 0 0,2 0-1,1-1 1,2 0 0,6 19-4,-1-8 7,-1 1 1,-3 1-1,-2-1 1,-1 1 0,-2 0-1,-4 30-7,1-71 2,0 0-1,0-1 1,0 1-1,-1 0 1,0 0-1,0-1 1,0 1-1,0 0 1,0-1-1,-1 1 1,0-1-1,1 1 1,-1-1-1,-1 0 0,1 0 1,0 0-1,-1 0 1,1 0-1,-1-1 1,0 1-1,0-1 1,0 0-1,0 1 1,-1-2-1,1 1 1,0 0-1,-1 0 1,1-1-1,-1 0 1,0 0-1,1 0 1,-1 0-1,0-1 1,-2 1-2,-6 1 5,0 0 0,-1-1 0,1-1 0,-1 0 0,1-1 0,-1 0 0,1 0 0,-1-2 0,1 1 1,-11-5-6,18 5-3,0 0 1,0-1 0,1 1 0,-1-1 0,0 0 0,1 0-1,0 0 1,0-1 0,0 1 0,0-1 0,1 0 0,-1 0 0,1-1-1,0 1 1,0-1 0,0 1 0,1-1 0,0 0 0,0 0-1,0 0 1,1 0 0,-1 0 0,1-1 0,0 1 0,1 0-1,-1-3 3,1-1-6,0 1-1,1-1 0,0 1 1,0-1-1,1 1 0,0 0 0,1 0 1,-1 0-1,2 0 0,-1 0 1,1 0-1,0 1 0,1 0 0,-1 0 1,1 0-1,3-3 7,15-15-6,0 1 0,2 1 0,17-12 6,-38 32-3,115-88 37,4 6-1,20-5-33,-28 19-1316,-3-5-1,75-69 1317,-173 134-462,0-1-308,-1 0-1,11-14 771,-21 23-46,0 0 0,-1-1-1,1 1 1,-1-1 0,0 0 0,0 1 0,0-1 0,-1 0-1,0 0 1,1 0 0,-1 0 0,-1-1 0,1 1 0,0-3 46,-2 6 52,1 0 1,-1 1 0,1-1-1,-1 0 1,1 1 0,-1-1 0,0 1-1,1-1 1,-1 1 0,0-1-1,0 1 1,1-1 0,-1 1-1,0 0 1,0-1 0,0 1 0,1 0-1,-1 0 1,0 0 0,0 0-1,0 0 1,0 0 0,0 0-1,1 0 1,-1 0 0,0 0-1,-1 0-52,-32 1 1132,29 0-880,-3 0-116,0 1 0,0 0 0,0 0 0,1 1 0,-1 0 0,1 1 0,-1-1-1,1 1 1,1 1 0,-1-1 0,0 1 0,1 1 0,0-1 0,0 1 0,1 0 0,-4 4-136,-6 9 96,1-1 1,1 2-1,0 0 1,1 1 0,-1 6-97,7-14 30,0 1 1,1 1 0,1-1 0,0 0 0,1 1 0,0 0-1,2 0 1,-1 0 0,2 8-31,0-20 1,0-1 0,0 1 1,0 0-1,1-1 0,-1 1 0,1 0 1,0-1-1,0 1 0,0-1 0,0 1 0,0-1 1,0 1-1,1-1 0,-1 0 0,1 1 1,0-1-1,-1 0 0,3 1-1,-1 0 1,0-1 0,1 1 0,0-1 0,-1 0 0,1 0 1,0 0-1,0-1 0,0 1 0,0-1 0,1 0 0,1 0-1,7 1 1,0-1 0,0 0 0,0-1-1,1-1 1,-1 0 0,0-1 0,9-2-1,-7 0 0,0-1 0,-1-1 0,0 0 0,0 0 0,-1-2 0,0 0 0,0 0 0,-1-1 0,8-7 0,23-23 0,34-39 0,-68 69 0,11-12 3,-6 7 3,-1 1 0,-1-2 0,0 0-1,-1 0 1,0-2-6,-8 16-1,-2 8 0,1 14 4,-2-12 4,1 2 2,-1 2 3,1-1 1,1 0-1,0 1 0,2 6-12,-3-16 0,0-1 0,-1 0-1,1 1 1,0-1 0,0 0 0,0 1-1,1-1 1,-1 0 0,1 0-1,-1 0 1,1 0 0,-1 0-1,1 0 1,0-1 0,0 1-1,0-1 1,0 1 0,0-1 0,0 0-1,1 1 1,-1-1 0,0 0-1,1-1 1,-1 1 0,2 0 0,2 0-54,1 0 0,-1 0 0,1-1 0,0 0 1,-1-1-1,1 1 0,-1-1 0,1 0 0,-1-1 1,1 1-1,-1-2 0,4 0 54,4-4-500,0-1 1,0-1-1,-1 0 1,4-4 499,2-1-579,-16 13 553,0-1 1,-1 1-1,1 0 0,0 0 1,-1 0-1,1 0 1,0 0-1,0 1 0,0-1 1,0 1-1,0 0 1,-1-1-1,1 2 0,1-1 26,42 7 58,-33-4-77,22 2 32,0-2 0,1-1 0,16-2-13,-34 0-5,-10 0-118,0-1-1,1 0 0,-1 0 0,0-1 0,0 0 0,0 0 0,0-1 1,0 0-1,-1 0 0,1-1 0,-1 0 0,1-1 124,3-2-180,0-2 0,0 1-1,-1-1 1,-1-1 0,1 0 0,-2 0-1,2-3 181,13-22-313,-1 0-1,-2-2 1,-1 0 0,3-17 313,-1 9 130,-2-1 1,-3-1 0,-1 0 0,-3-2-1,5-34-130,-16 61 2951,-1 21-873,0 1-763,0 7-541,0 716 197,0-713-979,-1 0-1,1 0 0,-2 0 1,1 0-1,-4 7 9,5-14-4,-1-1-1,0 0 0,1 1 1,-1-1-1,0 0 1,-1 0-1,1 1 1,0-1-1,-1 0 0,1-1 1,-1 1-1,1 0 1,-1 0-1,0 0 1,0-1-1,0 1 0,0-1 1,0 0-1,0 0 1,0 1-1,0-1 1,-1-1-1,1 1 0,0 0 1,-2 0 4,3-1-3,0 0 1,1 0-1,-1 1 1,0-1-1,1 0 1,-1 0 0,0 0-1,1 0 1,-1-1-1,0 1 1,1 0-1,-1 0 1,1 0-1,-1 0 1,0-1-1,1 1 1,-1 0-1,1-1 1,-1 1-1,0 0 1,1-1-1,-1 1 1,1-1-1,0 1 1,-1-1-1,1 1 1,-1-1-1,1 1 1,0-1-1,-1 1 1,1-1 0,0 1-1,-1-1 1,1 0-1,0 1 1,0-1 2,-2-28-84,3 18 67,0 0 10,0 0-1,1 0 0,1 0 0,-1 0 0,2 1 0,0-1 0,0 1 0,1 0 0,0 0 0,0 1 0,1-1 0,1 1 0,-1 0 1,2 1-1,6-7 8,13-13-7,2 2 1,1 2 0,0 0-1,3 1 7,5-2-64,27-13 64,-56 33-332,0 1 1,0 0-1,1 0 0,-1 1 0,5-1 332,29 0-7321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4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1 470 208,'0'0'15319,"0"0"-14230,0 0-1089,0 0-208,0 0 208,146 7 96,-31-27-80,7-5 16,-1-4 16,-11 0-48,-83 20-2578,-7 4-7010</inkml:trace>
  <inkml:trace contextRef="#ctx0" brushRef="#br0" timeOffset="1">732 0 10549,'0'0'784,"0"0"-752,0 0-32,174 56 64,-100-4 240,-9 6-15,-18 2-97,-12-2-16,-25 5-16,-10 4-48,-22 11 48,-45 8 16,-30 3-32,-15-6-32,0-18-112,12-25-944,75-40-3811,15 0-1984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5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11 267 8708,'0'0'1088,"0"0"-847,-2 24 482,-6 345 1915,8-181-2256,0-187-382,0 4-24,4-13-110,16-56 39,-4 0 0,2-26 95,8-31 46,-5 38-38,24-59-8,-36 117 3,1 1 0,1 0 0,1 1 0,2 0 0,0 1 0,1 0 1,16-16-4,-24 31-1,0-1 1,1 1 0,0 1 0,0 0 0,0 0 0,1 1 0,0-1 0,0 2 0,1 0 0,-1 0 0,4-1 0,1 2 0,-1 0 0,1 0 0,0 2 0,0-1 0,0 2 1,2 0-1,-12 0 6,1 0 1,0 1 0,0-1 0,-1 1 0,1 0-1,-1 0 1,1 1 0,-1-1 0,1 1 0,-1 0-1,0 0 1,0 1 0,0-1 0,0 1 0,0 0-1,0 1-6,1 1 17,0 0 0,0 1 0,0 0 0,-1 0 0,0 0 0,0 1 0,-1-1 0,0 1 0,3 7-17,-1 1-30,-1 1 0,0 0 0,-1 0 0,-1 0 0,0 0 0,-2 0 0,1 1 0,-2-1 1,-1 6 29,0-10-226,-1 1 1,-1-1-1,0-1 1,-1 1-1,0 0 1,0-1-1,-1 0 1,-1 0-1,0-1 1,0 0 0,-1 0-1,0-1 1,-1 0-1,-8 7 226,-11 8 12,0-2-1,-2 0 0,0-2 1,-19 8-12,19-11 1160,0-2 1,-2-2-1,1 0 1,-12 1-1161,43-14 24,-1 0 0,1 0 1,-1 0-1,1 0 0,-1 0 1,1 1-1,-1-1 0,1 0 1,-1 0-1,1 0 0,-1 1 0,1-1 1,-1 0-1,1 1 0,-1-1 1,1 0-1,0 1 0,-1-1 1,1 0-1,0 1 0,-1-1 1,1 1-1,0-1 0,-1 1 0,1-1 1,0 0-1,0 1 0,0-1 1,-1 1-1,1 0 0,0-1 1,0 1-1,0-1 0,0 1 0,0-1 1,0 1-1,0-1 0,0 1 1,0-1-1,0 1 0,0-1 1,0 1-1,1-1 0,-1 1 0,0-1 1,0 1-1,0-1 0,1 1 1,-1-1-1,0 1 0,1-1 1,-1 0-1,0 1 0,1-1 0,-1 1-24,26 21-189,10 0 232,2-1-1,0-3 1,1-1 0,1-2-1,0-1 1,1-3-1,29 5-42,33 1-270,1-3-1,58-3 271,-90-7-2716,-47-3-2115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45 330 6819,'0'0'1025,"0"0"-519,0 0 71,0 0-46,21-21-94,69-71 9,-83 85-357,0-1 0,-1 0 0,0 0 0,0 0 0,-1-1 0,0 1 0,-1-1 0,0-1 0,0 1 0,-1 0 0,0-1 0,-1 0-1,0 0 1,0 0 0,-1 0 0,0 0 0,-1-8-89,0 16 127,0-1-1,0 1 0,0 0 0,0 0 0,0 0 0,0 0 1,0-1-1,-1 1 0,1 0 0,-1 0 0,1 0 0,-1 0 0,0 0 1,0 0-1,-1-2-126,1 3 107,-1 0 1,0 0 0,1 0 0,-1 0 0,0 0-1,1 1 1,-1-1 0,0 0 0,0 1-1,0 0 1,0-1 0,0 1 0,1 0-1,-1 0 1,0 0 0,0 0 0,-2 0-108,-1 0 89,0 0-27,1-1 0,0 1-1,-1 0 1,1 0-1,0 1 1,-1-1-1,1 1 1,0 0-1,0 0 1,0 0-1,-1 0 1,1 1-1,1 0 1,-1 0 0,0 0-1,0 0 1,1 1-1,-1-1 1,1 1-1,0 0 1,-1 1-62,-5 6 22,0 1 0,1 0 0,0 0 0,1 1 0,0 0 0,1 0 0,1 0 0,0 1 0,-2 6-22,2 1 10,0 1 0,2-1 0,0 1 0,1 0 0,1 18-10,2-31-6,-1-1-1,1 1 1,1-1-1,-1 0 1,1 1 0,1-1-1,-1 0 1,1 0 0,0 0-1,1-1 1,0 1 0,0-1-1,0 0 1,1 0 0,0 0-1,0 0 1,4 2 6,-2-1-41,1 0 0,0-1 0,1 0 0,-1-1 0,1 0 0,0 0 0,1-1 0,-1 0 0,1 0 0,-1-1 0,1-1 1,0 0-1,1 0 41,1 0-419,-1 0 0,1-2 0,0 1 1,0-1-1,0-1 0,0 0 1,-1-1-1,1 0 0,-1-1 0,1 0 1,-1-1-1,0 0 0,0 0 0,0-1 1,-1-1-1,0 0 0,0-1 1,0 1-1,-1-2 0,4-3 419,9-10-354,0 0 0,-1-2 0,-2-1-1,0 0 1,-2-2 0,0 0 0,-2-1 0,8-19 354,-22 43 108,0 1 1,0 0 0,0 0-1,-1-1 1,1 1 0,-1 0-1,0 0 1,0-1 0,0 1 0,0-1-109,0 3 147,0-1 0,0 0 1,0 1-1,0-1 0,-1 0 1,1 1-1,0-1 1,-1 0-1,1 1 0,0-1 1,-1 1-1,1-1 1,0 1-1,-1-1 0,1 1 1,-1-1-1,1 1 0,-1-1 1,1 1-1,-1-1 1,0 1-1,1 0-147,-3-1 294,0 0 1,0 0-1,-1 1 1,1 0-1,0-1 1,0 1-1,0 0 0,0 1 1,-1-1-1,1 0 1,0 1-1,-1 0-294,-1 1 78,1-1 0,0 1 0,0 0 0,0 0 0,0 0 0,0 1 0,0-1-1,0 1 1,1 0 0,-1 0 0,1 0 0,0 1 0,0-1 0,0 1 0,1 0 0,-1 0 0,1 0 0,0 0 0,-1 1-78,-1 3 98,1 0 1,-1 0 0,1 1 0,0 0-1,1-1 1,0 1 0,1 0-1,0 0 1,0 4-99,1-12-1,-1 1 1,1-1-1,0 1 0,0-1 0,1 0 0,-1 1 1,0-1-1,0 0 0,1 1 0,-1-1 0,1 0 1,-1 0-1,1 1 0,-1-1 0,1 0 0,0 0 1,-1 0-1,1 0 0,0 0 0,0 0 0,0 0 1,0 0-1,0 0 0,0 0 0,0 0 0,0-1 1,1 1-1,-1 0 1,3 0-6,1 0 0,-1 0 0,0 0 0,0-1 0,1 0 0,-1 0 0,0 0 0,1 0 6,6 0-13,-5-1-5,1 1-1,-1-1 1,1 0-1,-1-1 1,0 1-1,1-1 1,-1-1 0,0 1-1,0-1 1,0 0-1,0 0 1,4-5 18,28-13-131,-37 21 128,0-1 0,0 1 0,-1 0 0,1-1 0,0 1 0,0 0 0,-1 0 0,1 0 0,0-1 0,0 1 0,0 0 0,0 0 0,-1 0 0,1 0 0,0 0 0,0 0 0,0 1 0,0-1 0,-1 0 0,1 0 0,0 1 0,0-1 0,-1 0 0,1 1 0,0-1 0,0 0 0,-1 1 0,1-1 0,-1 1 0,1 0 0,0-1 0,-1 1 0,1-1 0,-1 1 3,12 29 6,-6-12 10,-2-9-13,0 0 0,1-1 0,0 0 0,0 0 0,1 0 0,0-1 0,1 0 0,2 3-3,-5-6 0,1 0 1,0-1 0,0 1 0,1-1 0,-1 0 0,1 0 0,0-1 0,-1 1-1,1-1 1,0-1 0,0 1 0,0-1 0,3 0-1,40 1-2793,-40-2-5539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6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1 596 10997,'0'0'1662,"0"0"-1510,18-20-221,-2 4 70,21-23 28,-2-1 0,23-36-29,-25 29 25,-3-2 0,-2-2 1,-2 0-1,-2-2 0,-3 0 1,2-12-26,-17 31 106,-23 32 756,14 3-796,0-1 1,0 1-1,0 0 0,0 0 1,1 0-1,-1 0 0,0 0 1,0 1-1,1-1 0,-1 1 1,0-1-1,1 1 0,0 0 1,-1 0-1,1 0 0,0 1 1,0-1-1,0 0 0,0 1 1,1 0-1,-1-1 0,0 3-66,-6 9 109,1 1 0,0 0-1,-3 12-108,10-26 8,-11 32 60,2 0-1,2 0 1,1 1 0,-2 33-68,5-8 90,2 1 0,5 28-90,-2-65 10,1 0 0,1-1 0,1 1 0,1-1 0,2 0 1,0 0-1,1-1 0,1 0 0,0-1 0,13 17-10,-12-21-12,1 0 0,1 0-1,0-1 1,1-1 0,1-1 0,0 0 0,1 0-1,0-2 1,1 0 0,0 0 0,1-2-1,12 5 13,-8-6-434,1 0-1,24 4 435,-42-11-533,0 0 1,1 0 0,-1-1 0,0 1-1,1-1 1,-1 0 0,0-1 0,2 0 532,27-10-8895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7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5475,'0'0'7270,"0"0"-5547,0 0-1571,0 24-24,0 81 8,0-101-131,0 0-1,0 1 1,0-1-1,0 0 0,0 1 1,1-1-1,0 0 1,0 0-1,0 0 1,0 0-1,1 0 1,0 0-1,-1 0 1,2 0-1,0 1-4,-1-3 0,1 0 0,-1-1-1,1 1 1,-1-1 0,1 1 0,0-1 0,0 0-1,0 0 1,0-1 0,0 1 0,0 0 0,0-1 0,0 0-1,0 0 1,3 0 0,8 1-1,0-1-1,0 0 1,-1-2-1,1 1 1,0-2-1,-1 0 1,1 0-1,-1-1 1,11-6 1,-12 5 6,0 1 1,0 0-1,1 1 1,-1 0-1,1 1 1,-1 0-1,13 0-6,-23 2 1,-1 0-1,1 1 1,-1-1-1,0 0 1,1 1-1,-1-1 1,1 1-1,-1 0 1,0-1-1,1 1 1,-1 0-1,0 0 1,0 0-1,0 0 1,0 0-1,1 0 1,-1 0-1,-1 0 1,1 0-1,0 1 1,0-1-1,0 0 1,-1 0-1,1 1 1,0-1-1,-1 1 1,1 0-1,10 45 30,-9-34-26,-2-8 0,1 0 0,0 0 0,1 0 0,-1 0 0,1 0 1,0 0-1,0-1 0,1 1 0,1 2-4,-2-5-1,0 0 1,0-1 0,-1 1 0,1 0 0,0-1-1,1 0 1,-1 1 0,0-1 0,0 0-1,0 0 1,1 0 0,-1 0 0,0-1 0,1 1-1,-1-1 1,1 1 0,-1-1 0,1 0-1,-1 0 1,3 0 0,3-1-5,0 0-1,1 0 1,-1-1 0,0 0-1,0 0 1,0-1-1,-1 0 1,1 0 0,-1-1-1,1 0 1,-1 0 0,0-1-1,-1 0 1,2-1 5,16-15-24,0-1 0,-1-2 0,0-1 24,-3 3 0,-3 2-17,-1 0 0,2-5 17,13-18-40,-30 42-136,0-1 0,1 1 0,-1 0 0,0 0 1,1-1-1,-1 1 0,1 0 0,-1 0 0,1 0 0,0 0 1,-1 1-1,1-1 0,0 0 0,0 1 0,-1-1 0,1 1 1,0 0-1,0-1 0,0 1 0,0 0 0,-1 0 0,1 0 1,0 1-1,0-1 0,0 0 0,1 1 176,5 2-554,0 0 0,0 0 0,0 1 0,-1-1 0,5 5 554,21 9-1428,-13-12 958,0-1-1,0 0 0,0-1 0,0-2 0,0 0 0,13-1 471,-32 4 5719,-3 11-2938,0-6-2386,-1-1 0,0 0 0,0 0 0,-1 0-1,0-1 1,-2 2-395,1-2 57,1 1 0,0 0 0,1 0 0,-1 0 0,1 0 0,-1 7-57,-2 35 145,6-48-142,0-1-1,0 1 1,0 0-1,0 0 0,0 0 1,0-1-1,0 1 0,1 0 1,-1 0-1,1-1 1,-1 1-1,1 0 0,0-1 1,-1 1-1,1 0 0,0-1 1,0 1-1,0-1 1,0 1-1,1-1 0,-1 0 1,0 1-1,1-1 0,0 1-2,4-1-72,0 1 0,1-1 0,-1 0-1,0-1 1,1 0 0,-1 0-1,0 0 1,1-1 0,-1 1 0,0-1-1,0-1 1,1 1 0,-1-1 0,0-1-1,-1 1 1,1-1 0,0 0-1,-1 0 1,1 0 0,-1-1 0,0 0-1,2-2 73,-1 1-247,3-2 78,1-1 1,-1 0 0,-1-1 0,0 0 0,0 0 0,0-1 0,-1 0 0,-1 0 0,2-5 168,-5 24 482,0-1 1,1 0 0,0 0 0,1 0 0,-1 0-483,-1-5-1,0 1 0,-1-1-1,1 0 1,0 0 0,1 0 0,-1 0 0,0 0 0,1-1 0,0 1-1,-1-1 1,1 0 0,0 0 0,0-1 0,0 1 0,0-1-1,1 0 1,-1 0 0,0 0 0,0-1 0,3 1 1,-1-1-18,0 1 1,1-1 0,-1-1-1,0 1 1,0-1-1,0 0 1,0-1 0,0 0-1,0 1 1,0-2-1,-1 1 1,1-1 0,-1 0-1,1 0 18,0-2-7,0 1 0,0 0-1,1 0 1,-1 1 0,1 0 0,0 0-1,0 0 1,0 1 0,0 0 0,0 0 0,1 1-1,-1 0 1,0 0 0,4 1 7,103 0-213,-64 0-6588,-43 0 1823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0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3 6739,'0'0'3215,"0"0"-1425,0 0-669,0 0-329,-29-1-229,-92 0-67,114 1-455,1 0 0,0 1-1,-1 0 1,1 0 0,0 1 0,-1 0-1,1 0 1,0 0 0,0 0 0,0 1 0,1 0-1,-1 1 1,1-1 0,-2 2-41,0 0 72,3-2-58,0 1-1,1-1 1,0 1-1,-1 0 1,1 0 0,1 0-1,-1 0 1,1 0-1,-1 1 1,1-1 0,0 1-1,1-1 1,-1 1-1,1 0 1,0 0-1,0 0 1,0-1 0,1 1-1,0 0 1,0 0-1,0 0 1,0 0 0,1 0-1,0 0-13,1 8 22,0 0 1,1 0-1,1 0 0,0 0 0,0-1 1,1 0-1,1 0 0,2 4-22,23 34 4,-12-20-2,-1 0 1,-2 1 0,0 2-3,-12-21-6,0-1-1,0 1 1,-1 0 0,-1 0 0,0 0-1,0 0 1,-1 0 0,-1 0 0,0 0 0,-2 10 6,2-19-9,-2 1 1,1 0 0,0 0 0,-1-1 0,1 1 0,-1-1-1,0 1 1,0-1 0,-1 0 0,1 0 0,-1 0 0,1 0-1,-1 0 1,0 0 0,0-1 0,0 1 0,0-1 0,-1 0-1,0 0 9,-12 8-32,0-2 0,-1 0 0,-9 2 32,18-6-2,-16 4-316,0-1-1,-9 1 319,-15 5-958,46-13-926,2 0-850,1 0-783,3 0-983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59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0 4466,'0'0'4194,"0"0"-1609,0 0-899,0 0-106,0 0-190,6 1-542,-5-1-834,0 1 0,0-1 1,0 0-1,0 1 0,0-1 0,0 0 1,0 1-1,0-1 0,-1 1 0,1-1 1,0 1-1,0 0 0,0-1 0,-1 1 1,1 0-1,0 0 0,-1-1 0,1 1 1,-1 0-1,1 0 0,-1 0 0,1 0 1,0 1-15,-1 1 17,1 0 0,0 0 0,-1 0 0,1 0 0,-1 0 0,0 0 0,0 0 0,0 1 0,0-1-17,-3 17 14,-1 1 0,-1-1 0,-1 1-14,-4 18 21,-14 106 13,2 50-34,8-62 1,11-105-63,2-12-229,0 0 0,-1 0 0,-1 0 0,-1 0 0,0 0 0,-1-1 0,-1 0 0,-5 11 291,10-24-93,0-1 0,0 1 0,0-1 0,1 1 0,-1-1 0,0 0 0,-1 0 0,1 1 0,0-1 0,0 0 0,0 0 0,-1 0 0,1 0 0,-1 0 0,1-1 0,-1 1 0,1 0 0,-1-1 0,1 1 0,-1-1 0,1 1 0,-1-1 0,0 0 0,1 1 0,-1-1 0,0 0 0,1 0 0,-1 0 0,0-1 1,1 1-1,-1 0 0,1-1 0,-1 1 0,0-1 0,1 1 0,-2-1 93,-1-2-31,0 1 1,0-1 0,0 1-1,1-1 1,-1 0 0,1-1-1,0 1 1,0-1 0,0 1-1,0-1 1,0 0-1,1 0 31,-8-12 77,1-1 0,1 0-1,1 0 1,0 0-1,1-1 1,1 0-1,1 0 1,0-1 0,2 1-1,-1-17-76,3 34 0,0 0 0,0-1 0,0 1 0,0 0 0,1 0 0,-1 0 0,0 0 0,1 0 0,-1 0 0,1 0 0,0 0 0,-1 0 0,1 0 0,-1 0 0,1 0 0,0 0 0,0 0 0,0 1 0,0-1 0,-1 0 0,1 1 0,0-1 0,0 0 0,0 1 0,0-1 0,0 1 0,0 0 0,2-1 0,33-6-49,-33 7 45,87-3 97,-1 3 1,0 4 0,48 10-94,-83-8 31,13-1 13,1-3 0,47-4-44,-114 2 5,0-1 1,0 1-1,-1 0 0,1 0 1,0-1-1,-1 1 0,1-1 1,0 1-1,-1-1 0,1 1 1,0-1-1,-1 1 0,1-1 1,-1 0-1,1 1 0,-1-1 1,1 1-1,-1-1 1,1 0-1,-1 0 0,0 1 1,1-1-1,-1 0 0,0 0 1,0 0-1,0 1 0,0-1 1,1 0-1,-1 0 0,0 0 1,0 1-1,-1-1 0,1 0 1,0-1-6,0 0 17,0 0 1,0 0-1,0 0 1,-1 0 0,1 0-1,-1 0 1,1 0-1,-1 0 1,0 1 0,0-1-1,0 0 1,0 0-1,0 0 1,0 1 0,0-1-18,-3-1 36,1 1 0,-1 0 0,1 0 1,-1 0-1,1 0 0,-1 0 1,0 1-1,0-1 0,0 1 1,0 0-1,0 1 0,0-1 1,-2 0-37,-60 0 807,45 1-504,16 0-247,0 0 1,0 1 0,0-1 0,-1 1 0,2 0-1,-1 0 1,0 1 0,0-1 0,0 1 0,1 0 0,-1 1-1,1-1-56,1 0 3,0 0 0,0 0 0,1 1-1,-1-1 1,1 1 0,0-1-1,-1 1 1,1 0 0,1 0 0,-1 0-1,0 0 1,1 0 0,-1 0 0,1 0-1,0 1 1,0-1 0,0 0 0,1 2-3,-2 4-1,0 1 1,1 0 0,0 0 0,1-1-1,1 1 1,-1 0 0,1 0 0,2 7 0,-2-12-1,1-1 0,-1 0 0,1 1 0,0-1 0,0 0 0,0 0 0,0 0 1,1-1-1,-1 1 0,1 0 0,0-1 0,0 0 0,0 0 0,1 0 0,-1 0 1,1 0-1,0-1 0,0 1 0,3 1 1,1-1-68,1 0 1,-1 0 0,0 0-1,1-1 1,-1-1-1,1 1 1,0-1-1,-1-1 1,1 0-1,0 0 1,0-1 0,-1 0-1,1 0 1,7-2 67,-1-2-214,-1 1 0,1-2 0,-1 0 0,0-1 0,-1 0 1,0-1-1,12-9 214,28-25-389,-35 27 345,1 0 1,0 1-1,1 1 1,15-7 43,-29 17-13,1 1 1,-1 0-1,1 0 0,0 1 1,2-1 12,-7 2-4,0-1 1,1 1 0,-1 0-1,0-1 1,0 1-1,1 1 1,-1-1 0,0 0-1,1 0 1,-1 1 0,0-1-1,0 1 1,1 0 0,-1 0-1,0 0 1,0 0 0,1 0 3,0 5 51,1-1 0,-1 1 0,0 0 1,-1-1-1,1 1 0,-1 0 0,0 1 0,-1-1 0,1 0 1,-1 0-1,0 3-51,6 53 264,-2 0 0,-3 0 0,-4 38-264,0-4 80,0-42-51,-3 0 0,-2 4-29,-6 52 33,13-100-55,1-66-177,2 1 0,3 0-1,2 0 1,3-4 199,-2 22 18,2 0 0,1 0 1,2 1-1,1 1 0,2 0 0,7-9-18,-17 34-3,0-1 0,0 1 0,1 0 0,0 0 0,1 1 0,0 0 0,1 1 0,3-3 3,-6 6 0,0 1-1,0 0 1,1 0-1,-1 0 1,1 1-1,0 0 1,0 1 0,0 0-1,0 0 1,0 1-1,1-1 1,7 2 0,-8-1 10,1 1 43,0-1-1,0 2 0,1-1 0,-1 1 0,0 0 1,4 2-53,-11-2 16,1 0 0,-1 0 1,0-1-1,0 2 0,0-1 1,0 0-1,0 0 1,0 1-1,0-1 0,0 1 1,-1-1-1,1 1 0,0 0 1,-1 0-1,0 0 0,1 0 1,-1 0-1,0 0 1,0 0-1,0 0 0,0 0 1,0 1-1,-1-1 0,1 0 1,-1 1-1,1-1 1,-1 1-17,1 3 71,-1 0 1,1 1 0,-1-1-1,-1 0 1,1 0 0,-1 0-1,0 0 1,0 0 0,-1 0-1,0 0 1,0 0 0,0-1-1,-1 1 1,1-1 0,-1 1-1,-1-1 1,1 0 0,-3 2-72,-3 3 116,-1 0 1,0-1-1,-1 0 0,0-1 1,0 0-1,-1 0 0,-8 3-116,13-7-28,-1 0-1,1 0 0,-1-1 0,0 0 0,0 0 0,0-1 0,0 0 1,0 0-1,-1-1 0,1 0 0,-2 0 29,9-2-4004,1-3-4342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7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15 4018,'0'0'3623,"0"0"-2020,0 0-853,0 0 322,0 0 158,0 0-408,4-2-384,5-7-143,-15 6 12,3 3-280,0 0 0,0 1 0,-1 0 0,1-1 0,0 1 0,0 0 0,0 1 0,0-1 0,0 1-27,-2 1 8,0 0 0,1 0 0,-1 1-1,1 0 1,0-1 0,0 2 0,1-1 0,-1 0-1,1 1 1,0-1 0,0 1 0,1 0 0,-1 0-1,1 0 1,0 0 0,0 0 0,1 1-1,-1-1 1,1 1 0,1-1 0,-1 1 0,1-1-1,0 1 1,0-1 0,0 2-8,1-6-139,-1 1 0,0-1 0,1 0 0,-1 1 0,1-1 0,0 0 0,-1 0 0,1 0 0,0 0 0,0 0 0,-1 0 0,1 0 0,0 0 0,0 0 0,0 0 0,0 0 0,0 0 0,1-1 0,-1 1 0,0 0 0,0-1 0,0 1 0,1-1 0,-1 1 0,0-1 0,1 0 0,-1 1 0,0-1 0,1 0 0,-1 0 0,0 0-1,1 0 1,-1 0 139,1 0-309,-1 0 0,1 0 0,0 0 0,-1 0 0,1 0 0,0 0 0,-1 0 0,1-1 0,-1 1 0,1 0 0,0-1 0,-1 1 0,1-1 0,-1 0 0,1 0 0,-1 1 0,0-1 0,1 0 0,-1 0 0,0 0 0,0-1 0,1 1-1,-1 0 1,0 0 0,0-1 0,0 1 0,-1 0 0,2-1 309,0-10-138,-2 6 138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38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1 519 11013,'0'0'2361,"0"0"-1246,0 0-803,0 0-218,6-9-57,13-15 2,1 1 0,11-9-39,-6 7 63,-2-1 0,0 0 0,0-5-63,-12 16 20,-2-1 1,1-1-1,-2 1 1,0-1-1,-1-1 1,-1 1-1,0-1 1,-1-1-1,-2 1 1,1 0-1,-2-1 0,0-8-20,-3 27 10,1-1 0,0 1-1,0-1 1,-1 1-1,1-1 1,-1 1 0,1-1-1,0 1 1,-1 0-1,1-1 1,-1 1 0,1 0-1,-1-1 1,1 1-1,-1 0 1,1-1 0,-1 1-1,0 0 1,1 0 0,-1 0-1,1 0 1,-1 0-1,1 0 1,-1 0 0,0 0-1,1 0 1,-1 0-1,1 0 1,-1 0 0,1 0-1,-1 0 1,0 0-1,0 1-9,-21 4 166,19-3-137,-1 0 0,1 0 0,0 1 0,0-1-1,0 1 1,0 0 0,1 0 0,-1 0 0,1 0-1,0 0 1,0 1 0,0-1-29,-21 46 115,22-49-114,-11 36-50,2 0 1,1 1 0,2 0-1,1 0 1,2 1-1,2-1 1,1 33 48,2-49-478,0-1 1,1 0-1,1 0 1,0 0-1,2 0 1,0 0-1,2-1 1,0 0-1,1 0 0,0-1 1,2 0-1,0 0 1,1-1-1,1-1 1,1 0-1,3 3 478,-11-14-77,1 0 0,-1-1 0,1 0 0,-1 0 0,1-1-1,0 0 1,0 0 0,1 0 0,-1-1 0,1 1 0,-1-2 0,1 1 0,0-1-1,0 0 1,-1 0 0,1-1 0,0 0 0,0 0 0,0 0 0,0-1 0,-1 0-1,5-1 78,-8 0 15,0 1 0,0-1-1,0 0 1,0 1-1,0-1 1,-1-1 0,1 1-1,0 0 1,-1-1 0,0 1-1,0-1 1,1 0-1,-1 0 1,-1 1 0,1-2-1,0 1-14,23-56 555,-20 45-410,37-117 1178,17-103-1323,-22 85 315,-29 117 874,-2-1 1,-1 1-1,-1-1 0,-1-33-1189,-3 64 75,-1 0-1,1 1 1,-1-1 0,1 0-1,-1 1 1,0-1-1,1 1 1,-1-1 0,0 1-1,0-1 1,0 1 0,0-1-1,-1 1 1,1 0-1,0 0 1,0 0 0,-1-1-1,1 1 1,-1 1-1,1-1 1,-1 0 0,1 0-1,-1 0 1,1 1 0,-1-1-1,0 1 1,1-1-1,-2 1-74,0-1 54,1 0 0,-1 1-1,0-1 1,0 1 0,1 0-1,-1 0 1,0 0-1,1 0 1,-1 0 0,0 1-1,1-1 1,-1 1-1,0-1 1,1 1 0,-1 0-1,1 0 1,-1 0 0,1 1-1,-1-1-53,0 3 34,0-1 0,-1 1 0,1 0 0,1 0 0,-1 0 0,1 0 0,-1 0 0,1 0 0,-1 4-34,-15 46 75,17-53-74,-9 39 23,1 1 0,2 0 0,2 1 0,0 30-24,7 170 77,-1-219-163,2 1 0,0-1 0,2 0-1,0 0 1,3 3 86,-4-12-277,1 0 0,1-1 0,0 0 0,1 0 0,0-1 0,1 1 1,1-2-1,8 10 277,-15-19-5187,-2-2-2843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0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1 372 10293,'0'0'763,"0"0"-907,0 0 61,0 0 107,18-7 3,57-25-22,-67 28 0,-1 0 0,0-1 0,0 0 0,0 0 0,0-1 0,-1 1 0,0-2 0,0 1-1,-1-1 1,0 1 0,0-2 0,0 1 0,-1 0 0,0-1 0,0 0 0,-1 0 0,1-3-5,-1 4 7,3-11 19,0 0 0,-1-1 1,-1 0-1,-1 1 0,-1-1 1,0 0-1,-1-1 0,-2-13-26,1 32 35,-1 0 0,1-1 0,0 1-1,0 0 1,-1 0 0,1 0-1,-1 0 1,1-1 0,-1 1 0,0 0-1,1 0 1,-1 0 0,0 0-1,0 0 1,0 0 0,0 1 0,0-1-1,0 0 1,0 0 0,0 1-1,0-1 1,0 0 0,0 1-1,0-1 1,0 1 0,0 0 0,-1-1-1,1 1 1,0 0 0,0-1-1,0 1 1,-1 0 0,1 0 0,0 0-1,0 0 1,-1 1-35,-2-1 54,1 0-1,0 0 1,0 0 0,0 1-1,0-1 1,-1 1 0,1 0-1,0 0 1,0 0-1,0 0 1,1 1 0,-1-1-1,0 1 1,0-1 0,-1 2-54,-2 5 18,-1 0 0,1 0 0,1 0 1,-1 0-1,1 1 0,1 0 0,0 0 0,0 0 1,1 1-1,0-1 0,0 1 0,1 0 1,0 7-19,-3 23 15,2 0 1,2 32-16,1-71 1,0 24-12,-1-4-20,1 0 0,1 0-1,0-1 1,2 1 0,0-1-1,1 1 1,2-1 0,0 1 31,0-6-797,1 0-1,1-1 1,0 0 0,0 0 0,11 12 797,-18-26-243,-1 1 0,1 0 0,0 0-1,0 0 1,-1 0 0,1-1 0,0 1 0,0 0 0,0-1 0,0 1-1,0-1 1,0 1 0,0-1 0,0 0 0,2 1 243,9 0-4319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1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302 832 912,'0'0'1983,"0"0"-1266,0 0-330,0 0 432,0 0 40,-20 8 179,-62 24 107,91-46 277,-4 7-1396,0 0 0,0 0 1,-1 0-1,0-1 0,0 0 1,-1 0-1,1 0 0,0-5-26,-4 11 126,0 0 0,1-1-1,-1 1 1,0-1-1,0 1 1,0-1 0,-1 1-1,1 0 1,-1-1 0,1 1-1,-1-1 1,0 1-1,0 0 1,0 0 0,0 0-1,0-1 1,-1 1-1,0-1-125,0 2 68,0-1 0,-1 0-1,1 1 1,-1-1 0,0 1 0,1 0-1,-1 0 1,0 0 0,0 0-1,1 1 1,-1-1 0,0 1-1,0 0 1,0-1 0,-1 1-68,-3 0 53,0-1 0,0 1 1,0 0-1,0 0 1,0 1-1,0 0 1,0 1-1,0-1 1,1 1-1,-1 0 1,1 1-1,-1 0 1,1 0-1,0 0 0,0 1 1,0 0-1,0 0 1,1 0-1,-1 1 1,1 0-1,0 0 1,1 0-1,-1 0 1,1 1-1,-3 5-53,2-4 11,1 0-1,0 0 0,1 1 1,-1-1-1,1 1 1,1 0-1,-1 3-10,2-9-1,0 0 0,1-1 0,-1 1 0,1 0 0,0 0 0,-1 0 0,1 0 0,0 0 0,0-1-1,0 1 1,1 0 0,-1 0 0,0 0 0,1 0 0,-1 0 0,1-1 0,0 1 0,-1 0 0,1 0 0,0-1 0,0 1 0,0-1 0,0 1 0,1-1 0,-1 1 0,0-1 0,0 1 0,1-1 0,-1 0 0,1 0 0,0 0 0,-1 0 0,1 0-1,1 0 2,6 2-5,0-1 0,1 0 0,-1-1 0,1 0-1,0 0 1,-1-1 0,1-1 0,0 0 0,-1 0-1,1 0 1,-1-1 0,1-1 0,-1 0-1,0 0 1,0-1 0,0 0 0,-1 0 0,1-1-1,-1 0 1,0 0 0,0-1 0,6-7 5,11-11-28,-2-1 0,0-1 1,-2-1-1,-1-1 1,-1-1-1,-1 0 0,-2-1 1,-1-1-1,-1-1 0,-2 0 1,3-16 27,2-12 6,-3 0-1,-3-1 1,-2-1 0,-4 0 0,-1-53-6,-3 86 19,-3-21 434,2 50-407,0-1 0,0 1-1,0-1 1,0 1 0,0-1 0,0 1-1,-1-1 1,1 1 0,0 0 0,0-1-1,-1 1 1,1-1 0,0 1 0,-1-1 0,1 1-1,0 0 1,-1-1 0,1 1 0,-1 0-1,1 0 1,-1-1 0,1 1 0,0 0-1,-1 0 1,1-1 0,-1 1 0,1 0-1,-1 0 1,1 0 0,-1 0 0,1 0-1,-1 0 1,1 0 0,-1 0 0,1 0-1,-1 0 1,1 0 0,-1 0 0,1 0-1,-1 0 1,1 0 0,-1 1 0,1-1-1,-1 0-45,-1 1 58,1-1-1,-1 1 0,1 0 0,-1 0 0,1 0 0,-1 0 1,1 0-1,-1 0 0,1 0 0,0 0 0,0 1 0,0-1 1,0 0-1,0 1 0,-1 0-57,-8 22 155,1 1 0,1 0 0,2 1 0,-4 19-155,9-41 4,-17 110 65,4 0 1,5 0-1,5 86-69,4-162 77,5 31-77,-4-58-60,1 0 0,0-1 0,0 1 0,2-1 0,-1 0 0,1 0 0,0 0 0,1 0 60,-5-10-91,0 1 0,1-1 0,-1 1 0,0-1 0,0 0 0,0 1 0,1-1 0,-1 1-1,0-1 1,0 0 0,1 1 0,-1-1 0,0 1 0,1-1 0,-1 0 0,1 0 0,-1 1 0,0-1-1,1 0 1,-1 0 0,1 1 0,-1-1 0,1 0 0,-1 0 0,1 0 0,-1 0 0,1 0 91,4 0-5254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1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9316,'0'0'2465,"0"0"-1872,0 0-513,5 186 112,-2-92 80,-3 7 64,0 2-64,0-7-144,0-11-16,0-18-80,0-15-32,0-19-2177,0-33-2209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2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9172,'0'0'2785,"0"0"-592,0 0-1872,0 0-321,0 0 240,0 0 176,137-83-16,-60 83-112,-2 0-256,2 0 48,0 13-80,-52-6-192,-5 0-6483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14 3330,'0'0'936,"0"0"-376,0 0-138,0 0 447,0 0 1242,0 0 381,2-3-371,-2 3-2101,0 0 0,1-1 0,-1 1 0,0 0-1,0 0 1,0 0 0,1 0 0,-1 0 0,0-1 0,0 1 0,0 0 0,0 0 0,0 0 0,1-1 0,-1 1 0,0 0 0,0 0 0,0-1 0,0 1 0,0 0 0,0 0 0,0 0 0,0-1 0,0 1 0,0 0 0,0 0 0,0-1 0,0 1 0,0 0 0,0 0 0,0-1 0,0 1 0,0 0 0,0 0 0,0-1 0,0 1 0,0 0 0,0 0 0,-1 0 0,1-1 0,0 1 0,0 0 0,0 0 0,0 0 0,-1-1 0,1 1 0,0 0 0,0 0 0,0 0 0,-1 0-20,-14 6 381,8-2-294,1 1 0,0-1-1,0 1 1,0 0 0,-1 2-87,1 1 100,0 1 0,0 0 0,1 0 0,0 0 0,0 0 1,1 1-1,1-1 0,-1 1 0,2 0 0,-3 9-100,2 10 59,0 0 1,2 0-1,1 7-59,0-26 3,1 0 0,0 0 0,0-1 0,1 1 0,1 0 0,0-1 0,0 1 1,2 3-4,7 11 15,0-1 0,8 9-15,16 29 36,-31-51-29,0 1 0,-1 1 0,0-1 1,-1 1-1,1 6-7,-3-14 6,0 0 0,0 0-1,-1 0 1,1 0 0,-1 0 0,0 1 0,-1-1 0,1 0-1,-1 0 1,1 0 0,-1 0 0,0 0 0,-1 0 0,1 0-1,-1-1 1,0 1 0,0 0 0,-1 1-6,-2 0 4,0 0 0,0-1 1,-1 1-1,1-1 0,-1-1 0,0 1 0,0-1 0,-1 0 0,1 0 1,-7 2-5,2-2-98,-1 1 0,1-2 1,0 0-1,-1 0 0,1-1 1,-6 0 97,16-1-148,1-1 0,-1 1 1,1-1-1,-1 1 0,0-1 1,1 0-1,-1 1 0,1-1 0,-1 1 1,1-1-1,0 0 0,-1 0 1,1 1-1,0-1 0,-1 0 1,1 0-1,0 1 0,0-1 0,0 0 1,0 0-1,0 0 0,0 1 1,0-1-1,0 0 0,0 0 0,0 0 1,0 1-1,0-1 0,0 0 1,1 0-1,-1 0 148,0-1-904,0-18-3725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3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0 169 6243,'0'0'910,"0"0"-569,24 3-58,77 7 45,-96-10-303,0 0 0,1 0 0,-1 0 0,1 0 1,-1-1-1,0 0 0,0 0 0,1-1 0,-1 1 0,0-1 0,0 0 0,0-1 0,-1 1 1,1-1-1,0 0 0,-1 0 0,0 0 0,3-3-25,0-1 40,0-1 0,-1 0 0,0-1-1,-1 1 1,0-1 0,0 0 0,2-5-40,-5 10 36,0 0-1,0 0 1,-1 0-1,1 0 1,-1 0-1,0 0 1,0-1-1,0 1 1,0 0-1,-1 0 1,0-1-1,0 1 1,0 0-1,0-1 1,-1 1-1,1 0-35,-1 3 45,1 1 0,0 0 0,-1-1 0,1 1 0,0 0 0,-1 0 0,1-1 0,0 1 0,-1 0 1,1 0-1,-1-1 0,1 1 0,-1 0 0,1 0 0,0 0 0,-1 0 0,1 0 0,-1 0 0,1 0 0,-1 0 0,1 0 0,-1 0 0,1 0 0,-1 0-45,-4-1 195,-1 1 0,1 0 1,-1 0-1,0 0 0,1 0 1,-1 1-1,1 0 0,-1 0 1,1 1-1,0-1 0,-1 1 1,1 0-1,0 1 0,0-1 1,0 1-1,1 0 0,-1 0 1,1 1-1,-4 3-195,-3 3 92,0 2 0,1 0-1,1 0 1,0 1 0,1 0 0,0 0 0,1 1 0,0 0 0,1 0 0,1 0-1,0 1 1,1 0 0,1 0 0,0 0 0,1 1 0,0 14-92,2-25 1,0 0 0,0-1 0,1 1 0,-1 0 0,1-1 0,0 1 0,1-1 0,-1 1 0,1-1 1,0 0-1,0 1 0,0-1 0,1 0 0,1 2-1,0-1-4,0-1-1,0 0 1,1 0 0,-1-1-1,1 1 1,0-1 0,0 0 0,0 0-1,1-1 1,-1 1 0,4 0 4,8 2-27,1 0 1,-1-2 0,0 0-1,1-1 1,13 0 26,81-2-2201,-107 0 1986,1 0-624,0-1 0,0 1 0,0-1 0,0 0 0,-1 0 0,2-1 839,22-14-6595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4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42 10005,'0'0'1707,"0"0"-525,0 0-168,-22 15-318,-70 50-317,88-62-357,0 0 1,0 0 0,1 1-1,-1-1 1,1 1 0,0 0-1,0 0 1,0 0-1,1 0 1,-1 1-23,2-2 9,0 0-1,0 0 1,1 1 0,-1-1-1,1 0 1,0 1 0,-1-1-1,1 0 1,1 1-9,-1 3-3,0-7 1,0 1 0,0 0 0,0-1 0,0 1 0,0-1 0,0 1 0,0 0 0,0-1 0,0 1 0,1-1 0,-1 1-1,0 0 1,0-1 0,1 1 0,-1-1 0,0 1 0,1-1 0,-1 1 0,0-1 0,1 1 0,-1-1 0,1 0 0,-1 1 0,1-1 0,-1 0 0,1 1-1,-1-1 1,1 0 0,-1 1 0,2-1 2,19 1-86,-13-1 66,-2 0 1,-1-1 0,1 1 0,0-1 0,0 0-1,-1-1 1,1 0 0,-1 1 0,1-2 0,-1 1-1,0-1 1,0 0 0,3-2 19,7-6-398,0-1 0,-1 0 1,4-5 397,-7 5-646,1 1 0,1 0 0,0 1 0,9-5 646,-21 14 7,-1 1 0,0 0-1,0 0 1,0 0 0,1-1 0,-1 1 0,0 0-1,1 0 1,-1 0 0,0 0 0,0-1 0,1 1-1,-1 0 1,0 0 0,1 0 0,-1 0 0,0 0-1,1 0 1,-1 0 0,0 0 0,1 0 0,-1 0-1,0 0 1,1 0 0,-1 0 0,0 0-1,0 0 1,1 0 0,-1 1 0,0-1 0,1 0-1,-1 0 1,0 0 0,0 0 0,1 1 0,-1-1-1,0 0 1,0 0 0,1 0 0,-1 1 0,0-1-1,0 0 1,0 0 0,1 1 0,-1-1 0,0 0-1,0 1 1,0-1 0,0 0 0,0 1-1,0-1 1,0 0 0,0 1-7,0 21 698,-1-12-630,1 112 626,0-122-695,0 0 1,0 1 0,0-1 0,0 1-1,0-1 1,0 1 0,1-1 0,-1 0-1,0 1 1,0-1 0,0 1 0,0-1-1,0 0 1,1 1 0,-1-1-1,0 0 1,0 1 0,1-1 0,-1 0-1,0 1 1,1-1 0,-1 0 0,0 1-1,1-1 1,-1 0 0,0 0 0,1 1-1,-1-1 1,1 0 0,-1 0 0,0 0-1,1 0 1,-1 0 0,19-2-45,-14 1 18,0-1-1,0-1 1,0 1-1,0-1 0,0 0 1,2-2 27,11-11-526,-1-1 0,-1-1-1,-1-1 1,9-14 526,-7 10-915,0 1 0,1 1 0,13-11 915,-28 29-37,-1 0 0,1 1 1,-1 0-1,1-1 1,0 1-1,0 0 1,0 0-1,0 1 1,0-1-1,1 1 1,-1-1-1,0 1 0,1 0 1,-1 0-1,1 1 1,-1-1-1,1 1 1,-1-1-1,1 1 1,2 1 36,-5-1 9,0 1 1,0-1-1,1 1 1,-1 0 0,0-1-1,0 1 1,0 0-1,0 0 1,0 0-1,0 0 1,0 0 0,-1 0-1,1 0 1,0 0-1,0 0 1,-1 1 0,1-1-1,-1 0 1,1 0-1,-1 1 1,0-1-1,1 0 1,-1 0 0,0 1-1,0-1-9,5 41 329,-4-33-217,1 45 1589,-2 17-1701,1 36 1178,-1-105-1173,0 0 1,1-1 0,-1 1-1,1 0 1,-1 0 0,1 0 0,0-1-1,-1 1 1,1 0 0,0-1-1,0 1 1,0 0 0,1 0-6,-1-2-7,-1 1 1,1-1 0,-1 1-1,1-1 1,-1 1-1,1-1 1,-1 0 0,1 0-1,0 1 1,-1-1-1,1 0 1,0 0 0,-1 1-1,1-1 1,-1 0-1,1 0 1,0 0 0,-1 0-1,1 0 1,0 0-1,-1 0 1,1 0 0,0 0-1,-1-1 1,1 1-1,0 0 1,-1 0-1,1-1 1,-1 1 0,1 0-1,0 0 1,-1-1-1,1 1 1,-1-1 0,1 1-1,-1-1 1,1 1-1,-1-1 1,0 1 0,1-1-1,-1 1 1,1-1 6,8-12-13,0-1 0,-1 0 0,0 0 0,-1-1 0,-1 0 0,1-1 13,15-35 54,-18 43-7,0 1 1,0-1 0,1 1-1,0 0 1,0 0-1,1 0 1,6-5-48,-8 9 54,0 0 0,0 0 0,0 1 0,0-1 1,1 1-1,-1 0 0,1 0 0,-1 0 0,1 1 0,0 0 1,-1 0-1,1 0 0,0 0 0,4 1-54,57-3-838,-53 1-4618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4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124 508 9220,'0'0'2087,"0"0"-1159,0 0-157,0 0-32,0 0-152,-15 12-40,3-4-449,5-3-61,0 0 1,0 0-1,1 0 0,0 1 0,-1 0 0,2 0 1,-1 1-1,1-1 0,0 1 0,1 0 0,-1 1 1,1-1-1,1 1 0,-1 0 0,0 4-37,0 3 21,1 1-1,1 0 1,0-1 0,2 1-1,-1 0 1,2 0 0,0 0 0,2 6-21,-2-18-2,0 0 1,1-1-1,0 1 1,-1-1-1,1 1 1,1-1-1,-1 0 1,0 0-1,1 0 1,-1 0-1,1 0 1,0 0-1,0-1 1,0 1 0,0-1-1,1 0 1,-1 0-1,1 0 1,-1-1-1,1 1 1,0-1-1,-1 1 1,1-1-1,0-1 1,0 1-1,3 0 2,1 0-4,0 0 0,0 0-1,0-1 1,1 0 0,-1 0-1,0-1 1,0 0-1,0 0 1,0-1 0,0 0-1,0-1 1,7-3 4,-4 0-15,0-1 0,-1-1 1,0 0-1,0 0 0,-1-1 0,0 0 1,0 0-1,3-7 15,10-13-76,-2 0 0,10-20 76,-5 0-14,-1-1 0,-3-1-1,-2 0 1,-2-2-1,-3 0 1,-2-1 0,-2 0-1,-3-1 1,-2 0-1,-2-52 15,-3 106 29,1 1 0,-1-1 0,0 1 0,0-1 0,0 1 0,0-1 0,0 1 0,0-1 0,0 1 0,0-1 0,0 1 0,0-1 0,0 1 0,-1-1 0,1 1 0,0-1 0,0 1 0,0-1 0,-1 1 0,1-1 0,0 1 0,0-1 0,-1 1 0,1 0 0,0-1 0,-1 1 0,1 0 0,-1-1 0,1 1 0,-1 0 0,1-1 0,0 1 0,-1 0 0,1 0 0,-1 0 0,1-1 0,-1 1 0,1 0 0,-1 0 0,1 0 0,-1 0 0,1 0 0,-1 0 0,1 0 0,-1 0 0,1 0 0,-1 0-29,0 1 27,-1-1 0,1 1 0,0-1 0,0 1-1,0 0 1,-1 0 0,1 0 0,0 0 0,0 0 0,0 0-1,1 0 1,-1 0 0,0 0 0,0 0 0,1 1 0,-1-1-1,0 0 1,1 0 0,-1 1 0,1-1-27,-4 18 12,1 0 0,0 0 1,2-1-1,0 1 0,1 0 1,2 5-13,-2-5 1,1-11-6,0 0 0,0 0 0,1 0 0,0 0 0,0 0 1,1 0-1,0 0 0,0-1 0,1 0 0,0 1 0,0-1 1,0-1-1,1 1 0,0-1 0,1 0 0,0 0 0,0 0 1,0-1-1,0 0 0,1 0 0,6 4 5,17 8-37,1 0 1,1-2-1,1-2 0,20 6 37,-14-4-29,-29-12 27,0 2 1,-1-1-1,1 1 1,-1 1-1,0 0 0,-1 0 1,1 0-1,-1 1 1,4 5 1,-1 1 7,0 0 1,-1 1 0,-1 1-1,0 0 1,2 6-8,-4-11-524,-1 0-1,1 0 1,0 0-1,1-1 1,0 0 524,-3-6-5616,0-3-2359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00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6099,'0'0'2374,"0"0"-2216,33 16-305,-33-16 147,51 24-33,1-2-1,2-2 34,-17-9 7,0-3 0,0-1 1,31 1-8,210 16 676,10-12-676,285-14 740,275-51-270,-210 7-286,571 27 488,-1049 21-234,16 8-438,-98-1 165,0 2 1,0 5-1,15 6-165,-74-15 100,7 1 550,-25-8-64,-1 0 340,0 0-93,0 0-324,-2 0-287,-26 0-2781,9 0-2659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5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10949,'0'0'1489,"0"0"-1169,0 0 320,8 150-128,-1-109-336,6-19-112,2-4-64,4-18 0,1 0-432,-12-14-4978,-6-8-2786</inkml:trace>
  <inkml:trace contextRef="#ctx0" brushRef="#br0" timeOffset="1">197 0 4402,'0'0'2929,"0"0"-2897,0 0-32,0 0-336,0 0-624,72 121-1425,-50-108-192,6-4 1472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3:45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2225,'104'43'7234,"-58"-21"-6731,-1 2 1,13 11-504,-40-22 27,-1-1 1,0 2-1,-1 0 0,-1 1 1,0 1-1,-1 0 0,-1 1 0,0 1 1,-2 0-1,0 0 0,-1 1 0,5 13-27,-2 2 41,-2 0 0,-1 1 0,-1 1 0,-2-1 0,-2 1 0,-1 1 0,-2-1-41,-1 28 66,-1-39-30,1 0 0,3 23-36,-4-48-1,0 0-1,0 1 0,0-1 0,0 0 0,0 1 0,0-1 0,0 0 1,0 1-1,0-1 0,0 1 0,0-1 0,1 0 0,-1 1 0,0-1 1,0 0-1,0 1 0,0-1 0,0 0 0,1 0 0,-1 1 1,0-1-1,0 0 0,1 1 0,-1-1 0,0 0 0,0 0 0,1 0 1,-1 1-1,0-1 0,1 0 0,-1 0 0,0 0 0,0 0 0,1 1 1,-1-1-1,1 0 0,-1 0 0,0 0 0,1 0 0,-1 0 0,0 0 1,1 0-1,-1 0 0,0 0 0,1 0 0,-1 0 0,0 0 0,1 0 1,-1 0-1,0-1 0,1 1 0,-1 0 0,0 0 0,1 0 0,-1 0 1,0-1-1,1 1 0,-1 0 0,0 0 0,0-1 0,1 1 0,-1 0 1,0 0-1,0-1 0,0 1 0,1 0 0,-1-1 2,18-25-166,8-34 273,18-59-107,-26 65 80,2 0 0,3 2 0,11-17-80,-25 53-28,1 1 1,0 0 0,1 0-1,1 2 1,0-1-1,1 1 1,0 1 0,1 0-1,0 1 1,1 1 0,0 0-1,12-5 28,-13 7-598,23-8-480,-2 13-4273,-15 3 1432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4:19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1 662 14455,'0'0'464,"22"-2"-429,-10 2-40,-3 0 9,0 0 0,0-1 0,0 0 0,0 0 0,0-1 0,0 0 0,-1-1 1,1 0-1,-1 0 0,1-1 0,-1 0 0,0 0 0,-1-1 0,1 0 0,-1 0 1,0-1-1,0 0 0,0-1-4,26-32 46,-2-1 0,-1-1-1,17-34-45,66-135 293,-110 205-288,7-16 14,-2 9-8,-1-1-1,-1 1 0,0-1 1,-1-1-1,-1 1 0,0-1 1,0 0-1,-2 1 0,0-1 0,0-1-10,-2 14 17,0 0 0,0 1 0,0-1-1,0 0 1,0 1 0,0-1 0,0 0-1,0 0 1,0 1 0,-1-1-1,1 0 1,0 1 0,0-1 0,-1 0-1,1 1 1,-1-1 0,1 0-1,0 1 1,-1-1 0,1 1 0,-1-1-1,1 1 1,-1-1 0,0 1 0,1-1-1,-1 1 1,1 0 0,-1-1-1,0 1-16,0 0 33,-1-1 0,1 1 0,-1 0 0,0 0 0,1 0 0,-1 0 0,1 0-1,-1 0 1,1 0 0,-1 1 0,0-1 0,1 1 0,-2 0-33,-2 1 72,-1 0 1,1 1-1,0-1 0,0 1 1,0 1-1,0-1 1,-4 4-73,-4 7 54,1 0-1,1 1 1,0 0 0,1 1 0,1 0-1,-5 11-53,-9 24 35,-8 30-35,17-46-5,3 1 0,0 1-1,3-1 1,1 2 0,1-1-1,3 0 1,1 1 0,1 9 5,1-39-12,1 0 1,0-1 0,0 0 0,0 1 0,1-1 0,0 0 0,1 1-1,0-1 1,0-1 0,0 1 0,1 0 0,0-1 0,0 0-1,0 1 1,1-2 0,0 1 0,0-1 0,1 1 0,-1-1-1,1-1 1,0 1 0,1-1 0,-1 0 0,1-1 0,-1 1 0,1-1-1,0-1 1,0 1 0,1-1 0,-1 0 0,0-1 0,1 0-1,4 0 12,11 0-368,-1-1 0,1-1 0,0-2 0,-1 0 0,1-1-1,-1-2 1,0 0 0,0-1 0,0-2 368,5-2-338,-16 6 237,1 0-1,-1 1 1,1 0 0,0 1 0,0 0 0,0 1 0,0 0 0,5 0 101,-17 2 1,1 0 0,-1 1 0,0-1 0,0 0 0,1 0 1,-1 0-1,0 0 0,1 0 0,-1 0 0,0 1 0,0-1 0,1 0 1,-1 0-1,0 0 0,0 1 0,1-1 0,-1 0 0,0 0 0,0 1 1,0-1-1,0 0 0,1 0 0,-1 1 0,0-1 0,0 0 0,0 0 0,0 1 1,0-1-1,0 0 0,0 1 0,0-1 0,0 0 0,0 1 0,0-1 1,0 0-1,0 1 0,0-1 0,0 0-1,0 4 21,2 10 4,-2-6-7,1-1 1,0 1-1,1-1 1,0 0-1,0 1 1,0-1-1,2 1-18,-3-6 3,0 0 0,1 1 0,-1-1 0,1 0 0,0-1-1,-1 1 1,1 0 0,0 0 0,0-1 0,0 1 0,0-1 0,0 1 0,1-1 0,-1 0 0,0 0 0,1 0-1,-1 0 1,1-1 0,-1 1 0,1-1 0,-1 1 0,1-1 0,-1 0 0,2 0-3,2 1-7,1-1 1,-1 1 0,1-2-1,-1 1 1,1-1 0,-1 0-1,1 0 1,-1 0 0,1-1-1,-1 0 1,0-1 0,0 1-1,0-1 1,0 0-1,-1-1 1,1 1 0,-1-1-1,0 0 1,0-1 0,0 1-1,-1-1 1,1 0 0,-1 0-1,0 0 1,0-1-1,1-3 7,-1 2 6,-1 0 0,1 0 0,-1 0 0,-1 0-1,0 0 1,0-1 0,0 1 0,0-7-6,-2 11 22,1 0-1,-1-1 1,0 1 0,0 0 0,0 0 0,0-1-1,-1 1 1,1 0 0,-1 0 0,0 0 0,0 0-1,0 0 1,-1 0 0,1 0 0,-1 0 0,1 0-1,-1 0 1,0 1 0,0-1 0,0 1 0,-2-3-22,-7-2 290,0 1 1,0 0-1,0 1 1,-1 0-1,0 0 0,0 1 1,0 1-1,0 0 1,-1 1-1,-9-1-290,-16-1 859,0 2-1,-6 1-858,43 1 7,66-1-23,0-3-1,0-2 0,8-5 17,-68 11 26,-5 0-2,0 0 16,0 0-13,28-1-102,-13 0 64,1 1 0,-1 1 1,1 0-1,-1 1 1,1 0-1,-1 1 1,0 1-1,9 4 11,-2 0 1,-1 1 0,0 1 0,-1 1 0,0 1 0,-1 1-1,0 0 1,-1 2 0,-1 0 0,0 1 0,-1 0 0,-1 1 0,13 19-1,-24-29 8,1 1-1,0-1 1,1-1 0,-1 1 0,1-1 0,3 2-8,-6-6-42,0 0 1,0 0 0,0 0 0,0-1 0,0 1-1,0-1 1,1 0 0,-1 0 0,0 0 0,1-1-1,-1 1 1,1-1 0,-1 0 0,1 0 0,-1 0-1,1 0 1,1-1 41,-2 0-47,0 0-1,1 0 1,-1 0-1,1 0 1,-1-1 0,0 1-1,0-1 1,0 0-1,0 0 1,0 0 0,0-1-1,-1 1 1,1-1-1,-1 1 1,0-1 0,1 0-1,-1 0 48,10-14-76,-1 0 1,6-13 75,3-5-110,-18 33 95,0 1-1,0-1 1,0 1-1,0 0 1,0-1-1,0 1 1,0 0-1,0 0 1,0 1 0,0-1-1,1 0 1,-1 1-1,0-1 1,0 1-1,1 0 1,-1 0-1,0 0 1,3 0 15,47 3-37,-49-3 45,16 4-25,-1 0 0,0 2 0,0 0 0,0 1 0,7 4 17,16 6-19,-10-5 28,0 1 1,-1 2-1,12 8-9,-31-16 2,0 1 0,0 0 0,-1 1 0,0 0 0,-1 0 0,1 1 0,-2 0 0,0 1 0,0 0 0,0 2-2,5 11 12,-2 1-1,0 0 1,-1 1-1,-2 0 1,-1 0 0,0 1-1,-2 0 1,1 24-12,0 43-233,-6 88 233,-2-107-364,-2 2-161,-4 0 0,-12 51 525,4-32-87,15-83 108,1-7 177,0-19 208,2-21-358,2 0-1,2 0 1,0 1 0,7-16-48,6-30 54,-11 40-206,9-45 83,-11 16-2879,-5 25-6078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4:20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1 11733,'0'0'2108,"0"0"-843,0 0-409,-24 1-82,24-1-774,-19 1 142,-1 1 0,0 1 0,1 1 0,-4 1-142,19-4 17,1 1 0,0-1 0,-1 1 0,1 0 0,0 0-1,0 0 1,0 0 0,0 1 0,0-1 0,1 1 0,-1-1 0,1 1 0,0 0 0,-1 0 0,1 0 0,1 1 0,-2 1-17,-1 4 13,0 1 0,1-1 0,1 1 0,0 0 0,0 2-13,0-4 2,-2 10 2,1 1 1,1 0 0,1 0 0,0 0-1,2 0 1,0 0 0,1 0 0,1 3-5,-1-14-9,0 1 1,1-1 0,0 1-1,0-1 1,1 0 0,0 0-1,0-1 1,1 1 0,0-1-1,0 0 1,1 0 0,0 0-1,0-1 1,0 0 0,1 0-1,0-1 1,0 0 0,3 2 8,-2-3-162,0 0 1,0 0 0,0-1 0,0 1-1,1-2 1,-1 1 0,1-1-1,0-1 1,0 0 0,0 0-1,-1 0 1,1-1 0,2-1 161,-2 0-557,1 0 0,0-1-1,-1 0 1,1-1 0,-1 0 0,0 0 0,0-1 0,0-1 0,0 1 0,-1-1-1,1-1 1,-1 1 0,-1-1 0,1-1 0,-1 0 0,0 0 0,3-5 557,24-36-3404,-33 45 3086,0 0 0,0 0 0,0 0 0,0 0 0,0 0 1,0 0-1,-1 0 0,1-2 318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4:21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29 145 4466,'0'0'3338,"0"0"-1490,0 0-855,0 0-377,0 0-74,-5 17 45,-15 53-160,19-66-406,0 0 0,1 0 0,-1 0 0,1 0 0,-1 0 1,1 0-1,0 1 0,1-1-21,-1-3 4,0 0-1,0 0 1,1 1-1,-1-1 1,0 0-1,1 0 1,-1 0-1,1 0 1,-1 0 0,1 0-1,0 0 1,-1 0-1,1-1 1,0 1-1,0 0 1,-1 0 0,1 0-1,0-1-3,2 2 0,0-1 1,1 0-1,-1 0 0,0-1 1,0 1-1,0-1 0,0 1 0,1-1 1,-1 0-1,0 0 0,0 0 1,3-1-1,6 0 8,-8 0 5,0 0 1,1 0-1,-1 0 0,0-1 0,1 1 1,-1-1-1,0 0 0,0-1 1,-1 1-1,1-1 0,0 1 0,-1-1 1,1 0-1,-1-1 0,0 1 1,0 0-1,0-1 0,-1 0 1,1 0-1,-1 1 0,0-2-13,6-9 47,0-1 0,-1 0 1,-1 0-1,-1-1 0,2-5-47,-5 10 172,0-1-1,-1 1 1,0-1 0,0 0 0,-2-9-172,1 1 2052,0 20-1764,0 0-158,0 0-95,0 0-72,16-1-39,-10 0 69,0 1 1,1 0 0,-1 0 0,0 1-1,0 0 1,1 0 6,-6-1 27,0 0-1,0 1 1,1-1-1,-1 1 1,0-1-1,0 1 1,0-1-1,0 1 1,0 0 0,0 0-1,0-1 1,0 1-1,0 0 1,-1 0-1,1 0 1,0 0 0,0 0-1,-1 0 1,1 0-1,-1 0 1,1 0-1,-1 0 1,1 0 0,-1 1-1,0-1 1,1 0-1,-1 0 1,0 0-1,0 1 1,0-1-1,0 0 1,0 0-27,-24 2 475,-14-3 525,38-3-990,0 1 0,0-1 0,0 0 0,0 1 0,1-1 0,-1 1 0,1-1-1,0 0 1,0 1 0,0-1-10,3-1-2,-1 0 1,1 1-1,0 0 0,0 0 0,0 0 0,0 0 1,1 1-1,-1-1 0,1 1 0,-1 0 0,1 1 1,0-1-1,0 1 0,0 0 0,0 0 1,1 0 1,17-1-7,0 0 1,0 2 0,1 0 6,-2 0-1,-19 1 2,0-1 0,1 1 0,-1 0 0,0 0 0,0 0 0,0 0 1,0 0-1,0 1 0,0-1 0,0 1 0,-1 0 0,1 0 0,0 0 0,-1 0 0,0 1 0,1-1 0,-1 0 0,0 1 0,0 0 0,0-1 0,-1 1 0,1 0 1,-1 0-1,1 0 0,0 3-1,4 10 9,0 1 1,-1 0 0,0 0 0,-1 4-10,-4-18 1,9 56-2,-8-45-83,0-1 0,1 1 0,1-1 0,0 1 0,1-1 0,0 0 0,1-1 0,4 9 84,-7-19-98,-1-1-1,0 1 0,0-1 0,0 1 0,1-1 0,-1 0 0,1 1 1,-1-1-1,1 0 0,-1 0 0,1 0 0,0 0 0,-1-1 0,1 1 1,0 0-1,0-1 0,0 1 0,0-1 0,-1 0 0,1 1 0,0-1 0,0 0 1,0 0-1,0 0 0,1-1 99,0 1-116,-1-1 0,1 1-1,0-1 1,0 0 0,-1 0 0,1 0 0,-1 0 0,1 0 0,-1-1-1,1 1 1,-1-1 0,0 1 0,0-1 0,1 0 0,-1 0 0,1-2 116,17-24-589,15-30 589,-13 22-17,-21 35 16,0 0 1,0 0-1,1-1 0,-1 1 1,0 0-1,1 0 1,-1 0-1,1 1 0,-1-1 1,1 0-1,-1 0 1,1 1-1,0-1 0,-1 1 1,1 0-1,0-1 0,-1 1 1,1 0-1,1 0 1,39 1 29,-25 0-14,106-1 30,-121 0-49,0 1-1,0-1 1,0 0-1,0 1 1,0 0-1,0-1 1,0 1-1,0 0 1,-1 0-1,1 0 1,0 0-1,-1 1 1,1-1-1,0 0 1,-1 1-1,1-1 1,-1 1-1,0-1 1,0 1-1,0 0 0,1 0 1,-1-1-1,-1 1 1,1 0-1,0 0 1,0 0-1,-1 0 1,1 0-1,-1 1 5,4 10 75,-1 0-1,-1 1 0,0 0 0,-1 2-74,0 0 21,0-9-89,5 29 296,-5-35-287,-1 1 1,0-1 0,1 1-1,0 0 1,-1-1 0,1 0-1,0 1 1,0-1-1,0 1 1,0-1 0,0 0-1,0 0 1,0 1-1,0-1 1,0 0 0,1 0-1,-1 0 1,1 0 58,1 0-4114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4:21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10133,'0'0'795,"0"0"-358,11 17 105,-5-8-442,2 1-1,0 1 0,-1 1 0,0-1 0,-1 1-1,-1 0 1,0 1 0,-1-1 0,0 1-1,0 0 1,-1 4-99,4 66 425,-4 0 0,-5 41-425,0-13 143,0 55-245,5-224-444,3 0-1,10-42 547,-2 14-46,-6 28 43,-1 3 10,2-1-1,2 2 1,3-1 0,13-30-7,-23 75-2,0 0 0,1 1 0,0 0 0,0 0 0,1 0 0,0 1 0,1-1 1,0 2-1,0-1 0,4-2 2,-5 6 71,0-1 1,0 1-1,0 1 1,0-1-1,1 1 1,0 0 0,-1 1-1,1 0 1,0 0-1,0 0 1,0 1-1,1 0 1,-1 0-1,0 1 1,1-1-72,-4 1 57,-2 0 6,1 0 1,-1 0-1,1 0 0,-1 0 0,0 1 0,1-1 1,-1 1-1,0-1 0,0 1 0,2 0-63,-3 0 21,0 0 1,0 0-1,0 0 0,0 0 0,-1 0 0,1 0 0,0 0 1,-1 0-1,1 1 0,0-1 0,-1 0 0,0 0 0,1 1 1,-1-1-1,0 0 0,1 1 0,-1-1 0,0 0 0,0 1 1,0 0-22,1 13 106,-1 1 1,0 0 0,-1 0 0,-1 0 0,0 0 0,-1 0-1,-1-1 1,0 1 0,-1-1 0,-1 0 0,0-1 0,-1 1-1,-2 0-106,-14 24-190,-2-2 0,-2-1 1,-30 33 189,54-66-2231,3-3-3051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4:22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0 624 3538,'0'0'3025,"0"0"-1270,0 0-367,0 0 477,0 0-355,0 0-1051,7 21-379,17 69-43,-17-39 1,-7-47-34,0 1-1,1-1 0,-1 1 0,1 0 1,0-1-1,1 1 0,0 1-3,-1-5-4,0 1 1,0 0-1,0-1 1,0 1-1,1-1 1,-1 1-1,1-1 1,-1 0-1,1 1 1,-1-1-1,1 0 1,0 0-1,0 0 0,-1 0 1,1-1-1,0 1 1,0 0-1,1 0 4,3 0-57,-1 0-1,0 0 0,1 0 0,-1 0 1,0-1-1,1 1 0,-1-2 1,1 1-1,-1 0 0,1-1 0,-1 0 58,9-3-246,0 0-1,-1-1 1,6-3 246,5-2-93,-16 8 80,0 1 0,1 0 0,-1 0-1,1 0 1,-1 1 0,1 0 0,-1 1 0,2 0 13,21 1 38,4-1-10,26-1-18,-58 0-12,-1-1 1,0 1 0,1-1-1,-1 0 1,1 0 0,-1 0-1,0 0 1,0 0 0,0 0-1,0-1 1,0 1 0,0-1-1,0 0 1,0 1-1,0-1 1,-1 0 0,1 0-1,-1 0 1,2-1 1,2-7 2,0 1 1,0-1-1,0 0 1,-1-1-3,1-1 5,51-141 167,-6-5-172,-12 36 277,5 2 0,18-28-277,-48 124 618,-13 24-587,0 0-1,0 0 1,0 0 0,0-1-1,0 1 1,0 0 0,0 0-1,0 0 1,1 0-1,-1 0 1,0-1 0,0 1-1,0 0 1,0 0 0,0 0-1,0 0 1,0 0 0,0 0-1,1-1 1,-1 1 0,0 0-1,0 0 1,0 0-1,0 0 1,0 0 0,1 0-1,-1 0 1,0 0 0,0 0-1,0 0 1,0 0 0,1 0-1,-1 0 1,0 0-1,0 0 1,0 0 0,1 0-1,-1 0 1,0 0 0,0 0-1,0 0 1,0 0 0,0 0-1,1 0 1,-1 0 0,0 0-1,0 0 1,0 0-1,0 0-30,1 35 2692,-2-5-3173,-3 63 694,-5 0 0,-6 18-213,-1 7 43,-36 227-38,47-329-153,5-16 144,0 0-1,-1 1 0,1-1 0,0 0 1,0 0-1,0 0 0,0 0 0,0 0 1,0 0-1,0 0 0,0 0 0,0 0 1,-1 0-1,1 0 0,0 0 0,0 0 1,0 0-1,0 0 0,0 0 0,0 0 1,0 0-1,0 0 0,-1 0 0,1 0 1,0 0-1,0 0 0,0 0 0,0 0 1,0 0-1,0 0 0,0 0 0,0 0 1,0 0-1,0 0 0,-1-1 0,1 1 1,0 0-1,0 0 0,0 0 0,0 0 1,0 0-1,0 0 0,0 0 0,0 0 1,0 0-1,0 0 0,0-1 0,0 1 1,0 0-1,0 0 0,0 0 0,0 0 1,0 0-1,0 0 0,0 0 0,0 0 1,0 0-1,0-1 0,0 1 0,0 0 1,0 0 4,-5-29-139,3 5 141,-3-34-10,2 0 1,2 0-1,4-17 8,-2 71-2,0 0-1,0 0 1,1 0 0,-1 0 0,1 0-1,0 0 1,0 1 0,0-1 0,0 0-1,1 1 1,0 0 0,-1-1 0,1 1-1,0 0 1,1 1 0,-1-1 0,0 0-1,1 1 1,-1 0 0,1 0 0,0 0 0,0 0-1,0 1 1,0-1 0,4 0 2,7-2-10,1 0 1,-1 1 0,1 0-1,0 1 1,0 1 0,6 1 9,-8 0 0,1-1 0,0 1 0,0 1 0,0 1 0,0 0-1,0 0 1,0 2 0,-11-3 0,-1 0 1,1 1-1,0-1 0,-1 1 0,1 0 1,-1 0-1,0 0 0,1 0 0,-1 1 1,0 0-1,-1-1 0,1 1 0,0 0 1,-1 0-1,0 0 0,1 1 0,-1-1 0,0 0 1,-1 1-1,1 0 0,-1-1 0,1 1 1,-1 0-1,0 0 0,0 2 0,2 25 6,-1-1 0,-2 1-1,-1 0 1,-1-1 0,-1 1 0,-4 10-6,0 11-539,6-30-1825,1-18-1929,0-4-2910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4:23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97 848,'0'0'4069,"0"0"-1289,0 0-419,0 0-240,0 0-635,0 0-766,10-17-413,28-49-278,-28 53-71,-7 16-1,29 88 6,-24-62-540,2 1-1,2-1 1,12 22 577,-19-41-113,1-1 0,0 0 0,0 0 0,1-1 1,0 0-1,1 0 0,0-1 0,0 0 0,1 0 0,-1-1 1,1 0-1,1 0 0,2 0 113,-5-2 2,0-1 0,1 0 0,-1 0 0,1 0 0,-1-1 0,1-1 0,0 1 0,0-1 1,3 0-3,-10-1 317,-1 0 249,0 0 74,0 0-26,0 0-46,0 0-155,0 0-226,1 0-178,0 0 0,0 0 0,0 0 0,0 0 0,0 0 0,0 0 0,0 0 0,0-1 0,0 1 0,0 0 1,0 0-1,0-1 0,-1 1 0,1-1 0,0 1 0,0-1 0,0 1 0,0-1-9,3-3 120,0 0 0,-1-1 0,1 1 0,-1-1 0,0 0 0,0 0 0,0 0 0,-1 0 0,1 0 0,-1-1 0,-1 1 0,1-2-120,-1 4 70,0 1 1,-1-1 0,1 0-1,-1 0 1,0 0-1,0 0 1,0 0-1,0 0 1,0 1-1,-1-1 1,1 0 0,-1 0-1,0 0 1,0 1-1,0-1 1,0 0-1,0 1 1,0-1 0,-1 1-1,0-1 1,1 1-1,-1 0 1,0-1-1,0 1 1,0 0-71,-27-19 827,23 18-738,0-1 1,0 0 0,0 0-1,1-1 1,-1 0-1,1 0 1,0 0-1,1-1 1,-2-1-90,6 6-1,0 1 0,-1 0-1,1-1 1,0 1 0,0 0 0,0-1 0,0 1 0,0-1 0,0 1 0,-1 0 0,1-1 0,0 1-1,0-1 1,0 1 0,0 0 0,0-1 0,1 1 0,-1 0 0,0-1 0,0 1 0,0-1 0,0 1 0,0 0-1,0-1 1,1 1 0,-1 0 0,0-1 0,0 1 0,1 0 0,-1-1 0,0 1 0,0 0 0,1 0 0,-1-1-1,0 1 1,1 0 0,-1 0 0,0-1 0,1 1 0,-1 0 0,1 0 1,17-6-32,-13 5 31,15-4-2,-1 1 0,1 0 0,-1 2 0,1 0 0,0 1 0,0 1 0,0 1 0,10 2 3,-23 0-2,-1 0 1,1 0-1,-1 0 0,0 1 0,0 0 0,0 0 0,0 1 0,-1-1 0,0 1 1,0 0-1,0 1 0,-1-1 0,2 3 2,2 1-3,0 0 1,0-1-1,1 0 1,6 4 2,2-2-151,0-1 1,1-1 0,0-1 0,0-1 0,1 0 0,17 3 150,-8-3-258,-1 2 0,20 9 258,-41-14 0,1-1-1,0 2 1,-1-1 0,0 1 0,1 0-1,-1 0 1,-1 0 0,1 1-1,-1 0 1,0 0 0,0 1 0,0-1-1,-1 1 1,0 0 0,0 0-1,0 1 1,-1-1 0,0 1 0,0 0-1,-1 0 1,0 0 0,0 0-1,0 0 1,-1 0 0,0 0 0,-1 1-1,1-1 1,-1 1 0,0 57-1081,0-37-3491,0-15-3776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4:24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32,'0'0'2174,"0"0"4133,45-12-4791,-45 12-1516,93-24 13,27 0-13,-44 16 227,0 2 0,0 4 1,20 5-228,9-2 575,904 58 2946,-780-39-3342,222 26-54,-412-43-1045,-32-3-3632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5:24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2257,'0'0'4816,"0"0"-3600,0 0-941,0 0-107,0 0 51,-1 2 43,7 1-204,10-2 153,-1 0 1,1-2-1,-1 0 0,1-1 1,-1 0-1,0-1 1,0-1-1,1 0-211,32-7 393,46-8 122,-29 5-263,0 3-1,1 3 0,9 2-251,83 1 175,55-2 448,23 11-623,-201 0 46,0 1-1,29 9-45,27 5 45,54-5 371,1-6-1,100-9-415,-94 0 351,81-8-75,0 0-24,-129 9-199,348 9 164,-150 1 287,10-14-504,-168-4 193,33-1 52,1187 9 955,-1295-3-604,62-11-596,0 0 503,280-4 535,-405 18-1283,-5 0 9,0 0-1,0 1 1,0-1-1,0 0 1,0 0-1,0 0 1,0 0-1,0 0 0,0 0 1,0 0-1,0 0 1,0 0-1,0 0 1,0-1-1,0 1 1,0 0-1,0-1 1,0 1-1,-1 0 0,1-1 1,0 0-1,0 1 1,0-1-1,-1 1 1,1-1-1,0 0 1,0 1-1,-1-1 0,1 0 1,-1 0-1,1 0 1,-1 1-1,1-1 1,-1 0-1,1 0 1,-1 0-1,0 0 0,1 0 237,-1-10-9014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08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1894 8052,'27'2'13,"395"15"-136,-104-10 97,648 8 252,-872-16-230,0-3-1,-1-4 0,0-5 1,75-20 4,56-30 289,143-64-289,212-109 324,-355 142-124,445-141 117,-594 211-292,-22 6 29,-2-2 0,-1-3 0,0-2-1,-2-2 1,28-21-54,100-76 289,100-64-24,-213 150-201,1 2 1,2 4-1,37-12-64,369-127 1241,-368 136-25,19-1-1216,-40 13 277,-1-4-1,33-17-276,57-32 1083,-169 74-1122,0 1 57,0 0 0,0 0 0,0-1 1,0 1-1,0-1 0,0 0 0,-1 0 0,3-1-18,-5 2-183,1 0 0,-1 0-1,1 0 1,-1 1 0,0-1-1,1 0 1,-1 0 0,0 0-1,1 0 1,-1 0 0,0 0-1,0 0 1,0 0 0,0 0-1,0 1 1,0-1-1,0 0 1,0 0 0,0 0-1,-1 0 1,1 0 0,0 0-1,-1 0 1,1 0 0,0 0-1,-1 1 1,1-1 0,-1 0-1,1 0 1,-1 1 0,0-1-1,1 0 1,-1 0 183,-12-8-4925,-4 4 1406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6:34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1 348 8612,'21'0'-51,"138"0"91,5-8 241,-1-7 0,59-18-281,-187 28 73,233-36 290,569-78 432,-529 84-731,141-18 80,-306 35 143,1 6 0,27 6-287,803 4 448,-868 6 110,60 12-558,59 4 464,-190-19-394,118 5 911,8 7-981,-5 0 707,76-6-707,-65-4 1040,32 11-1040,450 64 1094,-394-42-570,44 6 158,-156-24 1324,123 33-2006,-265-51-1,15 4-110,0-1 0,1-1 0,0 0 0,13-2 111,-28 0-3314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8:0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7684,'0'0'1152,"0"0"-741,0 0-315,0 0 16,0 0 40,-2 0-70,6 2-111,20 4 50,0-1-1,0-2 1,1 0-1,12-1-20,7 1 68,814 59 647,-353-28-168,-38-2-182,-442-31-338,68 4 266,62-7-293,-155 10-2011,0-2-3557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8:15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1 384,'0'0'6635,"0"0"-4879,0 21-1596,8 142 271,13 55-431,8 85 545,-16 858 1693,-13-1140-2213,-72 1085 1018,66-1037-1018,-3 0 0,-3-1 1,-3 0-1,-8 15-25,16-68-72,7-15 51,0 0-1,0 1 1,0-1-1,0 0 1,0 0-1,0 0 1,0 0-1,0 0 1,0 0-1,0 0 1,0 0-1,0 0 1,0 0-1,0 0 1,0 0-1,0 0 1,0 0-1,0 1 1,0-1-1,0 0 1,-1 0-1,1 0 1,0 0-1,0 0 1,0 0-1,0 0 1,0 0-1,0 0 1,0 0-1,0 0 1,0 0-1,0 0 1,0 0-1,0 0 1,0 0-1,-1 0 1,1 0-1,0 0 1,0 0-1,0 0 1,0 0-1,0 0 1,0 0-1,0 0 1,0 0-1,0 0 1,0 0-1,0 0 1,0 0-1,0 0 1,-1 0-1,1 0 1,0-1 0,0 1-1,0 0 1,0 0-1,0 0 1,0 0-1,0 0 1,0 0-1,0 0 1,0 0-1,0 0 1,0 0-1,0 0 1,0 0-1,0 0 1,0-1-1,0 1 22,-1-25-4325,1 19 3666,0-54-3927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8:16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79 976,'0'0'5334,"0"0"-2960,0 0-1566,0 0-319,0 0-199,-9-4-148,1 0-115,-13-8-72,27 8 4,19 3 30,43 6 209,48 10-198,21 3 259,867 11 1493,-542-50-1514,0-25-84,-56 4-44,-247 33 37,64 7-147,-201 3 9,0 2 1,-1 1-1,1 0 0,-1 2 1,0 0-1,11 6-9,25 7 29,-19-11 51,1-1-1,0-2 1,0-2 0,0-1-1,35-4-79,-22 2 64,-51 0-58,-1 0 1,0 0 0,1-1 0,-1 1-1,1 1 1,-1-1 0,0 0 0,1 0-1,-1 0 1,0 0 0,1 0 0,-1 0-1,0 0 1,1 0 0,-1 1-1,0-1 1,1 0 0,-1 0 0,0 0-1,1 1 1,-1-1 0,0 0 0,0 0-1,1 1 1,-1-1 0,0 0 0,0 1-1,0-1 1,0 0 0,1 1-7,0 15 534,-1-7-465,0 23 32,-15 516 516,-76 900-75,77-684-345,26-500-176,-1 0 30,-11-227-47,-1 36-83,1-73-27,0 0 1,0 0-1,0 1 0,0-1 0,0 0 0,0 1 0,0-1 0,0 0 0,0 0 0,0 1 0,0-1 0,-1 0 0,1 1 1,0-1-1,0 0 0,0 0 0,0 1 0,-1-1 0,1 0 0,0 0 0,0 0 0,-1 1 0,1-1 0,0 0 1,0 0-1,-1 0 0,1 0 0,0 0 0,0 0 0,-1 1 0,1-1 0,0 0 0,-1 0 0,1 0 0,0 0 1,0 0-1,-1 0 0,1 0 0,0 0 0,-1 0 0,1 0 0,0 0 0,-1 0 0,1-1 0,0 1 0,0 0 1,-1 0-1,1 0 0,0 0 0,0 0 0,-1 0 0,1-1 0,0 1 0,0 0 0,-1 0 0,1-1 0,0 1 1,0 0-1,0 0 0,0 0 0,-1-1 0,1 1 0,0 0 106,-16-21-5813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8:16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1 208,'0'0'2700,"0"0"2281,0 0-2871,0 0-1208,0 0-275,-15 2-416,12-2-216,-38 7-70,28-1 29,13-6 45,0 1 0,0-1 0,0 0 0,0 1 0,0-1 0,0 0 0,0 1 0,0-1 0,0 0 1,0 1-1,1-1 0,-1 0 0,0 0 0,0 1 0,0-1 0,1 0 0,-1 1 0,0-1 0,0 0 0,1 0 0,-1 1 0,0-1 1,1 0-1,-1 0 0,0 0 0,1 0 0,-1 1 0,0-1 0,1 0 0,-1 0 0,0 0 0,1 0 0,-1 0 0,0 0 1,1 0-1,-1 0 0,0 0 1,90 31 713,1-4 0,2-4 1,0-4-1,90 7-713,76-7 1701,52-11-1701,-31-6 519,534 23 400,-678-11-792,0 5 0,-2 5 1,0 7-1,124 47-127,-84-18 73,-106-39-2851,-59-19-5071,-9-2 1331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8:34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70 112,'0'0'80,"0"0"-3,0 0-13,0 0-7,0 0 17,0 0-2,-2 13 5120,-3-9-4618,-1-1 1,0 1-1,1-2 0,-1 1 1,0-1-1,0 1 0,-1-2 1,1 1-1,0-1 0,-1 0 1,-4 0-575,11-1 288,0 0-96,0 0-56,0 0 5,0 0 51,0 0-10,0 0-60,0 0-26,0 0-23,0 0-47,0 0-10,0 0 3,0 0 13,0 0 11,20 5 85,27 0 281,0-1 0,7-3-409,1 1 737,20 4-737,-48-4 229,0-1 0,19-1-229,6-1 1564,-52 32-1233,1 16-263,1-29-48,-1 0 0,-1 0 1,-1 0-1,-1 0 1,0 0-1,-1 0 1,-3 8-21,6-25 0,0-1 1,0 1 0,0-1-1,0 1 1,0-1-1,0 1 1,0-1-1,0 1 1,0-1 0,0 0-1,1 1 1,-1-1-1,0 1 1,0-1 0,0 1-1,1-1 1,-1 0-1,0 1 1,1-1-1,-1 1 1,0-1 0,1 0-1,-1 0 1,1 1-1,-1-1 1,0 0-1,1 0 1,-1 1 0,1-1-1,-1 0 1,1 0-1,-1 0 1,1 0 0,-1 1-1,1-1 1,-1 0-1,1 0 1,-1 0-1,1 0 1,-1 0 0,1-1-1,-1 1 1,1 0-1,-1 0 0,33 0 32,-25 0-28,150 0 44,-157 0-29,-1 0 10,0 0 3,0 0-2,0 0-12,0 0-12,0 0-38,0 0 2,0 0-12,0 0 44,0-21 78,5-144 283,-5 165-374,0 0 1,0 0 20,0 0 9,0 0 13,0 0 8,0 0-19,0 0-5,0 0 3,0 0 11,0 0-1,0 0-10,0 0-3,0 0 5,0 0 19,0 0-16,0-32 229,10-75-98,-10 69-102,0 38-39,0 0-4,0 0-15,0 0 10,0 0-10,0 0 10,135-8-114,-75 3 85,-59 5 48,-1 0-13,3 501 42,-3-488-50,0 7 1,0 0 1,-2 1-1,-2 10-4,5-31 1,-1 1 0,0-1 1,0 1-1,0-1 0,1 1 0,-1-1 0,0 1 1,0-1-1,1 1 0,-1-1 0,0 1 0,1-1 0,-1 0 1,1 1-1,-1-1 0,0 0 0,1 1 0,-1-1 1,1 0-1,-1 0 0,1 1 0,-1-1 0,1 0 0,-1 0 1,1 0-1,0 0 0,-1 0 0,1 0 0,-1 0 1,1 0-1,-1 0 0,1 0 0,-1 0 0,1 0-1,30 2 21,-17-1-15,20 7-12,-29-6 10,1 0 0,-1 0 0,1-1 0,0 0 0,0 0 0,1-1-3,-7 0 12,0 0 3,0 0 0,0 0 5,0 0 9,0 0-33,0 0 35,0 1-37,0 0 23,0 0-7,0-1-27,0 0 19,0 0-9,0 0 17,0 0 8,0 0 5,0 333-16,0-333 0,0 0-14,0 0 17,0 0 5,0 0 0,0 0-5,0 0-17,0 0 17,0 0 5,0 0 0,0 0 3,0 0 7,0 0-4,0 0 7,-22 13 115,-33 16-131,53-28-7,2-1 2,0 0-11,-25 0 889,-20-1-662,-42-7-224,14 5 274,57 3-108,16 1-174,-1-1 0,1 0-1,-1 0 1,1 0 0,0 1 0,-1-1-1,1 0 1,0 1 0,-1-1 0,1 0-1,0 1 1,0-1 0,-1 0 0,1 1-1,0-1 1,0 1 0,-1-1 0,1 1-1,0-1 1,0 0 0,0 1 0,0-1-1,0 1 1,0-1 0,0 1 0,0-1-1,0 1 1,0-1 0,0 0 0,0 1 8,0 22 46,0-14-56,2 49 67,-1-23-25,-1 0-1,-4 27-31,-1-43 10,-1 10 12,6-29-48,0 0-4,0 0 9,0 0-11,305 0 83,-288 2-44,0 0 0,0 0 0,-1 2 0,8 2-7,16 3 12,-27-6-18,1-1 1,1-1 0,6 0 5,-20-1 34,-1 0-20,0 0-41,0 0-21,0 0-24,12-62-136,-2-30 320,-4-1 0,-4-36-112,-2 129 24,16-3-147,69 3 108,44 0 33,31 7-18,-53-7 64,-107 0-53,0 0-57,0 0-4,0 0-4,0 16-84,0 167 378,23-181-288,40 2 59,61-6-11,-33 1 13,-39 1 5,-52 4-58,0 237 131,0-240-62,0-1-7,0 0-12,0 0-15,0 0 8,0 0-19,0 0 16,0 0-24,0 0-6,0 0 17,0 0 21,30 4 35,123-1-65,-100-3 145,-49-21-384,5-39 398,-2-1 0,-2-39-137,20 100-154,97 0 199,-122 0-50,0 0 26,0 0-8,0 0-23,0 0-1,0 0 27,0 0 16,0 0-37,0 0-22,0 9-104,0 42 127,2-9 32,-3 1 1,-1-1-1,-2 0 1,-8 33-29,-3-19 3,4 0 0,2 1 1,2 0-1,1 32-3,6-88-19,0-1-18,0 0 26,0 0 35,0 0-40,0 0-2,0 0-1,0 0-2,0 0 29,0 0 2,36 0-8,5 1 18,1-2 0,0-2 0,36-7-20,-68 8 18,-8 2-22,0 0-1,0 0 0,0 0 1,0 0-1,0-1 1,0 1-1,0-1 0,-1 1 1,1-1-1,0 0 1,0 0-1,-1 0 0,1 0 1,0 0-1,-1 0 5,0-1-4,0 1-1,0-1 1,-1 1-1,1-1 1,-1 1-1,1-1 1,-1 1-1,0-1 1,1 1-1,-1-1 1,0 1 0,0-1-1,0-1 5,0-5-27,7-26 97,-2 0 0,-2 0 0,-1-17-70,1 50-14,-1 1 0,0-1 0,1 0 0,-1 1 0,1 0 0,-1 0 0,1 0 0,-1 0 0,1 0 0,1 0 14,-2 0-6,151 7 123,-153-7-80,0 0-15,0 0-6,0 0 0,0 0 0,0 0 5,0 0 11,0 0-32,0 27-147,-2 31 163,-4 1 0,-4 12-16,-1 13 11,6-14-2,4 61-9,2-72 20,-1-58-33,0-1-6,0 0 38,0 0 0,0 0-9,0 0-15,0 0 10,0 0-7,0 0 26,2 0 0,-2 0-32,0 0-3,0 0 16,0 0-23,30 2-78,7 6 100,-27-5-6,1-1-1,-1 0 1,1-1-1,7 1 3,26 0 16,0 3 0,-1 1-1,6 4-15,7 0-9,66 10 30,-100-18-25,0 0 0,1-2 0,-1 0 4,1-1-18,0 2 0,15 2 18,-12 0 8,1-2 0,13 0-8,-28 1-2174,-11-2-3221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8:44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1 144,'0'0'704,"0"0"-704,0 0-112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06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48 157 16,'0'0'163,"0"0"-118,0 0-29,0 0 0,0 0 8,0 0 32,-13-9 3268,3 9-1605,-14 0 3099,24 0-4789,0 0-1,0 0 0,0 0 1,0 0-1,0 0 1,0 0-1,0 0 1,0 0-1,0-1 1,0 1-1,0 0 0,0 0 1,0 0-1,0 0 1,0 0-1,0 0 1,0 0-1,0 0 0,0 0 1,0 0-1,0 0 1,0 0-1,0 0 1,0 0-1,0 0 0,0 0 1,0 0-1,0 0 1,0 0-1,0-1 1,0 1-1,0 0 0,0 0 1,0 0-1,0 0 1,0 0-1,0 0 1,0 0-1,0 0 0,0 0 1,0 0-1,0 0 1,0 0-1,0 0 1,0 0-1,0 0 0,0 0 1,0 0-1,0 0 1,0 0-1,-1 0-28,17-4 84,27-4-34,1 2 0,0 3 0,1 1 0,7 3-50,-52-1 37,10-123 2330,-10 123-2381,0-1 30,8 241 2313,-8-90-2475,30-150 143,-13 1 25,1 1-1,0 0 1,-1 1-1,13 5-21,-2-1 13,-15 0 4,-13-6-15,1-1 0,0 1 0,0 0 0,1 0 1,-1-1-1,0 1 0,0-1 0,0 1 0,0-1 0,0 1 0,1-1 0,-1 0 0,0 1 0,0-1 0,1 0 0,0 0-2,-2 0 16,0 0 11,0 0-14,0 0-18,0 0 24,0 0 29,0 0-24,0 0-6,0 0 9,0 0-16,-1-73-41,-1 24 43,2 0 1,4-9-14,10 1 0,-14 57 24,0-1-3,0 0 6,0 0-3,0 1 19,0 0 2,0 0-13,0 0-11,0 0 6,0 0-8,0 0 0,0 0 10,0 0 0,0 0-10,0 0-3,0 0-5,0 0-17,0 0 12,0 0-17,0 0-5,0 0-3,0 0 1,0 0 28,0 0-28,0 0-1,1 0 6,1 0 7,0 0-2,-2 0 19,0 0 5,0 0 0,0 0 0,0 0 3,0 0 7,0 0-7,0 0-3,0 0 0,0 0 0,0 0 0,0 0-5,0 0-22,0 0-5,0 0 0,0 0-3,18 0-63,6 0 100,-13-1-8,1 1 0,0 0 1,-1 1-1,1 0 0,10 3-10,-20-2 3,-1-2 10,-1 0 6,0 6 141,-5 299 85,5-305-269,0 0 51,0 0-6,0 0-10,0 0-25,0 0-4,0 0 28,0 0-23,0 0 16,0 0-17,0 0-7,0 0 21,0 0-21,0 0 2,0 0-2,0 0-22,3-1 41,0 1 1,1-1-1,-1 1 0,1 0 1,-1 0-1,0 0 0,1 0 0,2 1 2,9 0 1,10-2 8,1-1 0,-1-2 0,8-2-9,-7 1 26,1 1-1,0 1 1,9 1-26,-36 2 45,0 0-21,0 0-3,0 0 11,0 0-32,0 0 11,0 0-3,0 0-29,23 0-123,-7 0 194,-3 0 20,-1 0-1,1 1 1,0 0-1,0 1 0,4 1-69,-17-12 62,0-152 39,0 161-80,0 0 30,0 0-14,0 0-15,0 0-41,0 0-2,0 0-6,0 0 3,0 0-19,0 0-15,0 0-38,0 0 13,0 0 16,0 0 11,38 0 84,1 3 0,32 5-28,-21-3 3,-49-5 10,-1 0-2,0 0-16,1 0 4,-1 1 0,1-1 0,-1 1 0,1 0 1,-1 0-1,1-1 0,-1 1 0,0 0 0,1 0 1,-1 0-1,0 0 0,0-1 0,1 1 0,-1 0 1,0 0-1,0 0 0,0 0 0,0 0 1,0-1-1,0 1 0,0 0 0,0 0 0,-1 1 1,1 3-13,29 83 106,-13-36-19,-12-41-70,0 0 0,-1 0 0,0 1 0,-1-1 0,0 1 1,-1 2-5,0-13 34,0-1 36,0 0-9,-1 0-26,0 0-14,0 0 19,0 0 35,0 0-35,0 0-22,0 0-2,0 0 0,0 0 3,0 0 8,0 0-8,0 0-3,0 0 8,0 0 34,0 0 12,0 0-14,0 0 61,0 0 54,-7 0 106,-121 24-167,119-22-86,8 1-139,14 3-183,2 0 393,2 2-92,0 1 0,1-2 0,0-1 1,0 0-1,1-1 0,7 1-3,0 4-6,-26-10-12,0 0 26,0 0 2,0 0-15,0 0 10,0 0-15,3 0 2,-1 0 1,0 0-1,1 0 1,-1-1-1,0 1 1,0-1-1,1 0 1,-1 1-1,0-1 1,0 0-1,0-1 1,0 1-1,0 0 1,0 0-1,0-1 1,-1 1-1,1-1 1,0 0-1,-1 1 1,1-1 7,1-3 6,0 0 0,0 1 1,0-1-1,-1-1 0,0 1 1,0 0-1,0 0 0,1-4-6,1-10 32,-1-1 1,-1 1-1,-1 0 0,0-13-32,-1-42 69,0 74-47,0 0 39,0 0 17,0 0-49,0 0-10,0 0 7,0 0-7,0 0-3,0 0 3,0 0-3,0 0-46,0 0-2,0 0-32,0 0 8,6 0-117,234 0 31,-240 0 156,0 0 2,0 0 0,0 0 0,0 0 0,1 0-3,0 0-8,0 0 9,-1 0 7,0 0 6,0 0-49,0 0 28,0 0 10,0 0 0,0 0 0,0 0 0,0 0 0,0 0 0,0 0-8,0 0-29,0 0 2,0 0-8,0 0-37,0 11 11,0 219 181,0-230-112,0 0-5,0 0-17,0 0 17,0 0 8,0 0 13,0 0 8,0 0-19,0 0-5,0 0 5,0 0 11,0 0-40,0 0-29,0 0-27,0 0 24,0 0 8,0 0 2,0 0-2,18 0-226,90 0 407,-107 0-112,-1 0-15,0 0-6,0 0 5,0 0 16,0 0-15,0 0-1,0 0 30,0 0 24,0 0-43,0 0-3,0 0-5,0 0-21,0 0 29,0 0-19,0 0-29,0 0 27,0 0 7,0 0-31,0 0 16,0 0-14,0 0-8,29 0-325,51 0 344,-80 0 29,0 0 6,0 0-35,0 0 11,0 0 5,0 0 3,0 0 21,0 0 34,0 0-34,0 0-18,0 0 4,0 0-7,0 0-11,0 0-32,0 0-8,0 7-40,0 161 448,-25-168-344,-17-2-13,-30-5-19,30 2 18,-31 1-18,59 3 82,7 2-361,6 11 46,1-4 245,0 187 385,-8-195-205,-335 4-269,344 24 23,1-21 74,1 1 0,-1 0-1,1-1 1,1 0-1,3 6-19,11 28 30,-12-14-16,-2 0-1,-1 0 1,-1 0-1,-1 1 1,-2-1-1,0 1-13,0 33 21,1-60-8,0-1-5,0 0-37,0 0-32,0 0-17,13 0-79,27 1 179,0 2 1,15 4-23,-41-4 13,0 1 1,-1 0-1,0 1 0,1 1 1,1 1-14,-15-7-3,0 0 0,0 0 1,1-1-1,-1 1 0,0 0 1,0 0-1,0 0 0,0 0 0,1 0 1,-1 0-1,0-1 0,0 1 1,0 0-1,0 0 0,0 0 0,1 0 1,-1 0-1,0-1 0,0 1 1,0 0-1,0 0 0,0 0 0,0-1 1,0 1-1,0 0 0,0 0 1,0 0-1,0-1 0,0 1 0,0 0 1,0 0-1,0-1 0,0 1 1,0 0-1,0 0 0,0 0 0,0-1 1,0 1-1,0 0 0,0 0 3,0-5-14,6-43 98,-2 1 0,-2-4-84,-1 90-79,1-3 92,-2 1-1,-1 0 0,-2-1 1,-6 30-13,3-37-15,1-1 0,1 1 1,2 0-1,1 27 15,1-56-40,0 0-5,0 0 7,0 0-4,0 0 10,0 0 10,0 0-4,0 0 4,36 9-7,-2-2 28,3 1-3,0-1 0,1-2 0,32-1 4,-36-4 45,-34 0-29,0 0-5,2 1-20,-1-2 0,0 1 0,1 0 1,-1 0-1,0 0 0,0-1 0,1 1 0,-1 0 1,0-1-1,0 1 0,0-1 0,1 0 0,-1 1 1,0-1-1,0 0 0,0 0 0,0 0 9,2-5 17,-1-1-1,0 1 1,0-1 0,0 0-1,-1 1 1,0-1-1,-1 0 1,1-2-17,-3-62 94,1 27-43,0 44-57,1-1-1,0 0 1,0 0 0,0 0 0,0 1 0,0-1 0,0 0 0,0 0-1,0 0 1,0 1 0,0-1 0,0 0 0,0 0 0,1 0 0,-1 1 0,0-1-1,1 0 1,-1 0 0,0 1 0,1-1 0,-1 0 0,1 1 0,-1-1-1,1 0 1,0 1 0,-1-1 0,1 1 0,-1-1 0,1 1 0,0-1 6,2 1-1,0 0 1,-1 1-1,1-1 0,-1 1 1,1 0-1,-1 0 1,1 0-1,-1 0 1,1 0-1,0 1 1,2 0-1,4 2 7,-1 0-1,1 0 1,0-1-1,0 0 1,0-1-1,0 0 1,6 0-6,-15-2-1,1 1-1,-1-1 1,1 0 0,-1 0 0,0 1 0,1-1 0,-1 0 0,0 1 0,1-1 0,-1 0 0,0 1-1,0-1 1,1 1 0,-1-1 0,0 0 0,0 1 0,0-1 0,1 1 0,-1-1 0,0 1 0,0-1 0,0 1-1,0-1 1,0 1 0,0-1 0,0 0 0,0 1 0,0-1 0,0 1 1,-1 11-48,6 52 200,-4 1 0,-5 40-152,4-104 1,-2 17-7,2-17 9,0 0-1,0-1 1,0 1-1,-1-1 1,1 1-1,0 0 1,0-1-1,0 1 1,-1-1 0,1 1-1,0 0 1,0-1-1,-1 1 1,1-1-1,0 1 1,-1-1-1,1 1 1,-1-1-1,1 1 1,-1-1-1,1 0 1,-1 1 0,1-1-1,-1 0 1,1 1-1,-1-1-2,0 0-11,1 0 17,0 0-20,0 0-20,0 0-20,0 0 6,0 0-29,0 0 26,0 0 30,0 0-8,0 0-41,18 7 94,140 36 54,-142-37-36,-11-4-50,-1-1-1,1 1 1,0-1-1,0-1 0,-1 1 1,1-1-1,0 0 1,0 0-1,4-1 9,-8 1 2,-1-1-1,1 1 1,0-1-1,-1 1 1,1-1 0,0 0-1,-1 0 1,1 1-1,-1-1 1,1 0-1,-1 0 1,1 1 0,-1-1-1,0 0 1,1 0-1,-1 0 1,0 0 0,0 0-1,0 0 1,0 0-1,0 1 1,0-2-2,3-25 27,-3 20-17,4-98 93,-4-7-103,-1 24 22,1 87-13,0 1-1,0-1 0,0 0 1,0 1-1,1-1 0,-1 0 1,0 1-1,0-1 1,-1 0-1,1 1 0,0-1 1,0 1-1,0-1 0,0 0 1,0 1-1,-1-1 0,1 0 1,0 1-1,-1-1 0,1 1 1,0-1-1,-1 1 0,1-1 1,-1 1-1,1-1 0,-1 1 1,1-1-1,-1 1 0,1-1 1,-1 1-1,1 0-8,-1 0 24,1 0-8,0 0 3,0 0 5,-2 0-16,2 0 5,0 0-2,0-1-19,1 1-20,0-1 0,0 0 0,0 0-1,0 1 1,1-1 0,-1 1 0,0-1 0,0 1 0,1 0 0,-1-1 0,0 1-1,1 0 1,-1 0 0,0 0 0,1 0 0,-1 0 0,1 0 28,3 0-37,36-6 88,-1 2-1,19 1-50,-58 3-8,-1 0 38,0 0-9,0 0-5,0 0 0,0 0 0,0 0 3,0 0-1,0 0-26,0 0 30,0 0-33,0 0 19,0 0 13,0 0 27,0-13 73,0-46-130,-3 0 0,-2 1 0,-5-11 9,-5-12 23,-4 0-1,-8-15-22,27 96-8,0 0 0,-1 0 0,1 0 0,0-1 0,0 1 0,0 0 0,0 0 0,0 0 0,0 0 0,0-1 0,0 1-1,0 0 1,0 0 0,0 0 0,0 0 0,0-1 0,0 1 0,0 0 0,0 0 0,0 0 0,0-1 0,0 1 0,0 0 0,0 0 0,0 0 0,0 0 0,0-1 0,0 1-1,0 0 1,0 0 0,1 0 0,-1 0 0,0 0 0,0 0 0,0-1 0,0 1 0,0 0 0,0 0 0,1 0 0,-1 0 0,0 0 0,0 0 0,0 0 0,0 0 0,1 0 0,-1-1-1,0 1 9,12 4-79,18 12 214,-25-13-156,11 7 35,-9-5-7,1 0 0,0-1 0,0 1 0,0-2 0,0 1 0,1-1 0,-1 0 1,1-1-1,0 0 0,0 0 0,0-1 0,2 0-7,-8-1 2,1 1-1,0-1 1,-1 1 0,1 0 0,-1 0 0,0 1-1,1-1 1,2 2-2,12 4 7,-2-3 5,0 0 1,1-2-1,0 0 0,0 0 0,9-2-12,-25 0-2,-1 0 34,0 0-11,0 0-5,0 0 0,0 0 0,0 0 3,0 0 8,0 0-9,0 2 6,0-2 27,0 0-14,0 0-5,0 0-10,0 0-33,0 0 22,0 0-22,0 0 30,0 0-6,0 0-16,0 0 25,0 0-4,0 0-2,0 0-8,0 0-32,0 0 3,0 0 32,0 0-22,0 0 30,0-21-1,0-230 100,0 250-76,0 1-4,0 0-49,0 0-18,0 0 39,0 0-26,0 0-34,0 0 10,0 0-3,0 0 6,0 0-17,0 0-31,5 3 80,1-1-1,-1 1 1,0 0-1,0 1 1,0-1 0,0 1-1,-1 0 1,1 0-1,-1 1 6,19 14-2,-18-15 4,1 1 3,0-1 0,0 1 1,0-1-1,0-1 0,0 1 0,1-1 0,0-1 0,-1 1 0,4 0-5,-9-3 2,0 1-1,0-1 0,0 1 0,-1-1 1,1 1-1,0 0 0,0-1 1,0 1-1,-1 0 0,1-1 1,0 1-1,-1 0 0,1 0 0,-1 0 1,1 0-1,-1 0 0,1 0 1,-1-1-1,0 1 0,1 0 0,-1 0 1,0 0-1,0 0 0,1 0 1,-1 0-1,0 1 0,0-1-1,-1 35-68,0-25 93,0 12 2,-1-1 0,-2 0 0,0-1 0,-1 1 0,-4 8-27,-8 33 4,17-63-10,0 1 1,0-1-1,0 1 0,0-1 1,0 1-1,0-1 0,0 0 1,0 1-1,1-1 1,-1 1-1,0-1 0,0 0 1,0 1-1,0-1 0,1 1 1,-1-1-1,0 0 0,0 1 1,1-1-1,-1 0 0,0 1 1,1-1-1,-1 0 0,0 1 1,1-1-1,-1 0 1,0 0-1,1 0 0,-1 1 1,0-1-1,1 0 0,-1 0 1,1 0-1,-1 0 0,1 0 1,-1 0-1,1 1 6,21 2 28,-10-2-26,63 13 39,-53-11-29,1 1-1,9 4-11,-31-8 3,-1 0 0,1 0-1,0 0 1,-1 0 0,1 1-1,-1-1 1,1 0 0,0 0-1,-1-1 1,1 1-1,0 0 1,-1 0 0,1 0-1,0 0 1,-1 0 0,1-1-1,-1 1 1,1 0 0,0-1-1,-1 1 1,1 0 0,-1-1-1,1 1 1,-1-1 0,1 1-1,-1-1-2,10-19 25,-2-33-6,-7 41 7,2-24 20,-2-1 0,-2-11-46,1 0 49,0 47-22,0 1 2,0 0-7,0 0-36,0 0 17,0 0-16,0 0-19,0 0-11,0 0 11,0 0 8,0 0-24,0 0-29,0 0-9,4 2 84,0 0-1,0-1 1,0 1 0,0 1-1,-1-1 1,1 1-1,-1-1 1,1 1 0,-1 0-1,2 2 3,10 8 46,-6-7-37,0 0 0,0 0-1,1-1 1,-1 0 0,1-1 0,0 0 0,1-1 0,-1 0 0,1 0 0,-1-1 0,8 0-9,-18-2 4,1 0 0,0 0 0,-1 0 1,1 0-1,-1 1 0,1-1 0,-1 0 0,1 0 0,-1 0 0,1 1 0,-1-1 0,0 0 0,1 1 0,-1-1 0,1 0 0,-1 1 0,0-1 0,1 0 0,-1 1 1,0-1-1,1 1 0,-1-1 0,0 1 0,1-1 0,-1 1 0,0-1 0,0 1 0,0-1 0,0 1 0,0-1 0,1 1 0,-1-1 0,0 1 0,0 0-4,-1 21-119,1-15 116,0 314 83,-50-321 99,25-2-179,-1-1 0,1 0 0,1-2 0,-1-1-1,0-2 1,-53-10-2,58 14 20,-1 2 0,0 0 0,-19 1-18,39 1-19,1 0-5,0 0-13,0 0 23,0 0 22,0 0-40,0 0 38,0 0-25,0 0 0,0 0 3,0 0 0,0 0 0,0 0 0,0 0-2,0 0-9,0 0 6,0 0-9,0 0 1,0 0 18,0 10 25,0 262 36,0-272-7,0 0-48,0 0-22,0 0-10,0 0-67,0 0 8,7 0 34,113 20 193,-105-20-64,-18 33 146,-3-21-205,-1 1-1,-1-2 1,0 1 0,0-1-1,-9 9-7,5-7-3,2 0 1,0 1-1,0 0 0,-3 8 3,9-12-37,0 0 1,1 0-1,0 0 1,0 1-1,1-1 1,0 1-1,1-1 1,1 1 0,0 10 36,0-20 0,1 0 1,-1 0-1,1 0 1,-1 0-1,1 0 1,0 0-1,0-1 1,-1 1-1,1 0 1,0 0-1,0-1 1,0 1-1,0 0 1,0-1-1,0 1 1,0-1-1,0 0 1,0 1-1,25 10 9,-22-9-3,11 3-9,1 0 1,0-1 0,0-1-1,0 0 1,0-2 0,0 1-1,0-2 1,8-1 2,-23 1-1,0 0-1,-1-1 1,1 1 0,0 0 0,-1-1 0,1 1-1,-1-1 1,1 1 0,0-1 0,-1 1-1,1-1 1,-1 1 0,1-1 0,-1 0 0,0 1-1,1-1 1,-1 0 0,0 0 0,1 1-1,-1-1 1,0 0 0,0 0 1,8-22 15,-7 18-11,7-27 25,-1-1 1,-2 0-1,-1 0 0,-2-1 1,-1-5-30,-1 38 24,0 1 0,0 0 13,0 0-16,0 0-5,0 0 0,0 0 0,0 0-5,0 0-22,0 0-5,0 0-5,0 0-22,0 0-5,20 1-162,-14 0 213,0 0 0,0 1 0,0 0 1,0 0-1,-1 1 0,6 3-3,28 10 31,-17-12 31,-22-4-44,0 0-2,0 0-5,0 0-16,0 0 10,0 18-16,-12 252 89,9-126-57,3-144-8,0 0-2,0 0-22,0 1 3,0 235-13,3-235-16,-1 0 1,0-1-1,0 1 0,1-1 1,-1 0-1,1 0 0,-1 0 0,0 0 1,1 0-1,-1 0 37,0 0 57,22 1-32,-1 1 0,1 2 0,0 0-25,14 3 24,-12-1-64,-20-21-61,0-8 132,0 1 0,-2-1 0,-1-1 0,0 1 0,-2 0-1,0-1 1,-3-19-31,1-2 45,1 44-10,0 1-6,0 0 11,0 0-48,0 0 11,0 0-8,0 0 15,0 0 12,0 0 2,0-34-126,-5-57 124,5 91-36,0 0-2,0 0 6,0 0 15,0 0-18,0 0-3,0 0 50,0 0 14,0 0-2,0 0-14,0 0-14,0 0-10,0 0-21,0 0 32,0 0-1,0 0-2,0 0 3,0 0 0,0 0-38,0 0 6,0 0 18,0 0-16,0 0-13,0 0-40,0 0-32,247 0 72,-223 3 86,-23-3-106,-1 0 1,1 0-1,0 1 0,0-1 0,0 0 0,-1 1 1,1-1-1,0 0 0,-1 1 0,1-1 0,0 1 1,-1-1-1,1 1 0,-1-1 0,1 1 0,-1 0 0,1-1 1,-1 1-1,1 0 0,-1-1 0,1 1 0,-1 0 1,0 0-1,0-1 0,1 1 0,-1 0 0,0 0 1,0 0-1,0 0 44,0 6-4090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13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0 656,'-9'4'4470,"4"-2"-3381,1 0 0,0 0-1,-1-1 1,1 1 0,-1-1-1,1 0 1,-1-1 0,0 1-1089,24 6-38,43 5 78,0-3 0,1-3 0,10-2-40,195-4 405,-222-1-361,117-6 70,31-1 57,-52 6-5,154 5 191,-211 5-272,-33-3 51,25-1-136,66-2 233,10-1 527,79-11-760,29-10 752,49 11-752,157 7 956,490 5-111,-618 15-137,-58-1-349,-151-15-158,43 1 190,-133 4-313,10-1 119,-48-4-332,-1-1 0,1 1 0,-1 0 0,0 0 0,1 0 0,-1 0 0,0 0-1,-1 0 1,1 0 0,0 1 0,0-1 0,-1 0 0,0 0 0,1 1 135,-1-2-248,3 11-5142,-1 2-5940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19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1 7619,'0'0'451,"0"0"438,0 0-28,0 0-231,0 0-107,-16 1-446,4-1-102,-31 4-95,44-4 119,-1 0 0,0 0 1,0 1-1,0-1 0,0 0 1,0 0-1,0 0 0,0 0 1,0 0-1,0 0 0,0 0 1,1 0-1,-1 0 0,0 0 1,0 0-1,0 1 0,0-1 1,0 0-1,0 0 0,0 0 0,0 0 1,0 0-1,0 0 0,0 0 1,0 1-1,0-1 0,0 0 1,0 0-1,0 0 0,0 0 1,0 0-1,0 0 0,0 0 1,0 1-1,0-1 0,0 0 1,0 0-1,0 0 0,-1 0 1,1 0-1,0 0 0,0 0 0,0 0 1,0 0-1,0 0 0,0 1 1,0-1-1,0 0 0,0 0 1,0 0-1,0 0 0,-1 0 1,1 0-1,0 0 0,0 0 1,0 0-1,0 0 0,0 0 1,0 0 0,30 8 1,122 15 261,1-6 0,50-5-262,314-8 1473,-312-5-546,-48 1-352,1386 27 1540,-1454-22-2093,512 17 180,-22-22 126,-411 10 146,111 22-474,-57-5 526,-86-14 70,213 26 470,-349-38-1056,1-1 0,0 0 0,0 1 0,-1-1 0,1 1 0,0-1 0,-1 1 0,1-1 0,0 1 0,-1-1 0,1 1 0,-1 0 0,1-1 0,-1 1 0,1 0 0,-1-1 0,0 1 0,1 0 0,-1 0 0,0-1 0,0 1 0,1 0 0,-1 0 0,0 0 0,0 0 0,0-1 0,0 1 0,0 0 0,0 0 0,0 0-10,-2 27-602,1-26 421,-7 22-2873,-7-1-3002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09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9973,'0'0'1752,"28"-2"-1434,0-1-270,-5 1 69,1 0 0,-1 1 0,0 1 0,1 2 0,-1 0 0,0 1 0,2 2-117,36 11 330,-1 3 0,-1 3 1,-1 2-1,-1 2 0,16 13-330,-61-33 53,-1 1-1,0 0 0,-1 1 0,0 0 0,0 0 1,3 5-53,-9-9 54,0 1 0,-1-1 1,0 1-1,0 0 0,0 0 1,-1 0-1,1 1 0,-1-1 1,-1 0-1,1 1 0,-1-1 1,0 1-1,0 0 1,0-1-1,-1 5-54,0-2 55,-1 0 0,0 0 0,0 1-1,-1-1 1,0 0 0,-1 0 0,0-1 0,0 1 0,0 0 0,-1-1 0,0 0-1,-1 0 1,0 0 0,0-1 0,0 1 0,-1-1 0,1 0 0,-2-1 0,-5 6-55,-16 10 34,-1-1 1,-1-2 0,0-1 0,-5 1-35,30-15 10,0 0-231,-68 32 1057,34-23-1752,0-7-4278,39-5-3008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31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10677,'0'0'1835,"0"0"-642,0 0-833,0 0-235,32 4 68,-9-1-155,53 5 238,74 0-276,-38-9 101,128 2 33,-239-1-159,0 0-1,0 0 1,1 0-1,-1 0 1,0 0-1,0 1 0,1-1 1,-1 0-1,0 1 1,0-1-1,0 1 1,0-1-1,1 1 1,-1-1-1,0 1 1,0 0-1,0 0 1,0 0-1,-1-1 1,1 1-1,0 0 1,0 0-1,0 0 0,-1 0 1,1 0-1,0 1 1,-1-1-1,1 0 26,-1 1-451,1 0-1,-1 0 1,0 0-1,0 0 1,0 0-1,0 0 1,0-1-1,0 1 1,-1 0-1,1 0 1,0 0-1,-1 0 1,0 0 451,-7 15-6507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32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9172,'0'0'2033,"0"0"-1136,0 0-897,0 0 0,0 0 352,0 0 1008,154 27-463,-62-27-337,5 0-320,-3 0-144,-2-3-16,0 1-32,0 2-32,-7-2-16,-10 2-96,-16-2-4194,-54-1-3153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32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0 598 7780,'0'0'963,"0"0"-745,0 0-119,0 0 117,16-12 144,52-44-109,-56 46-223,-1-1 0,-1 0-1,0-1 1,0-1-1,-1 1 1,-1-1 0,0-1-1,2-5-27,5-9 33,154-286 868,-162 303-598,0 0 0,0 0 0,1 1 0,1 0-1,-1 1 1,2-1-303,-10 10 8,4-1 429,-2 10 161,2 71 1156,-4 55-1754,-1-43 213,-4 16 335,-5-1 1,-11 47-549,-10 86 511,31-232-417,-1 2-3253,-1-10-4162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33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6003,'0'0'1203,"23"8"-936,22 7-177,0-2 1,1-1 0,43 4-91,177 2 1290,148-13-1290,-215-5 73,46-2 23,100 2-27,-210 6 9,71 13-78,-147-11 48,-1 3 0,0 2 0,-1 3 0,37 16-48,-93-32-33,-1 0 0,1 0 0,-1 0 0,1 0 0,-1 1 0,0-1 0,1 0 1,-1 0-1,1 0 0,-1 0 0,1 1 0,-1-1 0,0 0 0,1 1 0,-1-1 0,0 0 0,1 0 0,-1 1 0,0-1 0,1 1 0,-1-1 0,0 0 1,0 1-1,1-1 0,-1 1 0,0-1 0,0 0 0,0 1 0,1 0 33,-1 4-4842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34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7635,'32'0'14,"214"1"816,6 11-830,555 33 2310,-390-46-879,232 4-328,-449 7-785,96 23-318,-235-25-977,-49-7-4276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39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1 336,'-31'0'902,"-103"0"1947,107 0-764,-31 1 4920,29 7-5538,28-7-1457,0-1 0,0 1 0,0-1 0,1 1 0,-1-1 0,0 1 1,0 0-1,0 0 0,1-1 0,-1 1 0,0 0 0,1 0 0,-1 0 0,0 0 0,1 0 0,-1 0 0,1 0 0,0 0 0,-1 0 0,1 0 1,0 0-1,0 0 0,-1 0 0,1 0 0,0 0 0,0 0 0,0 1 0,0-1 0,1 0 0,-1 0 0,0 0 0,0 0 0,1 0 0,-1 0 1,0 0-1,1 0 0,-1 0 0,1 0 0,-1 0 0,1 0-10,6 10 6,-1-1 0,1 0-1,1 0 1,0-1 0,0 0 0,0-1 0,2 1 0,-1-2 0,8 6-6,-9-7 3,34 26 28,1-2 0,2-1 0,1-3 0,1-2 0,44 16-31,62 16 58,41 4-58,32 10 0,-214-66-2,0 0-1,-1 1 0,1 0 1,-1 1-1,0 0 1,-1 1-1,0 0 0,0 0 1,2 3 2,-9-6 1,0-1-1,0 0 1,0 1 0,-1 0 0,0 0-1,1 0 1,-1 0 0,-1 0 0,1 0 0,-1 0-1,1 0 1,-1 1 0,0-1 0,-1 0-1,1 1 1,-1-1 0,0 1 0,0-1-1,0 1 1,-1-1 0,1 0 0,-1 1 0,0-1-1,-1 0 1,1 1 0,-1-1 0,0 1-1,-2 5 8,-2 0 1,1 0 0,-1 0 0,0-1-1,-1 0 1,0 0 0,-3 2-9,-63 60 24,0-8 242,-69 45-266,-87 44 1385,123-82-872,105-70-521,1 0 0,0 0 0,-1 0 0,1 0 0,0 0 0,-1 1 1,1-1-1,0 0 0,-1 0 0,1 1 0,0-1 0,-1 0 0,1 0 0,0 1 1,0-1-1,-1 0 0,1 1 0,0-1 0,0 0 0,0 1 0,-1-1 1,1 0-1,0 1 0,0-1 0,0 0 0,0 1 0,0-1 0,0 1 0,0-1 1,0 0-1,0 1 8,11 3-496,23-4-1221,-31 0 1170,26-2-5187,-4-7-2419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43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0 595 4402,'0'0'4866,"0"0"-3687,0 0-1256,0 0 82,19-20 49,5-3-43,-2 2 1,-1-2 0,-1 0 0,-1-1-1,11-18-11,30-57 45,16-43-45,10-18 22,-75 144-6,-11 16-10,0 0 1,1 0-1,-1 0 0,0 0 1,0 0-1,0 0 0,0-1 0,0 1 1,0 0-1,0 0 0,0 0 1,0 0-1,1 0 0,-1 0 0,0 0 1,0 0-1,0 0 0,0 0 1,0 0-1,0 0 0,1 0 0,-1 0 1,0-1-1,0 1 0,0 0 1,0 0-1,0 0 0,1 1 1,-1-1-1,0 0 0,0 0 0,0 0 1,0 0-1,0 0 0,0 0 1,1 0-1,-1 0 0,0 0 0,0 0 1,0 0-1,0 0 0,0 0 1,0 0-1,0 0 0,1 1 0,-1-1 1,0 0-1,0 0 0,0 0-6,2 28 791,-3-14-665,1 404 2091,0-391-2301,1 0 1,1 0-1,1 0 0,1 0 1,2 0-1,0-1 1,2 0-1,1 0 0,6 11 84,-11-26-4663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51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196 222 7892,'-27'-1'3615,"-82"-9"-2087,103 10-1424,0-1-1,0-1 0,0 1 1,0-1-1,0 0 0,0 0-103,5 1 32,-1 1-1,1-1 0,0 1 0,0-1 0,0 0 0,0 0 0,0 0 0,0 1 0,0-1 0,0 0 0,0 0 0,0 0 0,0 0 0,1-1 0,-1 1 0,0 0 0,0-1-31,1 0 9,0 0 1,0 0-1,1 0 0,-1 0 0,0 0 1,1 0-1,-1 0 0,1 0 1,-1 0-1,1 0 0,0 0 1,0 0-1,0 1 0,0-1 1,0 0-1,1 0 0,-1 1 1,0-1-1,1 1 0,-1-1 1,1 1-1,-1 0 0,1 0 1,0-1-10,16-12 15,0 0 1,1 2 0,1 0 0,0 1-1,0 1 1,1 0 0,0 2 0,1 1 0,0 0-1,1 2-15,22-5 35,1 2 0,0 2-1,0 3 1,26 1-35,-65 2 4,0 0 0,-1 0 0,1 1 0,0 0 0,0 0 0,0 0 0,-1 1 0,1 0 0,-1 1 1,0 0-1,1 0 0,2 2-4,-5-2 5,0 0 0,0 1 0,0 0 0,0-1 0,-1 1 0,0 1 0,0-1 1,0 0-1,0 1 0,-1 0 0,1-1 0,-1 1 0,0 0 0,-1 0 0,1 1 0,0 2-5,1 14 33,0-1-1,-1 1 1,-1 0-1,0 0 1,-2 0 0,-1-1-1,-1 1 1,-1-1-1,0 1 1,-2-1-1,-5 14-32,-16 34 320,-2-1 0,-30 48-320,49-98 94,-25 50 314,-5 6 426,3 1-1,-11 41-833,42-99 75,1 0 0,1 0-1,1 0 1,0 0 0,1 0-1,1 1 1,1 0-75,0-15 0,0 0 0,0 0 0,1 0 0,-1 0 0,1-1 0,-1 1 0,1 0 0,0 0 0,0 0 0,0-1 0,1 1 0,-1-1 0,1 1 0,-1-1 0,1 1 0,0-1 0,0 0 0,0 0 0,2 2 0,0-1-2,1 0 0,-1 0-1,1-1 1,0 1 0,-1-1 0,1 0-1,0-1 1,0 1 0,1-1 0,4 1 2,6 0-39,0-1 0,1-1 0,-1 0 1,1-1-1,-1-1 0,0 0 1,6-3 38,1-1-397,-1-2-1,-1 0 1,0-2 0,0 0 0,-1-1 0,15-12 397,4-4-3555,-1-1 0,19-21 3555,-49 41-1652,0 0 0,-1 0 0,0 0 0,3-5 1652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5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6499,'0'0'4386,"0"0"-1905,0 0-1568,0 0-657,0 0-144,0 0-96,89 43-16,-71-43-6339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52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0 109 15143,'0'0'1136,"0"0"-522,0 0-665,14-14-141,-5 5 195,-1 1-1,1 0 1,1 0-1,-1 1 1,1 0-1,1 1 1,-1 0-1,1 1 1,0 0-1,0 0 1,0 1-1,1 1 0,0 0 1,3 0-3,32-2 52,0 2 0,32 3-52,-71 0 6,-1 0 1,0 1-1,1-1 0,-1 2 1,0-1-1,0 1 0,0 0 1,0 0-1,0 1 0,0 0 1,-1 0-1,1 0 0,-1 1 1,0 0-1,0 1 0,0-1 1,-1 1-1,0 0 0,1 0 1,-2 1-1,1 0 0,-1-1 0,0 2 1,0-1-1,0 0 0,-1 1 1,1 1-7,4 13 33,0 1 1,-1-1-1,-1 2 0,-1-1 1,-1 0-1,-1 1 1,-1 2-34,1 53 142,-3 33-142,-1-38 32,2 47 2,1 2-1004,-7 18 970,-3-84-2556,8-55 2265,-1 0 0,1 0 0,0 0 0,0 0 1,-1 0-1,1 0 0,-1 0 0,1 0 0,-1 0 1,1 0-1,-1 0 0,0 0 0,1 0 0,-1 0 1,0 0-1,0-1 0,0 1 291,-9 5-7091</inkml:trace>
  <inkml:trace contextRef="#ctx0" brushRef="#br0" timeOffset="1">353 948 7011,'0'0'2225,"-30"-141"-448,38 68-160,37 5-321,12 6-431,10 10-401,10 10-256,5 10-64,5 12-48,8 9-64,-63 11-32,-5 0-6627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28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50 374 11413,'0'0'459,"0"0"-192,-1 20-182,-4 50 42,-19 181 459,22-240-572,-5 33 88,1 1 0,2 30-102,4-74-18,0-9-17,5-25 32,1 0 0,2 0 0,4-10 3,38-105 21,-38 115-12,12-33-3,3 1-1,3 1 0,15-21-5,-29 58 5,1 1 0,1 1 0,1 0 0,1 2 0,1 0 0,1 1 0,1 1 0,21-14-5,-34 28 4,0 1-1,0 0 1,1 0-1,0 1 1,0 1-1,0 0 1,1 0-1,-1 1 1,1 1-1,0-1 1,0 2-1,0 0 1,10 0-4,-20 1 1,-1 1 1,1-1-1,0 0 1,0 0-1,0 1 0,0-1 1,-1 1-1,1-1 1,0 1-1,-1 0 1,1 0-1,0 0 1,-1 0-1,1 0 1,-1 0-1,1 0 1,-1 0-1,0 1 1,1-1-1,-1 0 0,0 1 1,0-1-1,0 1 1,0 0-1,0-1 1,0 1-1,-1 0 1,1-1-1,-1 1 1,1 0-1,0 1-1,1 8 7,-1 0 1,0-1-1,0 1 1,-1 0-1,0 3-7,0-2 8,0 10 0,-1 0 0,-1 0 0,-3 12-8,3-23 1,-1 0 1,-1 0-1,1-1 0,-2 1 1,1-1-1,-2 0 1,1-1-1,-1 1-1,-12 15-29,0-1 0,-2 0-1,0-2 1,-2 0 0,0-2 0,-2 1 29,-17 9-60,0-1 0,-2-2 0,-10 3 60,51-29 0,0 0-1,0 0 1,0 1-1,1-1 1,-1 0-1,0 1 1,0 0-1,1-1 1,-1 1-1,1 0 1,0 0-1,-1-1 1,1 1-1,-1 2 1,2-3-1,0 1 1,-1-1-1,1 1 0,0-1 0,0 1 0,0-1 0,0 1 0,0-1 1,0 1-1,0-1 0,0 1 0,1-1 0,-1 0 0,0 1 0,1-1 1,0 1-1,-1-1 0,1 0 0,0 1 0,-1-1 0,1 0 0,0 0 1,1 1 0,8 8 17,0 0 0,1-1 0,0 0 0,0-1 1,1-1-1,0 1 0,10 3-17,15 10 160,42 33 971,-2 3 0,36 38-1131,-74-63 8,-24-19 88,1-1 1,16 10-97,-27-19-202,0 0 0,0-1 1,1 1-1,-1-1 0,1 0 0,0 0 1,0-1-1,-1 0 0,1 0 0,6 0 202,-12-1-85,0 0 0,1 0 0,-1 1 0,0-1 1,0 0-1,0 0 0,0 0 0,0 0 0,0 0 0,0 0 0,1 0 0,-1 0 0,0 0 0,0 0 0,0 0 0,0 0 0,0 0 0,1 0 0,-1 0 0,0 0 0,0 0 0,0 0 0,0 0 0,0 0 0,0-1 1,0 1-1,1 0 0,-1 0 0,0 0 0,0 0 0,0 0 0,0 0 0,0 0 0,0 0 0,0 0 0,0 0 0,0-1 0,1 1 0,-1 0 0,0 0 0,0 0 0,0 0 0,0 0 0,0 0 0,0-1 1,0 1-1,0 0 0,0 0 0,0 0 0,0 0 0,0 0 0,0 0 0,0-1 0,0 1 0,0 0 0,0 0 0,0 0 85,0-17-6243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54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0 475 12662,'0'0'376,"0"0"-179,0 0-357,18-27-26,41-58 276,4 3 1,62-62-91,-114 133 2,13-14 12,1 2-1,14-10-13,-32 28-6,1 0 1,-1 0-1,1 0 1,0 1-1,0 0 1,0 1-1,0 0 1,1 0-1,-1 1 1,1 0-1,7-1 6,-15 3-1,1 0 0,-1 0 0,0 0 0,1 0-1,-1 0 1,0 0 0,1 0 0,-1 0 0,0 1 0,1-1 0,-1 0 0,0 1-1,0-1 1,1 1 0,-1 0 0,0-1 0,0 1 0,0 0 0,0 0 0,0-1 0,1 2 1,-1 0 3,1 1 0,-1-1 0,1 1 0,-1 0 0,0-1 0,0 1 1,0 0-1,0 0 0,-1 0 0,1 1-3,4 34 153,-1 1-1,-2 0 1,-2 0 0,-2 12-153,0 27 208,-3 347 150,7-361-777,-2-64 283,-1 1 0,1 0 0,0 0 0,1 0 0,-1-1 0,0 1 0,0 0 0,0 0 0,0-1 0,0 1 0,1 0 0,-1 0 0,0-1 0,1 1 0,-1 0 0,1-1 0,-1 1 0,1 0 0,-1-1 0,1 1 1,-1-1-1,1 1 0,-1-1 0,1 1 0,0-1 0,-1 1 136,12 0-9565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54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14359,'0'0'800,"0"0"-384,0 0-96,0 0-112,0 0-208,0 0-64,44 101-1536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55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29 12486,'0'0'1176,"0"0"-770,0 0-251,0 0 269,0 0 123,-10-6-56,-36-15-83,44 21-387,0-1 0,0 1 0,0 0 0,-1 0 0,1 0 0,0 0 0,0 0 0,0 1 0,0-1 0,0 0-1,0 1 1,0 0 0,0-1 0,0 1 0,0 0 0,0 0 0,0 0 0,0 1 0,1-1 0,-1 0 0,0 0 0,1 1 0,-1-1 0,1 1 0,-1 0 0,1-1 0,0 1 0,0 0 0,0 0 0,-1 1-21,-3 5 54,-7 7-14,1 1 0,1 1 0,0 0 1,2 0-1,0 1 0,0 0 0,2 1 0,1-1 1,0 1-1,1 0 0,1 1 0,0-1 0,2 0 1,1 7-41,-1-4 15,0-13-12,1-1 0,0 1 0,1 0 0,0 0 0,0 1-3,0-8-1,-1 0 1,1 0-1,0 1 1,-1-1 0,1 0-1,0 0 1,1 0-1,-1 0 1,0 0 0,0-1-1,1 1 1,-1 0-1,1 0 1,0-1-1,-1 1 1,1-1 0,0 0-1,0 1 1,0-1-1,0 0 1,1 0 0,2 2-21,1-2-1,-1 1 1,0 0 0,1-1 0,0 0-1,-1 0 1,1-1 0,0 1-1,0-1 1,-1-1 0,1 1 0,0-1-1,-1 0 1,1 0 0,-1-1-1,1 1 1,-1-1 0,1 0-1,-1-1 1,0 1 0,0-1 0,2-2 21,7-5-316,0-1 1,0 0-1,-1-1 1,-1-1-1,0 0 1,8-12 315,10-14-4002,24-42 4002,-43 63-436,-1-1 0,0-1 0,-2 1 0,0-2 0,3-14 436,-7 12 739,-4 23 1137,0 3-161,0 16-1232,0 81 575,4 1 0,9 40-1058,-4-74 525,-3 1 1,-3-1 0,-4 37-526,0-98 83,1 0 1,-1-1-1,0 1 1,-1 0-1,0-1 1,0 1-1,0-1 1,0 0-1,-1 0 1,0 1-1,0-2 1,0 1-1,-2 1-83,-2 2 110,1-1-1,-2 0 1,1 0-1,-1-1 1,0 0-1,0 0 1,-6 2-110,-6 2 92,0 0 1,-1-2-1,1-1 0,-1 0 1,-1-1-1,-17 1-92,16-4-398,-1-1 0,-21-1 398,37-1-650,5 0-3995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39:56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1040 2337,'0'0'5939,"0"0"-4576,0 0-1240,0 0 40,16 26 50,53 85-93,-52-80-58,-1 2-1,-1 0 1,2 10-62,-9-22 99,0 0 1,2 0 0,1-1 0,9 14-100,-17-30 10,0 0-1,1 0 0,-1-1 1,1 0-1,0 1 0,0-1 1,0 0-1,0-1 0,0 1 1,1-1-1,-1 0 0,1 0 1,0 0-1,-1-1 0,1 0 1,2 1-10,0-1 0,-1 0 0,1 0 1,0-1-1,0 0 1,-1 0-1,1 0 1,0-1-1,-1 0 1,1-1-1,0 1 1,-1-1-1,3-1 0,9-8 8,-1 1-1,0-2 1,-1 0 0,-1-1-1,1-1 1,-2 0 0,5-6-8,-14 15 5,292-334 212,-187 209-191,-85 100-26,625-712 1611,-557 637-1067,-91 104-541,-1-1 0,1 1 0,-1 0 0,1-1 1,0 1-1,-1 0 0,1 0 0,0 0 0,0 0 0,0 0 0,0 1 0,0-1 0,1 0-3,8 3-632,-9 11-2530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0:38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1 112,'0'0'5592,"0"0"-4106,0 0-1374,0 0-61,15 5 130,49 16 195,-55-19-146,0 0-1,1 0 0,0-1 1,-1 0-1,1-1 0,0 0 1,-1 0-1,3-2-229,18 1 705,710-6 3417,-678 10-3741,41 7-381,26 2 305,13-5 160,157 4 846,-215-12-1093,-25-1-126,0 2 1,0 4-1,0 1 0,6 5-92,-24-1 43,33 7 77,0-3 0,69 2-120,5-2 45,83 19-45,-148-19-5,-21-4 33,27 5-40,38-1 12,163-4 46,-103-5 276,132-17-322,41-3 217,36 17-217,-145 1 15,495-2 482,-745 0-506,0 0-1,0 0 1,0 0 0,0 0 0,1 0 0,-1-1 0,0 1-1,0 0 1,0-1 0,0 1 0,0 0 0,0-1 0,1 1-1,-1-1 10,2-7-4903,-3 4-6545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0:57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48,'0'0'48,"0"0"-16,0 0-32,0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0:58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 1040,'0'0'1812,"-26"3"3316,-136 16-1054,162-19-4039,0 0 0,1 0 0,-1 0 1,0 0-1,0 0 0,0 0 0,0 0 1,0 1-1,0-1 0,0 0 0,0 0 1,0 0-1,0 0 0,0 0 0,0 0 1,0 1-1,0-1 0,0 0 0,0 0 1,0 0-1,0 0 0,0 0 1,0 0-1,0 1 0,0-1 0,0 0 1,0 0-1,0 0 0,0 0 0,0 0 1,0 0-1,0 1 0,0-1 0,0 0 1,0 0-1,0 0 0,0 0 0,0 0 1,0 0-1,-1 0 0,1 0 0,0 1 1,0-1-1,0 0 0,0 0 1,0 0-1,0 0 0,0 0 0,-1 0 1,1 0-1,0 0 0,0 0 0,0 0 1,0 0-1,0 0 0,0 0 0,-1 0 1,1 0-1,0 0 0,0 0 0,0 0 1,0 0-36,13 7-180,58 18 255,0-3 0,1-2-1,2-4 1,61 5-75,305 13 107,-343-30-65,75 6 26,452 14 43,219-19-58,-497 7-66,-117 2 69,135-12-56,-171-16 57,-88 5-24,19 4-33,24 6 75,65 13-75,481 21 235,-325-23 307,-351-11-526,34 2 38,-48-3-60,0 1 1,0 0-1,0 0 0,0 0 0,0 0 1,-1 0-1,1 1 0,0 0 1,-1-1-1,2 2 6,-2 4-1033,-3 2-2963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1:18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0 160,'0'0'7892,"0"0"-6185,11 2-1870,36 11 219,0 2 0,28 14-56,-5-2 265,13 1-265,-11-11 135,0-2 0,0-4 0,62 2-135,227-6 507,-308-7-406,786-32 766,265-12-301,-2 39-403,-770 5-75,-272 0-113,-1 0-351,-1 0-3094,-41 0-3888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30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1 378 7363,'0'0'990,"0"0"-536,0 0 175,0 0 500,0 0-113,25 0 758,-23 0-1758,36-5 75,195 1 251,-233 4-332,30 0 57,-1 0-51,-28 0-3,-1 0-2,0 0-16,0 0 18,0 0 16,0 0 6,0 0 8,0 0-3,0 0 29,0 0 49,0 0 2,0 0-35,0 0-13,0 0 16,0 0-5,0 0-3,0 0 2,0 0 15,0 0 7,0 0-24,0 0-27,0 0 3,0 0 29,0 0-2,0 0-8,0 0-22,0 0-5,0-18 94,0-64-6,0 81-107,0-21-64,-8-52 161,16 73-92,0 0 0,0 0 0,-1 1 0,1 0 1,2 1-35,-1-1 37,1-1 34,-7 1-69,0 0 1,0-1-1,0 1 1,0 0-1,0 1 1,0-1-1,0 0 1,0 1-1,0 0 1,0-1 0,-1 1-1,2 1-2,-1-21 104,-3 18-103,0-20 18,0 0 1,-1 1-1,-1-1 1,-1 0-1,-1 1 1,-1-1-20,-1 13-2,9 9 9,181-1 134,-184 14-79,-6 92 15,3-69-85,2-24 10,1-8 4,0 1 1,-1-1 0,0 0 0,0 1 0,0-1 0,-2 3-7,3-8-1,0 1 0,-1 0 0,1-1-1,0 1 1,0 0 0,0-1 0,-1 1 0,1 0 0,0 0 0,0-1 0,0 1 0,0 0 0,0-1 0,0 1 0,0 0 0,0-1 0,1 1 0,-1 0 0,0 0 0,0-1-1,1 1 1,-1 0 0,0-1 0,0 1 0,1-1 0,-1 1 0,1 0 0,-1-1 0,1 1 0,-1-1 0,1 1 0,-1-1 0,1 0 0,-1 1 0,1-1 0,0 1 0,0-1 1,25 5-60,-16-3 49,2 0 18,0 0-1,0 0 0,0-1 0,0 0 1,0-1-1,6-1-6,12 0 13,-30 1 14,0 0-6,0 0-32,0 0 25,0 0-22,0-9-8,1-15 31,0 16-7,0 1 1,0-1 0,-1 1 0,0 0 0,-1-1 0,0 1-1,0 0 1,-1-1 0,1 1 0,-1 0 0,-1-1-9,2 7 9,0 0 1,0 0 0,1 0 0,-1 0-1,0 1 1,0-1 0,0 0-1,0 0 1,0 1 0,0-1-1,0 1 1,-1-1 0,1 1 0,0-1-1,0 1 1,0-1 0,0 1-1,-1 0 1,1 0 0,0 0 0,0 0-1,-1 0-9,2-1-10,-6-6-85,12 6-23,0 1 114,236-5 79,-241 5-83,13 0-11,-14 6 51,3 55 63,5 26-95,-1-24 50,-2 29-50,-5-90 0,0 1 1,-1-1 0,2 0 0,-1 1-1,0-1 1,0 0 0,1 1 0,0-1 0,-1 0-1,1 0 1,0 1 0,0-1 0,0 0 0,0 0-1,0 0 1,1 0 0,0 1-1,-84-1 592,63-3-591,0-1-1,0-1 1,0 0 0,-17-6-1,31 7-6,0 0 0,0 0 1,0 0-1,1 0 0,-1-1 1,0 0-1,1 0 0,0 0 6,2 2 11,1 2-4,-1 0 0,1-1 0,-1 1 0,1 0 0,0 0-1,0 0 1,-1 0 0,1 0 0,0 0 0,0 0 0,0 0 0,0 0 0,0 0-1,0 1 1,1-1 0,-1 0 0,0 1 0,1-1 0,-1 0 0,0 1 0,1-1 0,0 1-1,-1-1 1,1 1 0,0-1 0,0 1 0,0 0-7,-5 47-69,4-23 50,0 27 62,1-50-47,0-1 1,1 1 0,-1 0-1,1 0 1,-1-1 0,1 1-1,0-1 1,0 1 0,0-1-1,1 1 1,-1-1 0,0 1-1,1-1 1,0 0 0,1 2 3,-1-3-5,0 1 0,1-1 0,-1 1-1,0-1 1,1 0 0,0 0 0,-1 0 0,1 0 0,-1-1 0,1 1 0,0-1 0,0 0 0,1 1 5,40-2-39,-22 0 34,3 0 0,-1-1 0,7-2 5,-5 0-11,0 1 0,10 2 11,-36 1-5,0 0 26,0 0-2,0 0-8,0 0-22,0 1 0,2 40 20,-1-27-3,0 1-1,-1 0 1,0-1 0,-2 1-1,1 0 1,-3 3-6,3-15 3,0 0 0,0-1-1,0 1 1,-1 0 0,1-1 0,-1 0-1,0 1 1,0-1 0,0 0 0,0 0-1,0 0 1,0 0 0,0 0-1,-1-1 1,1 1 0,-1-1 0,1 1-1,-1-1 1,1 0 0,-1 0 0,0 0-1,-2 0-2,-9 2 24,0 0 0,1-2 0,-1 0 0,-7 0-24,-15 1 20,-147 18-20,135-20 107,48 0-123,0 0 29,0 0-15,0 0 2,0 0-27,0 0 32,0 0 6,0 0-22,0 0-7,0 0-9,0 0 8,0 0 1,0 0-20,0-117-114,0 116 158,0 0 1,-1 0-1,1 0 0,0 0 0,0 0 1,-1 0-1,1 0 0,0 0 1,-1 1-1,1-1 0,-1 0 0,1 0 1,-1 0-1,1 0 0,-1 1 0,0-1-6,0 0 4,0 0 0,1 0-1,-1 0 1,0 0-1,1 0 1,-1 0-1,0 0 1,1 0 0,-1 0-1,1-1 1,0 1-1,-1 0 1,1 0-1,0 0 1,0-1 0,0 0-4,0 2 6,0 0 0,0-1 0,0 1 0,0 0 1,0 0-1,-1 0 0,1-1 0,0 1 1,0 0-1,0 0 0,0-1 0,0 1 1,0 0-1,-1 0 0,1 0 0,0-1 0,0 1 1,0 0-1,0 0 0,-1 0 0,1 0 1,0-1-1,0 1 0,-1 0 0,1 0 1,0 0-1,0 0 0,0 0 0,-1 0 0,1 0 1,0 0-1,0 0 0,-1 0 0,1 0 1,0 0-1,-1 0 0,1 0 0,0 0 1,0 0-1,-1 0 0,1 0 0,0 0 0,0 0 1,0 0-1,-1 0 0,1 0 0,0 1 1,0-1-1,-1 0-6,-10 6 79,2 1-84,1 1 1,1 0 0,0 1 0,0 0 0,-3 5 4,6-7 1,0-1 1,0 0-1,-1 0 1,0 0 0,0 0-1,-1-1 1,1 0 0,-1 0-1,0 0 1,-1-1-1,1 0 1,-1 0 0,-6 2-2,12-5-5,1-1 0,-1 0-1,1 0 1,0 1 0,-1-1 0,1 0 0,-1 0 0,1 0 0,-1 0 0,1 0 0,-1 0 0,1 1 0,-1-1 0,1 0 0,-1 0 0,1-1 0,-1 1-1,1 0 1,-1 0 0,1 0 0,-1 0 0,1 0 0,-1 0 0,1-1 0,-1 1 0,1 0 0,-1 0 5,0-13-223,1 5 263,0-208-19,0 215-5,0 1 3,0 0-33,0 0 17,0 0-6,0 0 27,0 0 6,0 0-12,0 0 1,-12 5 10,-39 35-29,13-9 0,10-13-64,28-46 0,0-217 147,-2 241-51,1 1 0,-1-1 0,0 1 1,0 0-1,0 0 0,0-1 0,-1 1 0,0 1 0,1-1 1,-1 0-1,0 1 0,0-1 0,-3-1-32,-10-11-23,11 7 168,1 0-4127,0 7-4248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3:00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4130,'0'0'8772,"0"0"-6446,26 29-2235,372 386 1032,-276-302-722,5-5 0,5-6-1,137 80-400,-147-109-8,4-7 1,2-5-1,2-5 0,114 30 8,-226-80-845,33 9 928,-37-12-3504,-5-1-3841,-42-5 4023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29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13 253 7684,'0'0'1632,"0"0"-1328,0 0 113,0 0 1487,12 184-927,-12-101-625,0-3-160,0-8-144,0-12-32,0-15-16,0-18-16,0-18-1857,0-9-3969,0-9 1904</inkml:trace>
  <inkml:trace contextRef="#ctx0" brushRef="#br0" timeOffset="1">1 251 6243,'0'0'2497,"12"-143"-1072,25 103 271,11 6-367,6 14-481,4 7-383,-1 13-209,2 0-96,-4 9-160,-5 22 48,-15 7-48,-15 11 0,-20-24-2865,0-3-4163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3:01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1314 14935,'0'0'544,"40"-34"8,69-56-133,3 5 0,66-34-419,125-51 788,7 13 1,107-29-789,-224 107 67,199-87-11,-342 143 128,-1-1 0,20-16-184,-54 30-250,-1-1 1,0 0-1,12-12 250,-19 15-598,-1 1 0,1-1-1,-1 0 1,0-1 0,-1 0 0,0 0 0,0 0 598,-2-2-3490,-8 7-79,-28 0-1452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04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10053,'0'0'2785,"15"186"-2737,2-1-48,1 42 0,-9 25 64,-4 24-64,-5 12 96,0 6 32,0-8 0,-9-19-112,-6-28-16,5-35 0,2-41 48,3-38-48,3-37-48,2-39-304,0-36-1553,0-28-1601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05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29 286 6195,'0'0'1355,"0"0"86,0 0-550,0 0-200,0 0-83,-8 1-197,-13 3-311,21-4-99,0 0-1,0 0 0,1 0 1,-1 0-1,0 0 1,0 0-1,0 0 1,0 0-1,0 0 1,0 0-1,0 0 0,0 0 1,0 0-1,0 0 1,0 0-1,0 0 1,0 0-1,0 0 1,0 0-1,0 0 0,1 0 1,-1 0-1,0 0 1,0 1-1,0-1 1,0 0-1,0 0 1,0 0-1,0 0 0,0 0 1,0 0-1,0 0 1,0 0-1,0 0 1,0 0-1,0 0 1,0 0-1,0 0 0,0 0 0,28 1-25,-22-1 45,410-19 291,-147 4-214,197-10 49,-2-21-1,164-49-145,-433 60 64,0 8 0,2 9 0,59 7-64,-196 10 23,-5 0-22,-1 3 0,11 2-1,-47-1 14,0 0 0,0 1 1,0 0-1,-1 2 0,0 0 0,0 1 1,0 0-1,8 7-14,-1 1 81,-1 1 0,0 2-1,-2 0 1,0 2 0,-1 0 0,-1 1 0,0 1 0,-2 1 0,-1 0 0,-1 1 0,-1 1-1,3 9-80,15 38 177,-3 1-1,-4 2 0,14 69-176,6 58 163,-8 3 1,-10 0-1,-7 36-163,6 626 178,-24-644-152,-1 110 57,2 125-14,4-368 429,-2-27-1835,-3-21-4601,-2-44-587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05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1 212 2785,'39'-6'6579,"-18"3"-6189,528-61 1066,42 45 385,-34 1-691,66-24-286,304-13 70,-239 50-133,-674 5-794,27 1 25,0 2 0,7 2-32,-35-3 16,-1 0-1,0 1 1,-1 1-1,1 0 0,0 0 1,-1 1-1,0 1 1,0 0-1,1 2-15,-9-7 12,-1 1-1,1-1 1,-1 1-1,0 0 0,1 0 1,-1 0-1,0 0 0,0 0 1,-1 1-1,1-1 0,0 1 1,-1-1-1,1 1 1,-1-1-1,0 1 0,0 0 1,0 0-1,0 0 0,0-1 1,-1 1-1,1 0 1,-1 0-1,0 0-11,0-2-2,0-1-1,0 0 1,0 0 0,0 1 0,0-1-1,0 0 1,0 1 0,0-1-1,0 0 1,0 1 0,0-1 0,0 0-1,0 0 1,0 1 0,-1-1-1,1 0 1,0 0 0,0 1 0,0-1-1,0 0 1,-1 0 0,1 1 0,0-1-1,0 0 1,-1 0 0,1 0-1,0 1 1,0-1 0,-1 0 0,1 0-1,0 0 1,0 0 0,-1 0-1,1 0 1,0 0 0,-1 0 0,1 0-1,0 0 1,-1 0 0,1 0 0,0 0 2,-19 2-1990,0-1 0,-14-2 1990,23 1-1508,-41-2-8406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06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6323,'0'0'496,"0"0"-480,0 0 128,0 130 224,0-76 673,0 4-145,0-2-480,-7-2-207,0-7-97,-1-7-32,3-13-48,0-11 16,0-10-16,3-6-32,2 0-368,-3-2-5443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06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7539,'0'0'1975,"0"0"-665,0 0-665,0 0-485,9-6-176,1 0 24,0 0 0,1 1-1,0 0 1,0 1-1,0 0 1,1 0 0,1 1-8,391-70 240,-388 71-228,-1 0 1,1 1 0,0 0-1,14 2-12,-28 0 3,0-1 0,0 1 0,0 0 0,0 0 0,-1 0 0,1 0 0,0 0 0,0 0 0,-1 0 0,1 1 0,0-1 0,-1 0 0,1 1 0,-1 0 0,0-1 0,1 1 0,-1 0 0,0 0 0,0-1 0,0 1 0,0 0 0,-1 0 0,1 0 0,-1 0-1,1 1-2,3 10 48,0 1-1,-1 0 1,0 6-48,-2-17 16,9 99 262,-3 0 1,-6 63-279,-1-118 344,-1-45-269,1-1-1,-1 1 0,1 0 0,-1-1 0,0 1 0,0-1 1,0 1-1,0-1 0,0 1 0,0-1 0,0 0 1,0 0-1,0 1 0,-1-1 0,1 0 0,0 0 0,-1 0 1,1 0-1,-1 0 0,1-1 0,-1 1 0,0 0 1,1-1-1,-1 1 0,0-1 0,1 0 0,-3 1-74,-5 1 193,-1 0 0,0 0 0,0-1 0,-3 0-193,-222 0 692,124-2-3281,110 1-1487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08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20 10293,'0'0'941,"0"0"-186,0 0-258,0 0-177,0 0-64,-8 10-141,-18 32-89,25-42-26,1 1 0,0-1 0,0 0 0,0 1 0,0-1 0,-1 1 0,1-1 0,0 0 0,0 1 0,0-1-1,0 1 1,0-1 0,0 1 0,0-1 0,0 1 0,0-1 0,1 0 0,-1 1 0,0-1 0,0 1 0,0-1 0,0 0 0,1 1-1,-1-1 1,0 1 0,0-1 0,1 0 0,-1 1 0,0-1 0,1 0 0,-1 0 0,0 1 0,1-1 0,-1 0 0,0 0-1,1 1 1,-1-1 0,1 0 0,-1 0 0,0 0 0,1 0 0,-1 1 0,1-1 0,-1 0 0,1 0 0,-1 0 0,24 1-17,-20-2 13,90 1-68,-93 0 144,-9 21 128,-23 14-176,23-28-25,1 0 0,1 1 0,-1 0 0,1 0 0,1 1 1,4-9-2,1 0 0,0 0 0,0 0 0,0 0 0,0 0 0,0 0 0,0 0 0,0 0 1,0 0-1,0 0 0,0 1 0,-1-1 0,1 0 0,0 0 0,0 0 0,0 0 0,0 0 0,0 0 0,0 0 0,0 1 0,0-1 0,0 0 0,0 0 0,0 0 0,0 0 0,0 0 0,0 0 0,0 0 0,0 1 0,0-1 0,0 0 0,0 0 1,0 0-1,0 0 0,0 0 0,0 0 0,1 0 0,-1 1 0,0-1 0,0 0 0,0 0 0,0 0 0,0 0 0,0 0 0,0 0 0,0 0 0,0 0 0,0 0 0,1 0 0,-1 0 0,0 1 0,0-1 0,0 0 0,0 0 0,0 0 0,0 0 1,0 0-1,1 0 0,-1 0 0,0 0 0,0 0 0,0 0 2,11-5-322,15-17-803,-2-1-1,14-16 1126,26-25-675,-91 87 2200,10-9-1241,0 1 0,1 0 0,1 1-1,0 1 1,2 0 0,-9 13-284,22-29 0,-1-1 1,1 1 0,0 0 0,-1-1-1,1 1 1,0 0 0,-1-1 0,1 1-1,0 0 1,0 0 0,0 0 0,0-1-1,-1 1 1,1 0 0,0 0 0,1 0-1,-1-1 1,0 1 0,0 0-1,0 0 0,0-1-4,1 0 0,-1 1 0,0-1-1,1 1 1,-1-1 0,0 0-1,1 0 1,-1 1 0,1-1-1,-1 0 1,0 0 0,1 1 0,-1-1-1,1 0 1,-1 0 0,1 0-1,-1 0 1,1 0 0,-1 1-1,1-1 1,-1 0 0,1 0 0,-1 0 4,4-1-14,0 1 1,-1-1-1,1 1 1,-1-1-1,1 0 1,-1 0-1,1 0 1,-1-1 13,9-5-62,0-1 0,-1 0 0,0 0 0,-1-1 0,0-1-1,0 0 1,-1 0 0,5-8 62,-12 12 8,-21 7 222,11 1-203,0 1 0,0 0 0,0 0 0,1 0-1,0 1 1,-1 1 0,1-1 0,-4 5-27,-3 2 140,0 0 0,1 1 0,-7 9-140,20-21-1,-1 0 0,1 0-1,0 0 1,0 1 0,-1-1 0,1 0 0,0 0 0,0 0 0,-1 0-1,1 1 1,0-1 0,0 0 0,-1 0 0,1 0 0,0 1-1,0-1 1,0 0 0,0 1 0,-1-1 0,1 0 0,0 0 0,0 1-1,0-1 1,0 0 0,0 0 0,0 1 0,0-1 0,0 0 0,0 1-1,0-1 1,0 0 0,0 1 0,0-1 0,0 0 0,0 0 0,0 1-1,0-1 1,0 0 0,0 1 0,0-1 0,1 0 0,-1 0 0,0 1-1,0-1 1,0 0 0,0 0 0,1 1 0,-1-1 1,17-2-65,-9-1 63,0 0 0,0-1 0,0 0 0,-1 0 0,0-1 0,0 0 0,0-1 0,4-3 2,52-54 11,-51 50-14,-3 4-4,-5 6 3,-1-1-1,1 0 1,-1 0-1,0 0 1,0 0 0,0-1-1,2-3 5,-5 7 51,-6 2-33,-1 0-1,1 0 1,0 0 0,0 1-1,-1 0 1,1 0-1,0 1 1,1 0 0,-1 0-1,0 0 1,1 1-1,0 0 1,0 0 0,0 0-1,0 0 1,1 1-1,-1 0 1,1 0 0,1 0-1,-1 1 1,1-1-1,-1 1 1,2-1 0,-1 1-1,0 3-17,2-8-2,1-1-1,0 1 0,-1-1 1,1 1-1,0-1 1,0 1-1,-1-1 0,1 1 1,0-1-1,0 1 1,0 0-1,0-1 0,0 1 1,0-1-1,0 1 1,0 0-1,0-1 0,0 1 1,0-1-1,0 1 0,1 0 1,-1-1-1,0 1 1,0-1-1,1 1 0,-1-1 1,0 1-1,0-1 1,1 1-1,-1-1 0,1 1 1,-1-1-1,0 0 1,1 1-1,-1-1 0,1 1 1,-1-1-1,1 0 0,-1 0 1,1 1-1,-1-1 1,1 0-1,0 0 3,25-1-88,-25 1 91,6-2-25,1-1 0,-1 1 0,0-1 0,0 0 1,0 0-1,-1-1 0,1 0 0,-1 0 0,5-5 22,52-49-711,-45 39 216,30-31-383,-56 51 1697,3 1-759,-1 1 1,1 0-1,-1 0 0,1 0 1,0 0-1,0 1 1,0 0-1,0 0 0,1 0 1,0 1-1,0-1 0,0 1 1,0 0-1,-1 3-60,-2 2 43,1 0-1,0 0 0,1 0 1,0 1-1,0 0 0,1 0 1,0 5-43,3-15-4,1-1 0,0 1 0,0 0 0,0-1 0,0 1 1,0-1-1,0 1 0,0-1 0,0 1 0,0-1 0,1 1 0,-1-1 0,0 1 1,0-1-1,0 1 0,0-1 0,1 1 0,-1-1 0,0 0 0,1 1 0,-1-1 1,0 1-1,1-1 0,-1 0 0,0 1 0,1-1 0,-1 0 0,1 1 1,-1-1-1,1 0 4,20 6-31,29-8-26,-45 2 26,-5-1 32,1 1-1,-1 0 1,0 0-1,1 0 1,-1 0 0,0 0-1,1 0 1,-1 0-1,0 0 1,1 0 0,-1 0-1,0 0 1,0 0 0,1 0-1,-1 0 1,0 0-1,1 0 1,-1 1 0,0-1-1,1 0 1,-1 0-1,0 0 1,0 0 0,1 1-1,-1-1 1,0 0 0,0 0-1,1 1 1,-1-1-1,0 0 1,0 0 0,0 1-1,1-1 1,-1 0-1,0 0 1,0 1 0,0-1-1,0 0 1,0 1 0,0-1-1,0 0 1,0 1-1,0-1 1,0 0 0,0 1-1,0-1 0,-8 19 6,-20 16 13,25-33-24,13-19-256,4-3 309,3-3-802,-2-1-1,0-1 1,3-8 754,-18 32 18,0 1 0,0 0 0,0 0 0,0-1 0,0 1 1,0 0-1,0 0 0,0-1 0,0 1 0,0 0 0,0 0 0,0 0 0,-1-1 0,1 1 0,0 0 0,0 0 0,0 0 0,0-1 0,0 1 0,0 0 0,-1 0 1,1 0-1,0-1 0,0 1 0,0 0 0,0 0 0,-1 0 0,1 0 0,0 0 0,0 0 0,0 0 0,-1-1 0,1 1 0,0 0 0,0 0 0,-1 0 1,1 0-1,0 0 0,0 0 0,0 0 0,-1 0 0,1 0 0,0 0 0,0 0 0,-1 0 0,1 0 0,0 0 0,0 0 0,0 1 0,-1-1 0,1 0 0,0 0 1,0 0-1,0 0 0,-1 0 0,1 0 0,0 1 0,0-1-18,-16 5 286,5 2-162,1 1-1,0 0 1,1 1 0,0 1-1,0-1 1,1 1-1,0 1 1,1-1 0,-2 4-124,9-14-2,0 1 0,-1-1 0,1 0 0,0 0 0,0 0 0,0 1 0,0-1 1,-1 0-1,1 1 0,0-1 0,0 0 0,0 0 0,0 1 0,0-1 0,0 0 0,0 0 1,0 1-1,0-1 0,0 0 0,0 1 0,0-1 0,0 0 0,0 1 0,0-1 1,0 0-1,0 0 0,0 1 0,1-1 0,-1 0 0,0 0 0,0 1 0,0-1 0,0 0 1,1 0-1,-1 0 0,0 1 0,0-1 0,0 0 0,1 0 2,13 2-48,18-9-30,-22 3-43,0 0 1,0-1-1,0-1 1,2-1 120,-4 1-250,1 1 0,-1 1 0,1-1 0,0 1-1,0 1 1,4-1 250,-12 4-3,-1 1-1,1 0 0,-1 0 0,1 0 1,-1 0-1,0 0 0,1 0 0,-1 0 1,0 0-1,0 0 0,0 0 0,0 0 1,0 0-1,0 0 0,0 0 1,0 0-1,-1 0 0,1 0 0,0 0 1,-1 1 3,-2 7 41,0 0-1,-1 0 1,0-1 0,0 1 0,-1-1 0,0 0 0,-1 0 0,0-1 0,0 0 0,0 0 0,-2 1-41,-28 36 1004,35-44-1005,1 1 0,-1 0-1,1-1 1,-1 1 0,1 0 0,0-1 0,0 1 0,-1 0 0,1-1 0,0 1 0,0 0 0,0 0 0,0-1 0,0 1 0,0 0 0,0 0 0,0-1 0,0 2 1,0-2 24,0 0 131,0 0 336,-18 7 2929,4-1-3177,1-1 1,-1 0-1,1-1 1,-5 1-244,-4-2-1373,8-2-2425,11-1-222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55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7748,'62'0'-59,"679"-12"462,-614 6-193,1136-48 1509,5 14 744,281-7-524,-437 17-1803,343-7 53,-1239 32-333,-68 0-1398,-124 3-3170,-38 0-533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55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7347,'291'31'69,"546"44"1092,374-49 969,-221-10-1216,-517 4-533,826 20 1490,-153-61-1351,-516 2-282,-618 18-247,1 1 0,-1 1 0,0 0 0,1 0 0,-1 2 0,0-1 0,0 1 0,0 1 0,0 0 0,-1 1 0,1 0 0,-1 1 0,-1 0 0,2 1 9,-12-6-84,1-1-1,-1 0 0,1 1 0,-1-1 1,1 0-1,-1 1 0,1-1 1,-1 1-1,0-1 0,1 1 1,-1-1-1,0 1 0,1-1 0,-1 1 1,0-1-1,0 1 0,1-1 1,-1 1-1,0 0 0,0-1 0,0 1 1,0-1-1,0 1 0,0 0 1,0-1-1,0 1 0,0-1 1,0 1 84,-4 11-4915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59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9796,'0'0'-5,"34"0"-67,477-9 392,1539-9 1262,-2046 18-1623,22 0 97,0-1-1,10-3-55,-30 4-252,0-1 0,-1 0 1,1-1-1,0 0 0,-1 0 1,1 0-1,-1 0 0,1-1 1,-1 0-1,0 0 0,0 0 1,1-2 251,-6 5-135,1-1 0,-1 1 0,1 0 1,-1-1-1,0 1 0,1 0 1,-1-1-1,0 1 0,1 0 0,-1-1 1,0 1-1,0-1 0,0 1 0,1-1 1,-1 1-1,0 0 0,0-1 1,0 1-1,0-1 0,0 1 0,0-1 1,0 1-1,0-1 0,0 1 0,0-1 1,0 1-1,0-1 0,0 1 1,0-1-1,0 1 0,0-1 0,0 1 135,-9-15-4359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29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 8708,'0'0'1361,"0"0"-545,0 0-736,0 0 16,0 0 272,161 3 80,-86-8-271,-3 5-17,-15 0-160,-47 0-353,-10 16-10003</inkml:trace>
  <inkml:trace contextRef="#ctx0" brushRef="#br0" timeOffset="1">1 434 11797,'0'0'1217,"0"0"-1105,0 0 48,127 0 144,-50 0-64,10-15-144,5-8-96,-60 12-64,-9 0-9652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2:59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1 9748,'0'0'2039,"23"7"-1732,-5-1-311,1-1 33,-1 2 0,1 0 0,-1 1 0,-1 0 0,0 2 1,0 0-1,6 6-29,2 2 52,-2 1 1,0 1 0,-1 1-1,-2 1 1,0 1 0,12 18-53,-26-32 26,-1 1 1,0 0 0,0-1-1,-1 2 1,0-1 0,0 0-1,-2 1 1,1 0 0,0 4-27,-3-7 54,1 0 0,-1 0 1,-1 0-1,1 0 0,-1 0 0,-1 0 1,1 0-1,-1 0 0,-1 0 1,1-1-1,-1 1 0,-1-1 1,-2 5-55,-5 6 166,-1-1 0,0-1 1,-2 0-1,0 0 1,0-2-1,-1 0 0,-8 6-166,-18 11 313,-1-1 0,-22 9-313,10-9 218,-1-2-1,-1-2 1,-47 13-218,101-37-1881,6-3 410,2 1 115,16 0-1995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4:03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0 512,'0'0'9271,"0"0"-7115,0 0-1881,31 6-161,301 33 580,-157-25-17,798 41 1170,-28-55-3141,-974 0-3930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4:04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678 1 2961,'0'0'2884,"0"0"-2118,0 0-235,0 0 637,0 0 591,0 0-1710,0 0-1,1 0 1,-1 0 0,0 0 0,0 0 0,0 0 0,1 0 0,-1 0 0,0 0 0,0 0-1,1 0 1,-1 0 0,0 0 0,0 0 0,1 0 0,-1 0 0,0 0 0,0 0 0,0 1 0,1-1-1,-1 0 1,0 0 0,0 0 0,0 0 0,1 0 0,-1 1 0,0-1 0,0 0 0,0 0-1,0 0 1,0 0 0,1 1 0,-1-1 0,0 0 0,0 0 0,0 1 0,0-1 0,0 0 0,0 0-1,0 0 1,0 1 0,0-1 0,0 0 0,0 0 0,0 1 0,0-1 0,0 0 0,0 0-1,0 1 1,0-1 0,0 0 0,0 0 0,0 0 0,0 1 0,-1-1-49,-3 7 95,-1-1 0,-1 0 1,1 0-1,-1 0 0,0-1 1,-1 1-1,1-2 0,-6 4-95,11-7 4,-53 34 45,-2-2 0,-1-3 0,-49 17-49,-38 21 39,87-38 36,2 3 0,-10 9-75,63-40 37,0-1 0,-1 1 0,1 0-1,0-1 1,0 1 0,0 1 0,0-1 0,0 0 0,0 0 0,1 1 0,-1-1 0,1 0 0,0 1 0,-1 0 0,1-1 0,0 1 0,0 2-37,1-3 15,0 0-1,0 0 1,0 0 0,0 0 0,1 0 0,-1 0 0,1 0-1,-1 0 1,1 0 0,0 0 0,0 0 0,0 0 0,0 0-1,0 0 1,0 0 0,0-1 0,1 1 0,0 0-15,8 7 10,0 0 1,0-1 0,1 0 0,0-1 0,1 0-1,7 3-10,-15-8 4,52 26 47,2-2 1,0-3-1,1-2 1,14 0-52,26 3 73,2-3 0,21-3-73,1-7 42,-69-10-4542,-52-1-5209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4:37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46 176,'0'0'5488,"0"0"-3693,0 0-1341,0 0-321,0 0 54,-13 2 1729,191 0 1014,192-5-781,-226-8-2026,-129 9-106,-1 0 0,1-1 0,3-2-17,43-7 56,264 3 1073,-126 7-2352,-199 3-4531,0 5-1135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4:57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1329,'0'0'4129,"0"0"-4129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5:17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94 5859,'0'0'576,"0"0"307,0 0 286,0 0 39,0 0-394,0 0-427,-5 0-294,-11 0-116,25 0-65,37 0 90,5-3 281,1-2 1,-2-3 0,45-12-284,21-4 333,-13 9 99,0 5 1,99 3-433,-73 6 163,149 3 119,-222 5-105,0 1 1,25 10-178,-36-7 128,1-3 1,1-1 0,-1-2 0,1-3-129,-34-2 29,127 0 366,1 6 0,47 11-395,206 46 331,-370-60-323,242 27 672,-257-29-1153,-8-1 536,0-1 0,0 1 1,0 0-1,0 0 0,1 1 1,-1-1-1,0 0 0,0 0 1,0 1-1,0-1 0,0 0 1,0 1-1,0-1 0,1 1-63,2 11-5698,-4-8-2634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5:28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0 6515,'0'0'3295,"0"0"-2071,0 0-1029,0 0-19,0 20 347,0-9-432,0 17 146,-1 0-1,-1 0 1,-2 0 0,-3 11-237,-33 114 647,-7 27-140,39-141-692,2-1-1,2 1 1,1 30 185,3-68-1831,-1-8 905,0-1 0,0 1-1,1-1 1,0 1 0,0-1-1,1-1 927,1-17-1322,-3-9-580,-1 0 0,-3-4 1902,0 7-88,-1 1 0,-2 0-1,-1 0 1,-3-4 88,10 31 149,-12-27 1295,13 29-1243,1 1 1,-1 0 0,0 0 0,0 0 0,0 0-1,0 0 1,0 0 0,0 0 0,0 0 0,0 1-1,0-1 1,0 0 0,-1 1 0,1-1 0,0 0 0,0 1-1,-1 0 1,1-1 0,0 1 0,-1 0 0,1-1-1,-1 1-201,1 1 125,0-1-1,0 1 0,0-1 0,0 1 1,0-1-1,0 1 0,0-1 0,0 1 1,1 0-1,-1 0 0,0 0 1,0-1-1,1 1 0,-1 0 0,0 0 1,1 0-1,-1 0 0,1 0 0,-1 0 1,1 0-1,-1 0 0,1 0 0,0 0 1,0 0-1,-1 1 0,1-1 0,0 0-124,-5 37 213,4-35-91,-2 53 555,3 20-677,0-41 289,0-27-210,1 0-1,0 1 1,0-1 0,1 0 0,0 0 0,0-1-1,1 1 1,0 0 0,0-1 0,1 1 0,0-1-1,0 0 1,1-1 0,0 1 0,0-1 0,1 0-1,-1 0 1,1 0 0,1-1 0,-1 0 0,1 0-1,0-1 1,0 1 0,0-1 0,0-1-1,1 0 1,0 0 0,-1 0 0,1-1 0,8 1-79,-2 0 59,1-1 0,-1 0 0,1-1-1,11-1-58,-20 0 21,1 0 0,-1-1-1,1 0 1,-1 0-1,0-1 1,1 0-1,-1 0 1,0 0-1,0-1 1,0 0-1,5-4-20,1-2-74,-1-1 0,0-1-1,0 0 1,-1 0 0,-1-1 0,3-5 74,-10 14-435,0 0 0,0 0 0,-1 0 0,0 0 0,1 0 0,-1-1 1,0 1-1,-1-1 435,4-18-7612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5:29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6243,'0'0'304,"22"2"70,1 0-258,120 3 576,-118-5-492,17 0 184,0 1 0,-1 2 0,20 5-384,-53-4 1126,-14 1-8,-18 2 141,-35 9-458,-1-3-1,1-2 1,-2-4-1,-59 1-800,119-8-67,7 0-26,25-2 81,0-1-1,26-6 13,-24 3 43,1 2 0,29-1-43,-62 5 24,-4 0 43,-20 2-14,0 0 1,1 2-1,-1 0 0,-1 2-53,2 0-8,0-2 0,-1 0 0,1-2 0,-3 0 8,195-13 62,-170 11-4,0 0-20,0 0-6,0 0 50,0 0 62,0 0 179,0 0-24,0 0-96,0 0-72,0 0-94,5-1-168,-1 0-1,1 0 1,-1 1 0,1 0-1,0 0 1,3 0 131,-6 0-527,6 0-4412,-7 0-4862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22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54 3586,'0'0'520,"0"0"-168,0 0-34,0 0 167,0 0 137,0 0-17,-6 0-66,-56-4 6358,-24 4-6897,49 0 1158,37 0-980,0 0-71,0 0-72,0 0-9,0 0-12,9 0-22,565 0 261,-205-5-186,-331 4-28,0-3 0,16-3-39,43-5 58,-43 8 1,110-3 181,-163 7-167,-1 0 1,1 0-1,-1 0 0,0 0 1,1 0-1,-1 0 1,1 0-1,-1 0 0,1 0 1,-1 0-1,0 0 1,1 0-1,-1-1 0,1 1 1,-1 0-1,0 0 1,1 0-1,-1-1 0,1 1 1,-1 0-1,0 0 1,1-1-1,-1 1 0,0 0 1,1 0-1,-1-1 1,0 1-1,0-1 0,1 1 1,-1 0-1,0-1 1,0 1-1,0 0 0,1-1 1,-1 1-1,0-1 1,0 1-1,0-1 0,0 1-73,0 0 27,0 0-8,0 0-3,0 0 0,0 0-6,0 0-12,0 0 15,0 0-26,0 0 21,0 0 10,0 0 9,0 0-8,0 0-9,0 0-15,0 0 8,49 0-2911,-41 0-1107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06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9 108 4178,'0'0'1256,"0"0"-733,0 0-93,0 0 368,0 0 202,0 0-210,0 0-201,-2 2-252,-5 4 6,10-3 558,17-3 681,-6 0-1965,138 2 715,161-4 139,-237-2-313,75-4 306,30-10-464,-86 5 135,220-27 256,-127 22-186,-148 15-152,39-4 267,6 4-320,199-2 2364,-280 6-2439,1-1 0,0 1 0,-1-1 0,1 1 0,-1 0-1,0 1 1,1-1 0,-1 1 0,0 0 0,0 0 0,0 0 0,0 1-1,0 0 1,1 1 75,17 18-7714,-19-15-421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1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469 1 0,'-25'4'5186,"-8"3"-4481,-1 1-1,1 2 0,1 1 1,0 2-1,-9 5-704,7 0 530,-9 4 842,0 2-1,-26 21-1371,66-43 59,0 1-1,1-1 0,-1 1 0,1 0 0,-1 0 0,1 0 0,0 0 0,0 0 0,0 1 0,1-1 0,-1 1 0,1-1 0,0 1 0,0-1 0,0 1 0,0 0 0,1 0 0,-1-1 0,1 1 0,0 0 0,0 0 0,1-1 0,-1 1 0,1 0 0,0 0 0,0-1 0,0 1 0,1 2-58,2 6-11,1 0 0,0 0 0,1-1 0,0 0 0,1 0 0,0 0 0,6 5 11,15 15 42,1-2 0,23 18-42,-25-24 37,-1 1 0,0 2 0,12 17-37,-36-40 4,0-1-1,0 1 1,0 0 0,-1 0 0,1 0 0,-1 0 0,1 0 0,-1 0 0,0 0 0,0 1 0,-1-1 0,1 0-1,-1 0 1,1 1 0,-1-1 0,0 1 0,0-1 0,-1 2-4,0-2 9,0 0 0,0 0 0,0 0-1,-1 0 1,1 0 0,-1 0 0,0 0 0,0-1 0,0 1-1,0-1 1,0 0 0,0 1 0,-1-1 0,1 0 0,-1 0-1,1 0 1,-1-1 0,-3 2-9,-16 9 6,-1-1-1,-1 0 1,0-2-1,0-1 1,-1-1 0,0-2-1,0 0 1,0-1-1,-1-1 1,-8-2-6,34-1-15,-1 0 1,1 0-1,0 0 0,0 0 1,0 0-1,0 0 0,0 0 1,0 0-1,0 0 0,0 0 1,-1 0-1,1 0 0,0 0 1,0 0-1,0 0 0,0 0 1,0 0-1,0 0 0,0 0 1,0 0-1,-1 0 0,1 0 1,0-1-1,0 1 0,0 0 1,0 0-1,0 0 0,0 0 1,0 0-1,0 0 0,0 0 1,0 0-1,0 0 0,0-1 1,0 1-1,0 0 0,0 0 0,0 0 1,0 0-1,0 0 0,0 0 1,0 0-1,0-1 0,0 1 1,0 0-1,0 0 0,0 0 1,0 0-1,0 0 0,0 0 1,0 0-1,0 0 0,0-1 1,0 1-1,0 0 0,0 0 15,1-5-333,-1 0 0,1 1-1,0-1 1,1 0-1,-1 1 1,1-1-1,0 0 1,0 1 0,0 0-1,1 0 1,-1-1-1,4-2 334,36-41-2115,-38 44 1842,31-28-2537,-2 5-570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45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96 1313,'0'0'4692,"0"0"-2933,0 0-938,0 0 142,0 0 219,0 0-141,-10 0-198,-22 0-440,25 0-390,27 0-53,24 0 153,151-3 244,-151-1-275,-1-1-1,0-2 1,22-7-82,-48 10-54,37-12 350,-51 15-377,-1 1 0,1-1 0,-1 0 0,1-1 0,-1 1-1,0 0 1,0-1 0,0 1 0,0-1 0,0 0 0,0 1 0,0-1 0,0 0 0,0 0 0,-1 0 0,1-1-1,-1 1 82,0-6-2846,-1 1-617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45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4802,'0'0'571,"0"0"-344,0 0 213,0 0 315,25 1-43,82 5-58,-97-4-560,-1-1-1,1 1 0,-1 1 1,0 0-1,1 0 1,-1 1-1,-1 0 1,1 1-1,-1-1 1,1 2-1,-1-1 0,-1 1 1,6 5-94,2 1 106,-9-8-27,-1 0 0,1 0 0,-1 1 0,0 0 0,0 0-1,-1 0 1,0 0 0,0 0 0,0 1 0,0 0 0,-1 0 0,0 0 0,0 0 0,-1 1 0,0-1 0,0 1 0,0-1 0,-1 1 0,0 0 0,0 4-79,0 2 137,-1 0 1,0 0-1,-1 0 1,0 0-1,-1 0 0,-1 0 1,0 0-1,-1 0 1,0-1-1,-1 0 0,0 0 1,-1 0-1,0 0 1,-4 3-138,0 0 68,-1 0 1,0-1 0,-1-1 0,0 0-1,-1-1 1,-1 0 0,0-1 0,0-1 0,-5 3-69,17-10-888,2-3-3574,0 0-2399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0:55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264 117 128,'0'0'67,"-30"0"2048,-96 0 5934,19 0-2427,214-5-5326,79-15-296,-103 11 56,52-7-48,287-30 263,-214 31-1158,5 9 887,-178 6-4216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11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7619,'0'0'1438,"0"0"-496,0 0-192,0 0-630,25-12-75,-15 8-28,17-8 102,0 1 1,1 1-1,1 1 1,0 1-1,0 2 1,9 0-120,348-20 1372,-194 16-1202,-31 3-575,-150 7-1863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20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0 9620,'0'0'739,"0"0"-312,0 0-93,0 0-43,0 0 2,-22 2 363,-68 7 251,87-9-864,0 0 0,0 0 0,0 1-1,1-1 1,-1 1 0,0 0 0,0 0 0,0 0-1,0 0 1,1 1 0,-1-1 0,1 1-1,-1-1 1,1 1 0,0 0 0,-1 0 0,1 0-1,0 0 1,0 1 0,0-1 0,1 0-1,-1 1 1,1 0 0,-1-1 0,1 1-1,0 0 1,0-1 0,0 1 0,0 0 0,0 0-1,1 0 1,-1 0 0,1 0 0,0 0-1,0 0 1,0 0 0,0 2-43,2 4 1,-1-1 1,1 0-1,0 0 1,1 0-1,0 0 0,0 0 1,1-1-1,0 1 1,0-1-1,1 0 0,-1 0-1,6 4 3,0-1-1,0 0 0,4 2-2,-5-4 0,0 0-1,0 0 1,-1 1 0,6 9 0,-13-17 1,-1-1 0,0 0 0,0 0 0,0 1 0,0-1 0,0 0 0,1 0 1,-1 1-1,0-1 0,0 0 0,0 0 0,0 1 0,0-1 0,0 0 0,0 0 0,0 1 0,0-1 0,0 0 1,0 1-1,0-1 0,0 0 0,0 1 0,0-1 0,0 0 0,0 0 0,0 1 0,0-1 0,-1 0 0,1 0 1,0 1-1,0-1 0,0 0 0,0 0 0,-1 1 0,1-1 0,0 0 0,0 0-1,-14 5 11,-19-4-735,29-1 386,0 0-85,2 1-272,-1-1 0,1 0 0,0 0 0,-1 0-1,1-1 1,-1 1 0,1-1 0,0 1 0,-1-1 0,1 0 0,0 0 0,-1 0 695,-1-7-3495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21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5795,'0'0'2110,"0"0"-1142,0 0-474,0 0-158,4 19-29,13 64-67,-13-61-165,-4-19-66,0-1-1,0 1 1,1-1 0,-1 1 0,1-1 0,0 1 0,-1-1 0,1 1-1,0-1 1,1 0 0,-1 1-9,1-2 1,-1 0 0,1-1 0,0 1 0,-1 0 0,1-1 0,0 0 0,0 1 1,-1-1-1,1 0 0,0 0 0,0 0 0,0 0 0,-1 0 0,3 0-1,0 0 5,0 0 0,0-1-1,0 1 1,0-1 0,0 1 0,0-1 0,0-1 0,0 1 0,0 0-1,-1-1 1,1 0 0,0 0 0,-1 0 0,1 0 0,-1-1 0,3-2-5,-1-1 18,1 0 0,-1 0 0,-1-1 1,1 0-1,-1 0 0,0 0 1,-1 0-1,1-3-18,0 3 20,-1-1 0,0 0 0,-1 0 0,0 0 0,0 0 1,0-1-1,-1 1 0,0-1 0,-1 1 0,0 0 0,0-1 0,-1 1 0,-1-5-20,1 11 36,1 1 0,-1 0 0,0 0 0,0 0 0,0 0-1,0 0 1,0 0 0,0 0 0,0 0 0,-1 0 0,1 0 0,0 0-1,0 1 1,-1-1 0,1 0 0,0 1 0,-1 0 0,1-1 0,-1 1-1,1 0 1,0-1 0,-1 1 0,0 0-36,-38-2 1066,31 3-865,8-2-181,-1 1 0,1 0 0,-1 0 0,1 0 0,-1 0 0,1 0 0,-1 1 0,0-1 1,1 0-1,-1 1 0,1-1 0,0 1 0,-1-1 0,1 1 0,-1 0 0,1 0 0,0 0 0,-1 0 0,1 0 0,-1 1-20,1 0-3,0 1-1,0-1 1,0 1 0,0-1-1,1 1 1,-1 0-1,1-1 1,-1 1-1,1 0 1,0-1 0,0 1-1,1 1 4,-1 0-72,-1-3-21,1 0-1,0 0 0,0 1 1,0-1-1,0 0 1,0 0-1,0 0 1,0 0-1,0 0 0,1 0 1,-1 1-1,0-1 1,1 0-1,-1 0 1,1 0-1,-1 0 0,1 0 1,-1 0-1,1 0 1,0 0-1,-1-1 0,1 1 1,0 0-1,0 0 1,0 0-1,0-1 1,0 1 93,15 4-3829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22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1 512 9156,'0'0'1393,"0"0"-366,0 0-782,14-12-285,-3 3 50,8-6 31,-1-2 0,0 0 0,-2-1 0,7-9-41,6-11 49,-2-1 0,-2-1 0,12-28-49,-27 49 47,-2 0-1,0-1 1,-2 0 0,0-1 0,-1 1 0,-1-1-1,-1 0 1,-1 0 0,0-8-47,-27 29 752,24 0-734,-1 1 0,0 0 0,1 0 0,-1-1 0,1 1 0,0 1 0,-1-1 0,1 0 0,0 0 1,0 0-1,0 1 0,0-1 0,0 0 0,0 1 0,0-1 0,0 1 0,0-1 0,1 1 0,-1 0 0,1-1 0,-1 1 0,1 0 0,-1-1 0,1 1 0,0 0 0,0 0-18,-2 6 46,-4 25-26,1 0 0,1 0 0,2 0 0,2 0 0,1 9-20,-1 3 7,1-25-3,0 0-1,0 0 1,2 0 0,1-1-1,0 1 1,2-1 0,0 0-1,3 5-3,-6-17-6,-1-1 0,1 0 0,1 0 0,-1 0 0,1 0 0,0 0 0,1-1 0,-1 0 1,1 1-1,0-2 0,0 1 0,1-1 0,-1 1 0,1-2 0,0 1 0,0-1 0,0 1 0,1-2 0,-1 1 0,1-1 0,-1 0 0,1 0 0,0-1 0,0 0 0,1 0 6,4 0-16,0-1 0,0 0 0,0-1 0,0 0 0,0-1 0,0 0 0,-1-1 0,1-1 0,-1 0 0,0 0 0,0-1 0,7-4 16,-11 5-7,0 0 9,1-1-1,0 1 1,0 1-1,0-1 1,1 1-1,-1 1 0,1-1 1,-1 1-1,1 1 1,6-1-2,-8 1-83,0-1 0,0 0 0,-1 0 0,1 0 0,-1-1 0,1 0 0,-1-1 1,0 1-1,0-1 0,0 0 0,3-4 83,24-13-878,-26 17 743,-1 0 0,2 1-1,-1 0 1,0 0 0,1 1 0,-1 0 0,1 0 0,0 1 0,-1 0 0,1 1 0,1-1 135,-7 2 0,0 0 0,0-1 0,0 1 0,0 0 0,-1 0 0,1 0 0,0 0 0,-1 0 1,1 1-1,-1-1 0,1 1 0,-1-1 0,1 1 0,-1-1 0,0 1 0,22 17 23,-15-16-18,1 0 0,0-1 1,0 0-1,0-1 0,0 0 1,0 0-1,0-1 0,7 0-5,-9 0 5,0-1 0,0 0 0,0 0 0,-1 0 0,1-1 0,-1 0 0,1 0 0,-1-1-1,0 1 1,1-1 0,-1-1 0,0 0-5,7-7 3,-2 0 0,0-1 1,0 0-1,-1-1 0,-1 0 0,0-1 0,0 0 1,-2 0-1,0 0 0,0-1 0,0-3-3,10-31-12,-2-1 0,6-42 12,-14 38 74,-4 30 787,-2 54-35,1 438-362,-2-465-464,0 0 0,0 1 0,0-1 0,0 0 0,-1 0-1,1 0 1,-1 0 0,0 0 0,0 0 0,0 0 0,0 0 0,0 0 0,-1-1 0,1 1 0,-1 0 0,-1 1 0,0-2-1,1 0-1,-1 0 1,1-1 0,-1 1 0,0-1 0,0 0-1,1 1 1,-1-2 0,0 1 0,0 0 0,0 0-1,0-1 1,0 1 0,0-1 0,0 0 0,0 0-1,-2-1 2,2 1-1,0-1 0,0 1-1,0-1 1,-1 0-1,1 0 1,0-1 0,0 1-1,0-1 1,1 1-1,-1-1 1,0 0-1,1 0 1,-1 0 0,1-1-1,-1 1 1,1 0-1,0-1 1,0 0 0,0 1-1,-1-3 2,0 0 18,0 0 1,0-1-1,0 1 0,1-1 1,0 1-1,0-1 1,0 0-1,1 0 0,0 1 1,0-1-1,0-5-18,1 9 0,1 1 1,-1-1-1,1 1 0,0-1 0,0 0 1,0 1-1,0 0 0,0-1 1,0 1-1,0 0 0,0-1 1,0 1-1,1 0 0,-1 0 1,0 0-1,1 0 0,-1 0 1,1 0-1,-1 0 0,1 1 1,-1-1-1,1 1 0,0-1 1,-1 1-1,1-1 0,1 1 0,50-10 5,58 3 159,51 5-164,-155 2-1,-7 0 1,1 0 0,-1 0-1,1 1 1,-1-1 0,1 1 0,-1-1 0,0 0 0,1 1 0,-1-1-1,1 1 1,-1-1 0,0 1 0,1-1 0,-1 1 0,0-1-1,0 1 1,1 0 0,-1-1 0,0 1 0,0-1 0,0 1 0,0 0-1,0-1 1,0 1 0,0-1 0,0 1 0,0 0 0,0-1-1,0 1 1,0-1 0,0 1 0,-1-1 0,1 1 0,0 0 0,0 1 5,0 154 126,0-156-213,-1 1 0,1 0 0,0 0 1,0 0-1,0 0 0,0-1 0,0 1 0,0 0 1,0 0-1,0 0 0,0 0 0,0-1 1,0 1-1,0 0 0,1 0 0,-1 0 0,0-1 1,1 1-1,-1 0 0,1 0 0,-1-1 1,1 1-1,-1 0 0,1-1 0,-1 1 0,1-1 1,-1 1-1,1 0 0,0-1 0,-1 1 1,1-1-1,0 0 0,0 1 0,-1-1 0,1 0 1,0 1-1,0-1 0,0 0 0,-1 0 1,1 0-1,0 1 0,0-1 0,0 0 0,0 0 1,-1 0-1,1-1 0,0 1 0,0 0 1,0 0 81,11 0-6265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23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6019,'0'0'3191,"0"0"-1513,0 0-1099,0 0-254,0 0-117,6-2-69,-4 2-123,1-1 0,-1 1 0,0 0 1,0 0-1,0 0 0,1 0 0,-1 0 0,0 0 0,0 0 0,0 1 1,1-1-1,-1 1 0,0 0 0,0 0 0,0 0 0,0 0-16,32 25 114,-22-16-113,-2-2-11,1 0-1,0-1 0,0-1 1,0 1-1,1-2 0,11 5 11,-71-4 2025,47-6-1763,1 0-209,0 0-173,2 0 8,88 0 53,-90 0 56,1-1-1,0 1 1,-1 0 0,1-1-1,-1 1 1,1-1-1,0 1 1,-1-1 0,1 1-1,-1-1 1,0 1-1,1-1 1,-1 1-1,1-1 1,-1 0 0,0 1-1,1-1 1,-1 0-1,0 1 1,0-1-1,1 0 1,-1 1 0,0-1-1,0 0 1,0 0-1,0 1 1,0-1-1,0 0 1,0 0 0,0 1-1,0-1 1,0 0-1,-1 1 1,1-1 0,0 0-1,0 1 1,-1-2 3,1 0 50,-1 0 0,1 0 1,-1 0-1,1 0 1,-1 0-1,0 0 0,0 0 1,1 0-1,-1 1 0,-1-1 1,1 0-1,0 0 1,-2-1-51,2 4 777,3 3-636,7 7-160,-4-6 31,1 0 1,1 0 0,-1-1 0,1 0 0,0-1 0,-1 1 0,2-1-1,-1-1 1,0 1 0,2-1-13,5 1-81,1 0 0,-1-1 1,1-1-1,13-1 81,-28-20-45,0 18 49,-1 1 0,1 0 0,-1-1 0,1 1 1,-1 0-1,1 0 0,-1 0 0,0-1 1,1 1-1,-1 0 0,0 0 0,0 0 1,0 0-1,0 0 0,0 0 0,0 0 1,0 0-1,0 1 0,-1-1 0,1 0 0,0 1 1,0-1-1,-1 1 0,1-1 0,0 1 1,0 0-1,-1-1-4,-40-2 579,36 3-347,11 23-378,-1-19 123,0 0 0,-1-1 0,1 1 1,0-1-1,1 0 0,-1 0 0,1 0 1,-1-1-1,1 0 0,0 0 0,0 0 1,0 0-1,0-1 0,0 1 0,0-1 1,0-1-1,0 1 0,1-1 0,-1 0 1,0 0-1,1 0 23,-6-20-224,1 18 239,-1 0 0,-1 1 0,1-1 0,0 0 0,0 1 0,-1-1 0,1 1 0,-1-1-1,1 0 1,-1 1 0,0-1 0,1 1 0,-1-1 0,0 1 0,0 0 0,0-1 0,0 1 0,0 0 0,-1 0 0,1 0 0,0-1 0,-1 1 0,1 1 0,0-1 0,-1 0 0,1 0 0,-1 0 0,1 1 0,-1-1 0,0 1 0,1-1-1,-1 1 1,-1 0-15,18-1 6,-9 1 6,1-1-1,-1 1 1,1 0 0,-1 0-1,0 1 1,1 0 0,-1 0-1,0 0 1,0 1 0,0 0-1,0 0 1,0 1 0,0 0-1,0 0 1,-1 0 0,3 2-12,2 6 17,0 0 1,0 0-1,4 9-17,-5-9 16,0 1 1,0-1-1,7 5-16,-14-14-4,0-1 0,1 1 0,-1-1 0,0 0 1,1 0-1,-1 0 0,1 0 0,-1-1 0,1 1 0,-1 0 0,1-1 0,0 0 1,1 0 3,40-1-147,-21 0 138,1 0-10,29 2 13,-50-1 8,0 0 1,-1 1-1,1 0 1,0-1-1,0 1 0,-1 0 1,1 0-1,-1 1 1,1-1-1,-1 0 1,1 1-1,-1 0 1,0-1-1,0 1 0,0 0 1,1 1-3,6 8 24,-2 1 1,1 1 0,-1-1-1,-1 1 1,0 0 0,-1 1-1,-1 0 1,0-1 0,2 12-25,-4-10-1999,0-1 1,0 1 0,-1 6 1998,-1-21-9047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23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99 8724,'0'0'1286,"0"0"-144,0 0-72,0 0-556,-9 23-295,-29 74-77,35-91-123,2 0 0,-1 0 0,1 1 0,0-1 1,0 1-1,0 5-19,1-10 9,0 0 1,1 0-1,-1 0 1,0 0-1,1 0 1,-1 0-1,1 0 1,0 0-1,-1 0 1,1 0-1,0 0 0,0 0 1,0-1-1,2 3-9,-1-2 8,1 0-1,-1-1 1,1 1-1,0-1 1,-1 1-1,1-1 1,0 0-1,0 0 1,0 0-1,0 0 1,0 0-1,0-1 1,1 1-1,-1-1 1,0 0-1,0 0 1,0 0-1,0-1 1,0 1-1,1-1-7,-1 0-1,0 0 0,0 0 0,0 0 0,1-1-1,-1 1 1,-1-1 0,1 0 0,0 1 0,0-2 0,-1 1 0,1 0-1,-1 0 1,1-1 0,-1 1 0,0-1 0,0 0 0,0 0-1,-1 0 1,1 0 0,-1 0 0,1 0 0,-1 0 0,0-1 1,5-11 42,-1 0 0,0-1 0,-1 1 0,0-8-42,-1 6 124,-1 0 1,0 0-1,-2 0 1,0 0-1,0 0 1,-2-5-125,1 19 33,0 0 1,-1 0 0,1 0 0,0 1 0,-1-1-1,1 0 1,-1 1 0,0-1 0,0 1 0,0-1-1,0 1 1,-1 0 0,1 0 0,-1 0-1,1 0 1,-1 0 0,0 1 0,1-1 0,-1 1-1,0-1 1,0 1 0,0 0 0,0 0 0,0 1-1,0-1 1,-1 1 0,1-1 0,0 1 0,0 0-1,-3 0-33,2 1-805,-1 3-3173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44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6803,'25'7'-27,"58"16"473,79 10-446,-12-15 793,1-7 0,1-6 1,81-11-794,-147-2 421,83-20-421,-80 11 219,57-2-219,-50 15 403,-96 4 37,0 0 307,0 0-83,0 0-215,0 0-183,0 0-39,0 0-91,0 0-34,0 0-38,0 0 0,0 0-35,0 0 3125,13-2-3323,26 7-153,-9 0-1056,-5-4-2351,-3-1-3530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2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7011,'4'21'1307,"3"8"-1114,-2 0 0,0 0-1,-3 1 1,0 0 0,-2 11-193,-11 58 915,6-65-379,1 0 1,2 1 0,1-1 0,2 0 0,4 31-537,-4-60 19,1 0 1,-1-1-1,0 1 1,1 0-1,0-1 1,0 1 0,1-1-1,-1 1 1,1-1-1,0 0 1,0 0 0,0-1-1,1 1 1,-1 0-1,1-1 1,0 0 0,0 0-1,0 0 1,0-1-1,1 1 1,-1-1-1,1 0 1,-1 0 0,4 0-20,6 2-9,1 0 1,0-1-1,0-1 1,0-1-1,0 0 1,0-1-1,9-1 9,-13 1 6,1-2-1,-1 1 1,1-2-1,-1 0 0,0 0 1,0-1-1,0 0 0,-1-1 1,0 0-1,1 0 1,4-5-6,-1 0 21,-1-1 0,1 0 0,-2-1 0,0 0 0,0-1 0,-1-1 0,4-6-21,2-6 39,-2 0 1,0-1-1,-2-1 1,-1 0 0,-2 0-1,0-1 1,-2-1-1,3-22-39,-6 25 128,-1 0 0,-1 0-1,-1 0 1,-2-1-1,-1 1 1,-2-14-128,2 36 66,0 0 0,-1-1 1,1 1-1,-1 0 0,-1 0 0,1 0 1,-1 0-1,0 0-66,2 3 14,0 0-1,-1 0 1,1 0-1,0 1 1,-1-1 0,1 0-1,-1 1 1,1-1 0,-1 1-1,0 0 1,0 0 0,1-1-1,-1 1 1,0 0 0,0 0-1,0 1 1,0-1-1,0 0 1,-1 1 0,1-1-1,-1 1-13,2 10-5015,1 5 125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47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7219,'0'0'854,"0"0"-569,0 0-159,0 0 109,27-3 2,-2 0-185,50-6 203,41 2-255,314 3 318,273-12-148,-424 3-60,54 15-110,-259 2 30,47 11-30,-41-4 10,12-4-10,-34-4 64,595 17 1160,-395-20-87,-246 1-924,0 0 1,1 1-1,-1 1 0,0 0 1,-1 0-1,1 1 1,0 1-1,-1 0 1,0 0-1,3 3-213,-1 3 1684,0 0-746,-1-6-5470,-7-5-5217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2:31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13878,'0'0'208,"0"0"17,0 0-225,0 0-177,0 0 177,0 0-2641,140-29-1489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2:32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1 142 7107,'0'0'16,"127"-70"48,-18 28-64,-54 24-208,5 7-2577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2:31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12646,'0'0'1200,"0"0"-1136,0 0-64,140 20 0,-98-16-80,5 3-976,3 0-2002,-38-5 129,-4 5-3522</inkml:trace>
  <inkml:trace contextRef="#ctx0" brushRef="#br0" timeOffset="1">513 173 10789,'0'0'768,"0"0"-768,0 0-304,0 0-544,0 0-3202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2:32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13830,'0'0'843,"0"0"-568,16 1-264,70 0 48,-86-1-43,3 0 2686,-5-1-2227,-5 4-3290,-4 4-3329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2:58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32 178 32,'0'0'6288,"0"0"-3927,0 0-1192,0 0 151,0 0-135,0 0-174,-5 0-483,-15 0-253,15 0-101,3 0 1868,9-4-1409,49-17-597,-1 2-1,44-7-35,123-19 93,-162 34-54,-28 5 31,37-8 189,0 3-1,0 3 1,23 3-259,-92 5 179,0 0 23,0 0 73,0 0-67,0 0-45,0 0-24,0 0-38,0 0-5,0 0 40,0 0-24,0 0 19,0 0 29,0 0-16,0 0 3,0 0-70,0 0 17,0 0 18,0 0-38,0 0 4,0 0 42,0 0-21,0 0 5,0 0-54,0 0 9,0 0 40,0 0-49,0 0-10,0 0-18,0 0-6,0 0 0,0 0 0,0-1-19,1 1-1,-1-1 1,0 1 0,0 0-1,0-1 1,0 1 0,1 0-1,-1-1 1,0 1 0,0 0 0,1-1-1,-1 1 1,0 0 0,1-1-1,-1 1 1,0 0 0,1 0 0,-1-1-1,0 1 1,1 0 0,-1 0-1,1 0 1,-1 0 0,0 0 0,1-1-1,-1 1 1,1 0 0,-1 0-1,0 0 1,1 0 0,-1 0 0,1 0-1,-1 0 4,19 1-319,-13-1 53,3 0-375,2 0-486,0 0-3823,-8 0-4206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53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51 1056,'0'0'1492,"0"0"3742,0 0-2368,0 0-1813,0 0-124,0 0 191,0 0-301,-1-9-293,0 3-451,2 5-56,-1-1 0,0 1 0,0 0 0,0 0 0,0-1 0,0 1 0,0 0 0,0 0 0,-1-1-1,1 1 1,0 0 0,-1 0 0,1 0 0,-1-1 0,1 1 0,-1 0 0,0 0 0,1 0-1,-1 0 1,0 0 0,0 0 0,0 0 0,1 0 0,-1 1 0,0-1 0,0 0 0,0 0-1,0 1 1,-1-1 0,1 1 0,0-1 0,0 1 0,0-1 0,0 1 0,-1 0 0,1-1 0,0 1-1,0 0 1,-1 0 0,1 0 0,0 0 0,0 0 0,-1 0 0,1 0 0,0 1-19,-2-1 29,0 1 0,0 0 1,0 0-1,0 0 0,0 0 1,1 1-1,-1-1 0,0 1 1,1-1-1,-1 1 0,1 0 1,0 0-1,0 0 0,-1 0 1,1 1-1,1-1 0,-1 0 1,-1 2-30,-6 10 61,0 1 1,-6 14-62,10-20 29,-18 38-9,3 0 0,2 2-1,2 0 1,2 0 0,2 1 0,3 1 0,1 7-20,6 12-16,2-69 10,0 1 1,0-1-1,0 1 0,1-1 1,-1 1-1,0-1 1,1 0-1,-1 1 0,1-1 1,-1 0-1,1 1 1,0-1-1,0 0 0,-1 0 1,1 0-1,0 0 1,0 0-1,0 0 0,0 0 1,1 1 5,1 0-10,0 0 0,0 0-1,0-1 1,1 1 0,-1-1 0,0 0 0,1 0 0,3 1 10,8 0-45,1 0 1,-1-1 0,15-1 44,-22 0-21,62-1-142,1-4 0,12-4 163,-73 8-39,-3 0-50,-1-1-1,1 2 0,0-1 1,-1 1-1,1 0 1,0 0-1,0 1 0,-1 0 1,2 1 89,-7-2-13,0 1 0,0 0 0,0 0 0,0-1 0,0 1 0,0 0 0,-1 0 0,1 0 0,0 0 0,-1 1 0,1-1 0,0 0 0,-1 0 0,1 0 0,-1 0 0,0 1 0,1-1 0,-1 0 0,0 0 0,0 1 0,0-1 0,1 0 0,-2 1 13,1 36-14,0-28 1,0 9-424,0-18-545,-2-2-654,-2-1 862,0 0 0,0-1 0,1 1-1,-1-1 1,1 0 0,0 0 0,-3-2 774,-20-28-2025,10 13 1813,-38-46-7,-14-16 976,20 31 2947,48 51-3639,0-1 0,-1 1 0,1 0 0,-1 0 0,1-1 0,-1 1 0,1 0 0,0-1 0,-1 1 0,1 0 0,0-1 0,-1 1 0,1-1 0,0 1 0,0-1 0,-1 1 0,1 0 0,0-1 0,0 1 0,0-1 0,0 1 0,0-1 0,-1 1 0,1-1 0,0 1 0,0-1 0,0 1 1,0-1-1,0 1 0,1-1 0,-1 1 0,0-1 0,0 1 0,0-1 0,0 1 0,0-1 0,1 1 0,-1-1 0,0 1 0,1 0 0,-1-1 0,0 1 0,0-1 0,1 1 0,-1 0 0,1-1 0,-1 1 0,0 0 0,1-1 0,-1 1 0,1 0 0,-1 0 0,1-1-65,26-5 389,-26 6-329,57-5 1152,-1 2-1,1 2-1211,17 2-1637,10 0-9290,-85-1 9510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53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0 159 240,'0'0'576,"0"0"-480,0 0-32,0 0-32,0 0 32,0 0-31,33-69-33,-33 48-97,0 1-79,0-4-48,0 10-48,0 3-64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53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0 192,'0'0'141,"0"0"1452,0 0 4007,0 0-1926,0 0-2764,0 0-694,1 13 130,0 81-93,-4-1 0,-3 1-1,-12 43-252,10-73 24,2 1 0,2 14-24,5-77-3,-1 0 0,0 1-1,0-1 1,1 0 0,0 0-1,-1 0 1,1 1 0,0-1-1,0 0 1,0 0 0,0 0-1,0 0 1,1 0 0,-1-1-1,0 1 1,1 0 0,0-1-1,-1 1 1,1-1 0,0 1-1,0-1 1,0 0 0,0 1-1,0-1 1,0 0 0,0 0-1,0-1 1,0 1 0,0 0-1,1-1 1,-1 1 0,1-1 3,12 2-33,0 0 0,0-1 0,0 0 0,12-2 33,-6 0-23,-6 1 34,1-1 1,-1 0 0,0-1-1,0-1 1,9-3-12,-17 4-254,0-1 1,0 0-1,-1 0 1,1 0-1,5-5 254,-8 6-479,0-1 0,-1 0 0,0 0 0,0 0 0,0 0 0,0 0 0,0-1 0,-1 0 0,1 1 0,-1-2 479,7-13-7217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54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37 8100,'0'0'1414,"0"0"-611,-6 27-371,-19 91-96,23-106-292,1 1 1,0-1-1,0 1 0,2-1 1,-1 0-1,1 1 0,1-1 0,0 0 1,1 0-1,1 0 0,-1 0 1,2 0-1,0-1 0,0 1 1,1-1-1,3 4-44,-3-7 8,-1-1 0,1 0 0,0-1 0,0 1-1,1-1 1,-1 0 0,1-1 0,1 0 0,-1 0 0,1-1 0,0 1 0,0-2 0,0 1 0,1-1 0,-1 0 0,1-1-1,0 0 1,-1 0 0,1-1 0,0 0 0,1-1-8,0 0-11,-1 1-16,0-1 1,1 0-1,-1-1 1,10-2 26,-16 3-6,0-1 1,0 0 0,0 0 0,0-1 0,0 1 0,0-1-1,-1 0 1,1 1 0,0-1 0,-1 0 0,0 0 0,1-1 0,-1 1-1,0 0 1,0-1 0,0 0 5,4-5 12,-2-1 0,1 1 0,-1-1-1,0 0 1,-1 0 0,0 0 0,-1-1 0,0 1 0,0-1 0,0-6-12,0-16 247,-1 0 1,-3-18-248,2 39 119,-2-1 1,0 1-1,0-1 0,-1 1 1,0 0-1,-1 0 1,-1 0-1,0 0 0,0 1 1,-1-1-1,0 2 1,0-1-1,-1 0 1,-1 1-1,0 1 0,0-1 1,0 1-1,-1 1 1,-1 0-1,1 0 0,-4-2-119,8 6 55,3 2-54,0-1 0,-1 1 1,1 0-1,0 0 0,0 0 0,0 0 1,-1 1-1,1-1 0,-1 1 0,1-1 1,0 1-1,-1 0 0,1 0 1,-1 0-1,1 0 0,-1 0-1,2 2-3215,1 10-2939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2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3073,'0'0'5872,"0"0"-4073,0 0-1482,0 0 379,2 13 177,3 28-663,-1-1 0,-3 1 0,-1-1 0,-2 1 0,-2-1 0,-1 0 0,-5 11-210,4-24 44,1-1 0,0 1 0,3 0 0,-1 27-44,4-51 0,-1 1 0,1-1 0,0 0 1,0 1-1,0-1 0,0 0 0,0 0 0,1 0 1,-1 0-1,1 0 0,0 0 0,0 0 0,0 0 1,0-1-1,1 1 0,-1-1 0,1 0 0,-1 1 1,1-1-1,0 0 0,0-1 0,0 1 0,0 0 0,0-1 1,0 0-1,1 1 0,14 5 17,1-1 1,-1-1 0,1-1-1,5 1-17,-12-3 24,34 6 18,0-3 1,1-1-1,1-3-42,32 0-4505,-64-1-2419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54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9716,'0'0'753,"0"0"-529,2 28-184,1 8-24,2 27 67,-3 34-83,-2 277 864,-5-327-907,5-47-376,0 0-175,0-19-436,0-615 4479,0 628-3431,1 0-1,-1 0 1,1 0 0,0 0-1,0 0 1,0 0-1,1 1 1,0-1 0,0 1-1,0-1 1,1 1-1,0 0 1,0 0-1,0 0 1,1 0 0,0 0-1,0 1 1,0 0-1,0 0 1,1 0-1,-1 0 1,1 1 0,0-1-1,0 1 1,0 0-1,1 1 1,-1-1-1,1 1 1,-1 0 0,1 1-1,0-1 1,-1 1-1,1 0 1,0 1-18,0 0 19,1-1 8,0 1 1,0-1-1,1 2 1,-1-1-1,0 1 0,0 0 1,4 2-28,-9-2 8,0 0 0,1 0 0,-1 0 0,0 1 0,0-1 1,0 1-1,0 0 0,0-1 0,0 1 0,0 0 0,-1 0 0,1 0 0,0 1 0,-1-1 1,0 0-1,0 0 0,0 1 0,0-1 0,0 1 0,0-1 0,0 1 0,-1 0-8,3 6-89,-1-1-1,0 1 0,-1 0 0,0-1 0,-1 1 0,0 0 0,0-1 1,0 1-1,-1 0 0,-1-1 0,0 1 0,0-1 0,0 1 0,-1-1 0,0 0 1,-1 0-1,0 0 0,0 0 0,-1 0 90,0-2-17,-5 6 8,2 0 0,-1 0 0,-6 13 9,13-19-22,-1 0-1,1-1 0,1 1 0,-1 0 1,1 0-1,0 0 0,0 0 1,1 0-1,0 0 0,0 0 1,0 2 22,1-3-19,1 0 1,-1-1-1,1 1 1,0-1-1,0 0 1,0 1-1,0-1 1,1 0-1,0 0 1,0-1-1,0 1 1,0-1-1,3 3 19,20 28-58,-21-25 82,-1 0 0,-1 0 0,0 1 0,0-1 0,-1 1 1,0-1-1,0 1 0,-1 0 0,-1 0 0,1 0 0,-2-1 1,1 1-1,-1 0 0,-3 9-24,1-2 234,-2-1 0,0 1 0,-1-1 1,-1 0-1,0 0 0,-1-1 0,-1 0 0,0 0-234,-21 26 318,-12 18-59,42-58-1414,0-1-3,0-4-558,0-11-866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57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0 617 9460,'0'0'2473,"0"0"-1381,0 0-601,0 0-99,5-19-187,10-28-94,1 0 0,21-42-111,14-21 45,-12 25 7,3 3 0,23-32-52,-64 112-1,0 1-1,0-1 1,0 1-1,0-1 1,0 1-1,1-1 1,-1 1-1,0 0 1,1 0 0,-1 0-1,1-1 1,-1 1-1,1 1 1,0-1-1,-1 0 1,1 0-1,0 0 1,0 1 0,-1-1-1,1 1 1,0 0-1,0-1 1,1 1 1,-2 1 2,1-1-1,-1 0 1,1 1 0,0 0 0,-1-1 0,0 1 0,1 0 0,-1 0 0,1 0-1,-1 0 1,0 0 0,0 0 0,1 0 0,-1 0 0,0 0 0,0 1-1,0-1 1,0 0 0,0 1 0,-1-1 0,1 1 0,0-1 0,-1 1-1,1-1 1,-1 1-2,8 22 48,-1 0-1,-1 0 0,-2 1 1,0 0-1,0 15-47,-2 130-19,-2-114-137,0-31-358,-1 31-2886,1-56 3286,0 1 0,0-1 0,0 0 0,0 1 0,0-1 0,0 0 0,0 1-1,-1-1 1,1 0 0,0 1 0,0-1 0,0 0 0,0 0 0,0 1 0,-1-1 0,1 0 0,0 0 0,0 1 0,0-1 0,-1 0 0,1 0 0,0 0 0,0 1 0,-1-1 0,1 0 0,0 0-1,0 0 1,-1 0 0,1 1 0,0-1 0,-1 0 0,1 0 0,0 0 0,-1 0 0,1 0 0,0 0 114,-12 0-5915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57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100 171 2337,'0'0'3170,"0"0"-1122,0 0-639,0 0 368,0 0 112,-99-81-865,99 77-1024,0-3-16,17-2 16,21-4 80,4-1 16,3 3-48,-1 0 16,1 2-64,-5 0 0,-30 7-3985,-3 2-5956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6:57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8388,'0'0'1003,"0"0"-686,0 0-23,0 0 7,0 0-71,0 0 63,6-2 86,0-1-212,-5 2-44,1 0 1,0 0-1,0 0 1,0 0-1,0 0 1,0 1-1,0-1 1,0 1-1,0-1 1,0 1-1,0 0 1,1 0-124,-3 9 1291,-1 62-721,-3-1-1,-6 22-569,3-45 10,2-1-1,2 1 0,2 0 1,2 13-10,0-59-5,0 0 0,-1 1 1,1-1-1,0 0 0,-1 0 1,1 0-1,0 0 0,0 0 1,0 0-1,0 0 1,0 0-1,0 0 0,1-1 1,-1 1-1,0 0 0,0-1 1,0 1-1,1-1 0,-1 1 1,0-1-1,1 1 0,-1-1 1,0 0-1,1 0 0,-1 0 1,1 0-1,-1 0 0,0 0 5,49 2-29,-42-2 29,187 0 178,-194 0-215,0 1 0,0-1-1,0 0 1,0 0-1,0 1 1,0-1-1,0 1 1,-1-1 0,1 1-1,0-1 1,0 1-1,0 0 1,-1-1-1,1 1 1,0 0 0,-1-1-1,1 1 1,-1 0-1,1 0 1,-1 0-1,1 0 1,-1-1 0,1 1-1,-1 0 1,0 0-1,0 0 1,1 0-1,-1 0 1,0 0 0,0 0-1,0 0 1,0 0-1,0 0 1,0 0-1,0 0 1,-1 1 37,1 13-6870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29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6 32,'-22'0'141,"-168"-3"889,150 1 898,25 2 2486,44 5-3534,75 16-903,75 11 68,56-10 434,64-8-479,240-12 588,-266-4-388,1873 2 1697,-1834 13-1567,36 1-634,-369-14-4562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29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71 16,'0'0'261,"0"0"516,0 0 2619,0 0 2063,0 0-3421,-1-15-1355,0 12-591,-2-38 166,1 30 65,1 22 474,-23 1135 139,2-330-642,27-735-409,-5-81 74,0 1 0,0-1-1,0 1 1,0-1 0,0 1 0,0 0 0,0-1 0,0 1-1,0-1 1,0 1 0,0-1 0,1 1 0,-1-1-1,0 1 1,0-1 0,0 1 0,1-1 0,-1 1 0,0-1-1,0 0 1,1 1 0,-1-1 0,0 1 0,1-1-1,-1 0 1,1 1 0,-1-1 0,0 0 0,1 1 0,-1-1-1,1 0 1,-1 0 0,1 0 0,-1 1 0,1-1-1,-1 0 1,1 0 0,-1 0 0,1 0 41,10 0-5749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30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11 672,'0'0'4157,"0"0"-2786,0 0-357,0 0 365,0 0-850,0 0-249,-22-2 272,-67-6 59,82 8-526,0 0-1,0 0 1,1 0 0,-1 1 0,0 0 0,-3 0-85,8 0 51,0 0 1,0-1 0,-1 1 0,1 0 0,0 0 0,0 0 0,0 1 0,0-1 0,0 0 0,0 1-1,1-1 1,-1 1 0,0 0-52,0 2 36,0-1 0,0 1 0,0-1 0,1 1 0,-1 0 0,1 0 0,0 0 0,0 0 0,1 0 0,-1 0 0,1 0 0,0 0 0,0 0 0,0 0 0,1 3-36,0 1 2,0-1 0,1 1 0,0 0 0,1-1 0,-1 0 0,1 0 0,1 1 0,-1-2 0,1 1 0,1 0 0,-1-1 0,3 3-2,16 19 6,1-1 0,5 2-6,-3-3 4,-26-25-21,4 3 82,0 0 0,-1 0 0,1 0 0,-1 1 0,0 0 0,2 3-65,-5-7 55,1 0 0,-1-1 0,0 1-1,0 0 1,0 0 0,1 0 0,-1 0-1,0 0 1,0-1 0,0 1-1,0 0 1,0 0 0,0 0 0,-1 0-1,1 0 1,0 0 0,0-1 0,-1 1-1,1 0 1,0 0 0,-1 0-1,1-1 1,-1 1 0,1 0 0,-1 0-1,1-1 1,-1 1 0,1 0 0,-1-1-1,0 1 1,0-1 0,1 1 0,-1-1-1,0 1 1,0-1 0,1 0-1,-1 1 1,0-1 0,0 0 0,0 1-1,0-1 1,1 0 0,-1 0 0,0 0-1,0 0-54,-21 5 185,0-2 1,0 0-1,-1-2 0,1 0 0,-17-2-185,4 1-45,34-7-4223,2 3-1402,8 1 395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31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12 6259,'0'0'819,"0"0"-555,0 0-16,0 0 304,0 0-87,0 0-103,4-1 119,12-4 226,-11 4 0,-5 1-115,0 0-115,0 0-426,0 0 0,0 0-1,0 0 1,0 0 0,0-1-1,0 1 1,0 0 0,0 0-1,0 0 1,0 0 0,0 0-1,0-1 1,0 1 0,0 0-1,0 0 1,0 0-1,0 0 1,0 0 0,0-1-1,0 1 1,0 0 0,0 0-1,0 0 1,0 0 0,0 0-1,0 0 1,-1-1 0,1 1-1,0 0 1,0 0 0,0 0-1,0 0 1,0 0-1,0 0 1,0 0 0,0 0-1,-1 0 1,1-1 0,0 1-1,0 0 1,0 0 0,0 0-1,0 0 1,-1 0 0,1 0-1,0 0 1,0 0 0,0 0-1,0 0 1,0 0-1,-1 0 1,1 0 0,0 0-1,0 0 1,0 0 0,0 0-1,0 0 1,0 0 0,-1 0-1,1 1 1,0-1 0,0 0-51,-18-1 111,6 1-39,1 0 1,-1 1 0,1 0-1,-2 1-72,9-1 9,0 0 0,0 0 0,0 0 0,0 1 0,0 0 0,0 0 0,1 0 0,-1 0 0,1 0-1,-1 1 1,1 0 0,0-1 0,-1 3-9,-3 2 5,2 0 0,-1 1 0,1 0 0,0 0-1,0 1 1,1-1 0,0 2-5,3-6-2,-1 0-1,0 0 0,1 0 1,0 0-1,0 1 0,0-1 1,1 1-1,-1-1 1,1 1-1,0-1 0,0 0 1,1 1-1,-1-1 0,1 1 1,0-1-1,0 1 3,0-5-4,0 1-1,0 0 1,0 0-1,0 0 1,1-1-1,-1 1 0,0 0 1,0-1-1,0 1 1,1-1-1,-1 0 1,0 1-1,1-1 1,-1 0-1,0 0 1,1 0-1,-1 0 1,0 0-1,1 0 1,-1 0-1,0 0 1,1-1 4,3 1-37,5 1-388,0 0 0,0-1 0,0 0 0,0-1 0,0-1 0,-1 1 0,1-1 0,0-1 0,-1 0 0,9-3 425,-15 4-158,0 0 38,-1 1-1,1 0 1,0-1-1,0 1 0,0 0 1,0 1-1,0-1 1,0 0-1,3 1 121,-5 0 200,-1 0 104,0 0 222,23 7 279,-10-3-845,-1 0-1,1-1 1,0 0-1,1-1 1,-1-1-1,0 0 1,0-1-1,1 0 0,-1-1 1,4-1 40,-15 2-199,0 0 0,0-1 0,0 1 0,-1-1 0,1 1 0,0-1 0,0 0 0,0 0 0,0 0 0,-1 0 0,1 0 0,1-1 199,14-17-7235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32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4146,'0'0'2100,"0"0"-588,0 0-359,0 0 295,0 0-170,0 0-501,6 4-406,-4-2-345,1 0 0,-1 0 0,1 1 0,-1-1 0,0 1 0,0-1 0,0 1 0,0 0 0,0 0 0,-1 0 0,1 0 0,-1 0 0,0 0 0,0 0 0,0 2-26,2 9 120,0 0 0,-2 0-1,0 7-119,1 6 150,52 1036 1120,-48-194-1072,-7-573-479,-1-152-3857,-1-133 131,-2-11-1647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34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31 2865,'0'0'1975,"0"0"-1474,0 0-205,0 0 56,0 0 115,0 0 488,6-4 411,15-13 83,-21 17-1404,0 0 0,0 0 1,0 0-1,0 0 0,0 0 0,-1 0 0,1 0 1,0 0-1,0 0 0,0 0 0,0 0 0,0-1 1,0 1-1,-1 0 0,1 0 0,0 0 0,0 0 1,0 0-1,0 0 0,0 0 0,0-1 0,0 1 0,0 0 1,0 0-1,0 0 0,0 0 0,0 0 0,0-1 1,0 1-1,0 0 0,0 0 0,0 0 0,0 0 1,0-1-1,0 1 0,0 0 0,0 0 0,0 0 1,0 0-1,0 0 0,0-1 0,0 1 0,0 0 1,0 0-1,0 0 0,0 0 0,0 0 0,0 0 1,0-1-1,1 1 0,-1 0 0,0 0-45,-2 0 251,-29-3 180,0 2 0,-15 2-431,1 0 742,45-1-741,-1 0 1,1 1 0,-1-1 0,1 0 0,0 0-1,-1 1 1,1-1 0,0 1 0,-1-1 0,1 0-1,0 1 1,-1-1 0,1 1 0,0-1 0,0 1-1,0-1 1,-1 1 0,1-1 0,0 0-1,0 1 1,0-1 0,0 1 0,0-1 0,0 1-1,0 0 1,0-1 0,0 1 0,0-1 0,0 1-1,0-1 1,0 0 0,1 1 0,-1 0-2,3 16-46,1-9 46,1-1-1,-1 0 1,1 0 0,1 0 0,-1-1-1,1 0 1,0 0 0,2 1 0,31 35 21,-36-38-19,-1 0 1,1-1-1,-1 1 0,0 0 1,-1 0-1,1 0 1,-1 0-1,1 0 1,-1 1-1,0-1 1,-1 0-1,1 1-2,-1-2 7,0 1 0,0-1 1,0 1-1,0-1 0,0 1 0,-1-1 1,0 1-1,1-1 0,-1 0 0,-1 1 1,1-1-1,0 0 0,-1 0 0,0 0 1,1 0-1,-1 0 0,0 0 0,-1 0 1,0 0-8,-2 1 7,0 1 0,0-1-1,-1-1 1,0 1 0,1-1 0,-1 0 0,0-1 0,-1 1 0,-4 0-7,3 0 2,-1 0-1,0-1 1,1 0-1,-1-1 1,-8 1-2,17-2-579,0 0-1448,2 0-2266,5 0 3090,-6 0 168,11 0-3504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1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9380,'0'0'1646,"0"0"-1291,0 0-35,9 3 251,-4-2-498,-3 0-41,1-1 0,-1 1 1,0 0-1,1 0 0,-1 0 0,0 0 1,0 0-1,0 0 0,0 0 0,0 1 1,0-1-1,0 1 0,0 0 1,0-1-1,-1 1 0,1 0 0,0 0 1,-1 0-1,0 0 0,0 0 0,1 1 1,-1-1-1,0 0 0,-1 0 0,1 1 1,0-1-1,-1 1 0,1-1 1,-1 0-1,0 1-32,2 26 245,-1-1 1,-2 1-1,-1-1 1,-1 1-1,-1-1 0,-2 0 1,-4 14-246,5-29 99,2 0 1,0 0 0,0 0-1,1 0 1,1 0-1,0 9-99,5-19 586,0 2-2163,-2-4-4171,-2-1 285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197 231 5282,'0'0'7428,"0"0"-7076,0 0-352,0 0 0,0 0 832,0 0-335,22 117 159,-29-32-432,-13-2-64,3-7-144,4-9 48,6-16-48,4-17-16,3-16 0,0-18-1825,0-3-3505</inkml:trace>
  <inkml:trace contextRef="#ctx0" brushRef="#br0" timeOffset="1">1 48 11733,'0'0'2658,"0"0"-1938,0 0-576,0 0-128,0 0 784,144-47-239,-45 53-337,3-6-112,0 0 0,-17 0-112,-68 0-96,-12 0-5363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35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9556,'0'0'1761,"0"0"-1201,-10 121-464,-10-25-64,2 0-32,13-60-3185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2:5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59 6435,'0'0'843,"0"0"19,0 0-99,0 0-102,0 0-87,0 0 56,0 0-3,0 0-49,-11-5-113,-3 0-300,-30-16 459,62 19 4302,84-1-4969,12 5 51,-34 0-2,0-3 0,1-3 0,12-6-6,-70 5 46,-23 5-28,0 0-2,-5-6 1721,39 9-2802,-18 3-1436,-5 6-4799,-10-2-1787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2:55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33 151 5458,'0'0'1505,"0"0"-37,0 0-345,0 0 35,0 0-145,0 0-87,-6 0-93,-15 0-199,16 0-132,5 0-144,0 0-137,0 0-144,4 0-117,54-4 167,0-3-1,0-2 1,-1-3 0,24-9-127,15-2 184,-43 11-48,39-9 218,0 3-1,8 5-353,-76 13 94,-20 1-38,-1-1 0,1 1 1,0-1-1,-1 0 0,1-1 1,0 1-1,-1-1 0,1 1 1,0-2-57,2-2 2483,-5 4-2491,-1-1 0,1 1 0,-1 0 1,0-1-1,1 1 0,0 0 1,-1-1-1,1 1 0,-1 0 0,1 0 1,-1 0-1,1-1 0,-1 1 1,1 0-1,0 0 0,-1 0 0,1 0 1,0 0-1,-1 0 0,1 0 1,-1 0-1,1 0 0,0 0 0,-1 0 1,1 1-1,-1-1 0,1 0 0,-1 0 1,1 1-1,-1-1 0,1 1 8,5 2-510,0 0-1,-1 1 1,1 0-1,-1 0 0,0 1 1,0-1-1,-1 1 1,4 4 510,2 7-5966,-9-2-3150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02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77 304,'0'0'411,"0"0"675,0 0 2657,0 0-974,0 0-1547,0 0-512,0 0-91,-4 0 64,-13-2-112,13 2-163,4 0-21,0 0 141,0 0-61,0 0-91,0 0-3,0 0-34,0 0-99,0 0-101,0 0-59,0 0-59,4-1-69,108-18 170,5-2 351,0 5 0,117-1-473,-224 17 2239,17 0-40,-24 1-2735,1-1-1,0 1 1,-1 0-1,1 0 1,0 0 0,-1 1-1,0-1 1,1 1-1,-1 0 1,0 0 536,14 8-7999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03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83 5250,'0'0'1839,"0"0"-708,0 0-294,0 0 345,0 0 134,0 0-292,-3 0-290,-12-4-143,22-1 293,32-2 271,534-42-1040,-505 42 1507,-66 6-343,-2 0-1260,1 1 0,-1 0 0,0-1 0,0 1 0,1 0 0,-1-1 0,0 1 0,0 0 0,1 0 0,-1-1 0,0 1 0,1 0-1,-1 0 1,1 0 0,-1-1 0,0 1 0,1 0 0,-1 0 0,0 0 0,1 0 0,-1 0 0,1 0 0,-1 0 0,0 0 0,1 0 0,0 0-19,33-3-478,-18 2-2462,-6 0-4050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04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34 128,'0'0'411,"0"0"1235,0 0 4688,0 0-2522,0 0-3377,17-3-489,85-7 329,9 4-275,31 2 818,312-7 2161,-453 11-3468,4 1 17,-4 1-5525,-1 2-1780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39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4009 0 7571,'0'0'1679,"0"0"-780,0 0-422,0 0-5,0 0 17,0 0-60,-11 22 41,-36 68 66,43-83-441,-1 1 0,1-1 0,-1-1 0,-1 1 0,1-1 0,-1 0 0,-1 0 0,1 0 0,-1-1 0,-1 1-95,-13 10 101,-182 147 306,151-128-330,0-1 0,-2-3 0,-13 3-77,-11 0 28,-1-3 1,-2-4-1,0-3 1,-1-4-1,-2-4 0,-43 2-28,43-8 140,-684 73 1062,614-75-1001,-36-7-201,86-2 93,30-2-37,-1-4 0,1-2 0,-65-19-56,-248-57 928,312 65-716,0-4 0,-47-22-212,11 4 427,54 20-234,5 2 587,-13 0-780,46 14 153,-1 2 0,0 1-1,1 0 1,-1 1 0,-6 1-153,-71 1-395,99-3-4247,4-11 2110,3 2-1750,-1-1-3428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7:40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0 7684,'0'0'928,"0"0"-330,0 0 130,0 0 126,-27 8 47,-87 28-215,102-32-584,1 0 1,-1 1-1,1 1 0,0 0 0,0 1 1,1 0-1,-1 0 0,-2 4-102,-9 7 225,13-12-146,0 2-1,0-1 0,1 1 1,0 1-1,0-1 0,1 2-78,3-6 4,1 1-1,1-1 0,-1 1 0,1 0 0,0 0 0,0 0 0,0 0 0,1 1 0,-1-1 0,2 0 0,-1 1 0,0-1 0,1 5-3,0-5-5,0 0 1,0 1-1,0-1 1,1 0-1,0 0 1,0 1 0,0-1-1,1 0 1,0 0-1,0 0 1,0 0-1,0 0 1,1-1-1,0 1 1,0-1 0,0 0-1,0 1 1,1-1-1,0-1 1,0 1-1,3 2 5,14 12 0,1-1 0,0-2 0,2 0 0,-1-1-1,16 5 1,32 11-3208,-60-26-490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58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8388,'0'0'517,"0"0"-362,0 0-64,0 0 234,14 32 516,-1-5-625,2 2-32,-2 0 1,-1 0-1,-2 1 1,-1 1-1,-1 0 1,2 22-185,0 60 624,-5 0 1,-7 33-625,2-34 213,0 567 310,-1-657-827,1 0 0,2 0 0,0 0 1,1 0-1,2 0 0,0-1 0,1 1 0,2 2 304,-2-16-4217,-5-10-1463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58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18 2017,'0'0'3297,"0"0"-1570,0 0-634,0 0-495,-5 2-331,-5 5-394,15-4 43,34-1 56,-29-2 45,1179-14 3484,-345-4-2453,-769 21-1084,0 2 0,0 4 0,-1 3 0,13 6 36,-75-14-3399,-12-3-2798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3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396 0 7299,'0'0'4026,"0"0"-2345,0 0-1099,-19 23-145,-7 8-242,2 2 0,1 0 1,1 2-1,2 0 0,2 2 0,-4 12-195,-26 83 411,5 1 0,7 3 0,5 0 0,6 2 0,7 1-1,5 1 1,6 20-411,6-118 46,2 0-1,2-1 1,1 1-1,6 16-45,-7-46-2,0 0 0,1 0 0,0 0 0,1 0 0,0-1 0,1 0 0,0 0 0,0 0 0,2-1 0,-1 0 0,1 0 0,1-1 0,-1 0 0,2-1 0,-1 0 0,6 3 2,-8-6-99,1 0 0,-1-1 0,1-1 0,0 1 0,0-1 0,0 0 1,1-1-1,-1 0 0,0 0 0,1-1 0,0 0 0,-1-1 0,1 0 0,0 0 1,-1 0-1,3-2 99,-8 2-251,-1-1 1,0 1-1,1-1 1,-1 0-1,0 0 1,1 0-1,-1 0 1,0 0-1,0-1 1,0 1-1,0-1 1,0 1 0,0-1-1,-1 0 1,1 0-1,0 1 1,-1-2 250,25-42-9197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01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15 1905,'0'0'1048,"0"0"-698,0 0-273,0 0-10,0 0 32,0 0 45,9-2 42,2-1-110,-7 1-19,1 1 0,-1 0 0,1 0 0,0 0 0,-1 1 0,1 0 0,3 0-57,-8 0 155,-8-3 5205,-13 3-5757,18 0 799,-10 0-358,5 0-20,0-1 0,0 2-1,1-1 1,-9 2-24,15-2 0,0 1 0,0-1 0,-1 0 0,1 0 0,0 1 0,0-1-1,0 1 1,0-1 0,0 1 0,0 0 0,0-1 0,0 1 0,0 0 0,0 0 0,0-1 0,0 1 0,0 0-1,1 0 1,-1 0 0,0 0 0,1 0 0,-1 0 0,1 0 0,-1 0 0,1 1 0,-1-1 0,1 0 0,0 0 0,-1 0-1,1 0 1,0 1 0,0 0 0,0 9-40,-1-7 33,1 0 0,0 0 0,0-1 0,0 1-1,0 0 1,1 0 0,-1-1 0,1 1 0,0 0 0,0-1 0,1 1 0,-1-1 0,0 1 0,1-1-1,0 0 1,0 1 0,0-1 0,1 1 7,8 6-18,0 0 0,1-1 0,4 2 18,-9-6-2,1 0 0,-1 1 0,0-1 0,0 2 0,0-1 0,-1 1 0,0 0 0,-1 0 0,5 7 2,-10-13 4,1 0-1,-1 0 0,1 0 1,-1 0-1,0 0 1,1 0-1,-1 0 0,0 1 1,0-1-1,0 0 1,0 0-1,0 0 1,0 0-1,0 1 0,0-1 1,0 0-1,0 0 1,-1 0-1,1 0 1,0 0-1,-1 0 0,1 0 1,-1 1-1,0-1 1,1 0-1,-1-1 0,0 1 1,1 0-1,-1 0 1,0 0-1,0 0 1,0 0-1,0-1 0,0 1 1,0 0-1,0-1 1,0 1-1,0-1 1,0 1-1,0-1 0,0 0-3,-7 3 150,0 0 0,0-1 0,0 0 0,0 0 1,-3 0-151,4-1 278,-24 2 611,-1-1 0,1-1 0,-6-2-889,-2 1 985,38 0-932,1 0-39,0 0-41,0 0-8,0 0 41,0 0 12,0 0 14,0 0 16,0 0 24,0 0 35,0 0-29,0 0-4,0 0-12,0 0-28,0 0-15,0 0 2,0 0 17,0 0-14,0 0 5,0 0 0,0 0-7,0 0 12,0 0 20,0 0-6,0 0 37,0 0 11,0 0 0,0 0-5,0 0-30,0 0-34,0 0 5,0 0 3,0 0-35,0 0 10,0 0 6,0 0 0,0 0 3,0 0 24,0 0 58,0 0 32,0 0 25,0 0-57,0 0-111,5 0-137,19 0-458,-2 0-2987,2 0-7303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01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8084,'0'0'1592,"0"0"-837,0 0-277,0 0 178,0 0-242,0 0-179,-2 16-59,-8 48-128,9-62-50,1-1 0,0 1 0,-1-1 0,1 1 0,0-1 0,0 1 0,0-1 0,0 1 0,0-1 0,0 1 0,1-1 0,-1 1 0,0-1 0,1 1 0,-1-1 0,1 0 0,0 1 0,-1-1 0,1 0 0,0 1 0,0-1 0,0 0 0,0 0 0,0 0 0,0 1 0,0-1 0,0 0 0,0 0 0,1-1 0,-1 1 0,0 0 0,1 0 0,-1-1 0,0 1 0,1-1 0,-1 1 0,1-1 0,-1 1 0,1-1 0,0 0 2,2 0-86,0 1 0,0-1 1,0 0-1,0-1 1,0 1-1,0-1 0,0 0 1,0 0-1,0 0 1,0 0-1,-1-1 1,2 0 85,2-3-653,0 0 0,0 0 1,-1-1-1,5-4 653,-7 5-559,0 1-1,0-1 1,1 1-1,0 0 1,-1 1-1,2-1 1,-1 1-1,0 0 1,1 0-1,-1 1 1,1 0-1,3-1 560,-6 11 5610,-2 18-4739,-2-23-399,1-1-430,0 1 0,0-1 1,1 0-1,-1 0 0,0 1 1,1-1-1,0 0 0,-1 0 0,1 1 1,0-1-1,0 0 0,0 0 1,0 0-1,1 0 0,-1 0 1,0 0-1,2 1-42,-2-2-166,1 0-1,-1 0 1,1 0 0,-1 0-1,1-1 1,-1 1 0,1 0-1,-1-1 1,1 1 0,0-1-1,-1 1 1,1-1 0,0 0-1,-1 0 1,1 0 0,0 0 166,-1 0-5608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02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8820,'0'0'1254,"0"0"-555,0 0 227,0 0 410,0 0-589,0-2-557,0 10-159,0 9 8,0-1-1,0 0 1,2 0 0,0 0-1,1 0 1,1 0-1,3 9-38,-5-24-276,0 0 0,1 0 0,-1-1-1,1 1 1,-1-1 0,1 1 0,-1-1-1,1 0 1,-1 0 0,1 0 0,-1 0 0,1 0-1,1-1 277,7 1-421,-7 0 410,0 0 0,-1 0 0,1 1 1,-1 0-1,1-1 0,-1 1 0,1 1 1,-1-1-1,0 0 0,0 1 0,1 0 1,-1-1-1,0 1 0,0 1 0,-1-1 1,1 0-1,0 1 0,-1-1 0,1 1 1,-1 0-1,0 0 0,0 0 0,0 0 1,0 0-1,-1 0 0,1 0 1,0 3 9,1 6 58,0 1 0,-1 0 0,-1 0 0,1 0-1,-2 0 1,-1 11-57,1-15 30,0-6-1,0 0 0,-1 0 0,1-1 0,-1 1 0,0 0 0,0 0 0,0-1 0,0 1 0,-1 0 0,1-1 0,-1 0 0,1 1 0,-1-1 0,0 0 0,0 0 0,0 1 0,0-2 0,0 1 0,-1 0 0,1 0 0,0-1 0,-1 1 0,1-1 0,-1 0-1,0 0 1,0 1-29,-5 1-178,0 0-1,0-1 0,-1 1 0,1-2 0,-1 1 0,0-1 0,1 0 0,-3-1 179,10 0-3546,1 0-1787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03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6291,'0'0'1425,"0"0"-673,0 0 16,0 0 225,14 133-433,-14-93-128,0 0-352,0-4 0,0-3-64,0-10-16,0-23-2513,0 0-3906</inkml:trace>
  <inkml:trace contextRef="#ctx0" brushRef="#br0" timeOffset="1">0 162 6099,'0'0'2001,"0"0"-1537,0 0 128,0 0-32,0 0-63,0 0-81,127-74-192,-82 67-176,5-4-16,-35 9-32,-5-3-6979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04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1 464 9060,'0'0'2252,"0"0"-1561,0 0-670,0 0-189,6 0-13,-1 1 182,0-1 0,0-1 0,0 1 0,-1-1 0,1 0 0,0 0 0,-1 0 0,1-1 1,0 1-1,-1-1 0,0 0 0,1 0 0,-1-1 0,0 1 0,0-1 0,0-1-1,3-2 18,0 0 1,-1-1-1,0 0 0,0-1 1,0 1-1,-1-1 0,0 0 1,1-4-19,5-12 75,-1-1 1,-1-1-1,-1 1 1,-1-1-1,2-22-75,-4 2 14,-1 0-1,-3-40-13,-1 85 13,0 0-1,0 1 1,-1-1 0,1 0-1,0 0 1,-1 0 0,1 0-1,-1 1 1,1-1 0,-1 0-1,1 0 1,-1 1 0,0-1 0,1 0-1,-1 1 1,0-1 0,1 1-1,-1-1 1,0 1 0,0-1-1,0 1 1,1-1 0,-1 1-1,0 0 1,0-1 0,0 1-1,0 0 1,0 0 0,0 0 0,1 0-1,-1 0 1,0 0 0,0 0-1,0 0 1,0 0 0,0 0-1,0 1-12,-2-1 58,1 0 0,-1 0 0,1 1 0,-1-1 0,1 1 0,-1-1-1,1 1 1,0 0 0,0 0 0,-1 0 0,1 1 0,0-1 0,0 0 0,0 1-1,0-1 1,0 1-58,-5 8 34,1 0 0,-1 0 0,2 1 1,-1-1-1,2 1 0,-1 1 0,-2 10-34,-2 11-7,2 1-1,0 7 8,3-5 1,2 1-1,1 23 0,1-36 2,1-15-2,-1-1 0,1 1 0,0-1 0,1 0 1,0 1-1,0-1 0,0 0 0,1 0 0,1 0 0,-1-1 0,1 1 0,1-1 0,-1 0 1,1 0-1,0 0 0,1-1 0,0 0 0,0 0 0,0 0 0,1-1 0,-1 0 0,1 0 1,3 1-1,4 2-13,1-1 0,0 0 0,1-1 0,-1-1 0,1 0 1,0-1-1,1 0 0,-1-2 0,1 0 0,-1-1 0,8 0 13,55-1-104,-77-1 47,1 0 0,-1 1 0,0-1 0,1 0 0,-1 0 0,0 0 1,0-1-1,0 1 0,0-1 0,0 1 0,0-1 0,0 1 0,0-1 0,-1 0 0,1 0 0,0 0 0,-1 0 0,0 0 0,0 0 0,1-2 57,25-50-2546,-26 50 2235,27-67-1896,-25 69 7293,-1 11-3697,-2 15-1771,0-22 698,-1 61-112,-1-33-170,2 1 0,1 0 0,4 26-34,3-43-24,-8-14-39,0 0 0,0 0 0,1 1 0,-1-1 0,0 0 0,1 0 0,-1 0 0,0 0 0,0 0 0,1 0 1,-1 0-1,0 0 0,1 1 0,-1-1 0,0 0 0,1 0 0,-1-1 0,0 1 0,1 0 0,-1 0 0,0 0 0,1 0 0,-1 0 0,0 0 0,1 0 0,-1 0 0,0-1 0,0 1 0,1 0 0,-1 0 0,0 0 1,1-1-1,-1 1 0,0 0 0,0 0 0,0-1 0,1 1 0,-1 0 0,0 0 0,0-1 0,0 1 0,0 0 0,0-1 0,1 1 0,-1 0 0,0-1 0,0 1 0,0 0 0,0-1 0,0 1 63,2-6-1188,-1 0-1,1 0 0,-1 0 0,0 0 1,-1 0-1,0 0 0,0-1 1189,0-18-2593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04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2465,'0'0'4930,"0"0"-3089,0 0-816,0 0 15,0 0-816,0 0-224,20-49-208,7 76-288,-12-12-2065,-5-1-2674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05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135 157 4274,'0'0'1988,"0"0"-590,0 0 5,0 0 11,0 0-200,-10 3-318,-28 10-488,37-11-398,0-1 0,0 0 1,0 0-1,0 0 0,0 0 0,0 1 0,0-1 0,0 0 0,1 1 0,-1-1 0,0 1 0,1-1 1,0 1-1,-1-1 0,1 1 0,0-1 0,0 1 0,-1-1 0,1 1 0,0-1 0,1 1 0,-1-1 0,0 1 1,0-1-1,1 1 0,-1-1 0,1 1-10,-1 4 18,1 11-8,1 0 0,1 0 0,0 0-1,5 14-9,-3-14 13,-1 0 0,0 1 0,-2 0 0,1 16-13,-3-27 9,0 0-1,0 0 1,0 1 0,-1-1-1,-1 0 1,1 0 0,-1 0-1,-1 2-8,1-6 3,1 0 0,-1 0 0,0 0 0,0 0-1,0-1 1,-1 1 0,1-1 0,-1 1 0,1-1-1,-1 0 1,0 0 0,0 0 0,0 0 0,0 0-1,0-1 1,0 0 0,-1 1 0,0-1-3,-2 1 8,1-1 0,-1 0 0,1 0 0,-1 0 0,1-1 0,-1 0 0,-2 0-8,3 0-24,4-6-2148,2 1 2035,-1 1 0,1-1-1,0 1 1,0-1 0,0 1 0,1 0-1,0 0 1,0 0 0,0 0 0,0 0-1,3-4 138,36-44-1010,-15 20 14,3-5 546,-2-2 0,-2-1 0,-2-1 0,-1-1 0,-3-1 0,11-34 450,-19 27 328,-10 29 7700,1 50-7886,1 1 1,1-1 0,7 23-143,4 21 31,-8-9 1,-2 0 0,-2 41-32,-3-100-1,-4 33-173,4-37 166,0 0-1,0 0 1,0 0-1,-1 0 1,1 0 0,-1 0-1,1 0 1,-1 0-1,1 0 1,-1 0 0,1-1-1,-1 1 1,0 0 0,1 0-1,-1 0 1,0-1-1,0 1 1,0 0 0,0-1-1,1 1 1,-1-1-1,0 1 1,0-1 0,0 1-1,0-1 1,0 0-1,0 0 1,0 1 0,0-1-1,-1 0 1,1 0 8,0 0-8,0-1-1,1 1 1,-1 0 0,1-1 0,-1 1-1,1-1 1,-1 1 0,1-1 0,0 1-1,-1-1 1,1 1 0,0-1 0,-1 1-1,1-1 1,0 1 0,-1-1 0,1 0 0,0 1-1,0-1 1,0 0 0,0 1 0,0-1-1,0 1 1,0-1 0,0 0 0,0 1-1,0-1 1,0 0 8,0-25-55,0 20 61,0 0-4,0 0 1,0 0 0,1 0 0,-1 0-1,2 0 1,-1 0 0,1 0-1,0 0 1,0 0-3,0 2 0,0 1 1,0 0-1,0-1 0,1 1 1,-1 0-1,1 0 0,0 1 1,0-1-1,0 0 0,0 1 1,0 0-1,1 0 0,-1 0 1,1 0-1,-1 0 0,7-2 42,0 1 0,0-1 0,1 1 0,-1 1 1,1 0-1,-1 1 0,1 0 0,7 0-42,26 1-2670,-29 0 574,-14 0-3624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47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203 107 640,'0'0'6326,"0"0"-4709,0 0-1364,0 0-34,0 0 418,-23-18 532,-73-50-267,92 65-826,-1 0-1,0 0 1,1 1 0,-1 0 0,0 0 0,0 0 0,0 1-1,-3-1-75,5 2 90,1-1-1,-1 1 0,0 0 1,1 1-1,-1-1 0,0 0 0,0 1 1,1 0-1,-1 0-89,0-1 166,2 1-133,0-1 0,1 1 0,-1-1 0,1 1 0,-1 0 0,1-1 0,-1 1-1,1 0 1,-1-1 0,1 1 0,0 0 0,-1-1 0,1 1 0,0 0 0,0 0-1,0-1 1,-1 1 0,1 0 0,0 0 0,0-1 0,0 1 0,0 0 0,0 1-33,1 24 49,-1-17-28,1 2-17,0 0-1,0 1 0,1-1 0,0 0 0,1-1 0,0 1 0,1 0 1,4 7-4,7 12 9,2 1 1,5 3-10,-8-12-180,-1 0 1,-1 1 0,-1 0 0,6 19 179,-16-40-13,0 1 0,0 0 0,0-1 0,0 1-1,-1 0 1,1 0 0,-1-1 0,0 1 0,0 0 0,0 0 0,0 0-1,0 0 1,0-1 0,-1 1 0,0 3 13,-1-5-52,1 0 1,0 1-1,0-1 1,-1 0-1,1 0 1,-1 0-1,1 0 1,-1 0-1,1 0 1,-1 0-1,0-1 1,1 1-1,-1-1 1,0 1-1,0-1 1,1 1-1,-1-1 1,0 0-1,0 0 1,0 0-1,1 0 1,-1 0-1,-2-1 52,-46 1-5522,46 0 2406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48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54 7988,'0'0'883,"0"0"-673,0 0 60,0 0 621,0 0 133,12-7-319,-3 1-597,-1 1-60,0 0 0,0 0 1,0 1-1,1-1 0,-1 2 0,1-1 0,0 2 0,0-1 0,0 1 0,6-1-48,-27 11-2166,-39 17 790,37-20 1837,1 1 1,0 0-1,1 1 1,-1 1-1,2 0 1,-3 2-462,14-8 96,-1 0 1,1 0-1,-1-1 0,1 1 1,0 0-1,0 0 1,0 0-1,0 0 0,0 0 1,0 0-1,0 0 1,1 1-97,-1 3 75,0 2-64,0 0 0,1 0 0,-1-1 0,2 1 0,-1 0 0,1-1 0,0 1 0,0-1 0,1 1-1,0-1 1,3 4-11,-3-6 22,-1-1-1,0 1 0,1 0 1,-2 0-1,1 0 0,-1 0 1,1 0-1,-2 0 0,1 0 1,0 0-1,-1 2-21,0-7-1323,0-1-1961,-2-7-2073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48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4962,'0'0'833,"0"0"783,0 0-207,0 0-288,0 0-465,154-11-400,-112 11-128,-2 0-128,-27 0-720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4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 8948,'0'0'3551,"0"0"-2609,0 0-777,-7 26 9,-79 347 247,64-258-379,6 0 0,5 2 0,4 47-42,6-162-39,1-1 0,0 1 0,0 0 0,0-1 0,0 1 0,1 0 0,-1-1 0,0 1 0,1-1 0,-1 1 0,1 0 1,-1-1-1,1 1 0,0-1 0,0 1 0,-1-1 0,1 0 0,0 1 0,0-1 0,1 0 0,-1 1 39,2-1-212,0 0-1,-1 0 0,1 0 1,0 0-1,0 0 0,-1-1 0,1 1 1,0-1-1,0 0 0,0 0 1,0 0-1,0 0 213,2 0-157,0-1-1,-1 1 0,1-1 1,-1 0-1,1 0 1,-1-1-1,1 1 1,-1-1-1,0 0 1,1 0-1,1-2 158,41-32-77,-21 15-2,-11 9 82,0 0 0,0 2 0,1 0 0,1 0-1,0 2 1,0 0 0,0 1 0,1 0 0,0 2 0,1 0 0,-1 1-1,1 1 1,0 1 0,1 0-3,-10 2 10,-1-1 55,-1 1 0,1 0 1,-1 0-1,1 1 0,-1 0 0,1 1 1,1 0-66,-8-1 22,0 0 1,0 0-1,0 0 0,0 0 1,0 1-1,0-1 1,0 1-1,0-1 1,0 1-1,0 0 1,-1-1-1,1 1 0,-1 0 1,0 0-1,1 0 1,-1 0-1,0 0 1,0 1-1,0-1 1,0 0-1,-1 0 0,1 1 1,0-1-1,-1 1 1,0-1-1,0 0 1,0 3-23,1-1 88,0 0 0,-1 1 0,1-1 1,-1 1-1,-1-1 0,1 0 0,0 1 1,-1-1-1,0 0 0,0 1 0,0-1 1,-1 0-1,1 0 0,-1 0 0,0 0 1,0 0-1,-1 0 0,1-1 0,-1 1 1,0-1-1,0 1 0,0-1 1,0 0-1,0 0 0,-2 0-88,-21 17 287,-1-2 0,-1 0 1,-1-2-1,0-2 0,-1 0 0,0-2 1,-1-1-1,0-2 0,-1-1 0,0-1 1,0-2-1,-28 1-287,41-5-176,15-1-2143,4 0-4233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54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1 102 9572,'0'0'2674,"0"0"-1154,0 0-1488,0 0-32,0 0-48,0 0 48,35 0 64,-3-14-48,-2 1-16,0-3 64,-3-2-48,0 2 0,-4 3-16,-8 4 32,-5 7-16,-3 2-16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55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1 214 5875,'0'0'2003,"0"0"-714,0 0-49,0 0-162,4 0-472,180 0 542,159 1 2487,122-25-3635,-51-9 522,247-30 861,-517 48-610,56 6-773,5-1 377,80-15 57,190-9-116,-453 33-236,-2 0-637,-44 8-2952,-15 4-4579,-13 6 143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45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8052,'0'0'1568,"0"0"-1568,0 0 0,0 0 16,0 0 433,0 0-33,0 0-256,0 0-112,104-13 0,-101 13 0,-1 0-48,-2 0-304,0 4-3042,0 3-2432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46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3762,'-18'6'1770,"14"-5"-1333,1 1 1,-1-1 0,0 0 0,0 0-1,0-1 1,0 1 0,0-1-1,-2 0-437,6 4 73,1 74 640,1-3 118,-7 39-831,2-90 187,-2 0 0,0 0 0,-5 10-187,4-18 165,1 0 0,1 0-1,1 1 1,0-1-1,1 1 1,1 0 0,0 0-1,2 7-164,-1-22 2,1 0 0,-1-1 0,1 1 0,-1 0 0,1-1-1,0 1 1,-1-1 0,1 1 0,0 0 0,0-1 0,0 0-1,0 1 1,0-1 0,1 0 0,-1 1 0,0-1 0,1 0-1,0 1-1,2 0 0,-1 0 0,1 0-1,0 0 1,0 0-1,1-1 1,-1 0 0,0 0-1,0 0 1,13 2 12,0-1 0,0-1 0,14-1-12,-26 0 14,78 0-134,-66-3-1406,-10-5-3113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47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19 1185,'0'0'586,"0"0"-393,0 0-9,0 0 269,0 0 364,4-3 468,13-7 364,-16 7 1948,-7 1-2861,-7 2-1102,12 0 513,0 0-142,-7-1 45,0 1 0,0 1 0,0-1 0,0 2 0,1-1 0,-1 1 0,-1 0-50,7-1 15,0 0-1,0 0 1,0 0 0,0 0 0,0 0 0,1 1 0,-1-1 0,1 0 0,-1 1 0,1-1 0,-1 1 0,1 0-1,0 0 1,0-1 0,-1 1 0,2 0 0,-1 0 0,0 0 0,0 0 0,0 0 0,1 0 0,-1 0 0,1 0 0,0 0-1,0 0 1,-1 1 0,1-1 0,1 0 0,-1 0-15,0 8 0,-1-4-1,1 0 0,-1-1 0,2 1 0,-1 0-1,0-1 1,1 1 0,0 0 0,1-1 0,-1 1 0,1-1-1,0 1 1,0-1 0,1 0 0,-1 0 0,1 0-1,3 4 2,4 1-5,-3-2 7,-1 0-1,1-1 1,-1 2 0,-1-1-1,1 1-1,-5-7 78,-1 1 0,1-1 0,0 0 0,-1 1 0,1-1 0,-1 0 0,0 1 0,1-1 0,-1 1 0,-1-1 0,1 0 1,0 1-1,0-1 0,-1 1 0,0-1 0,1 0 0,-1 1 0,0-1 0,0 0 0,0 0 0,0 0 0,-1 0 0,1 0 0,-1 0 0,1 0 0,-1 0 0,1 0 0,-1-1 0,0 1 0,0-1 0,0 1 0,0-1 0,0 0-78,-6 5 111,-1-1 1,1 0-1,-1-1 0,0 0 0,-1 0 0,1-1 1,-5 1-112,8-1-93,6-3-4571,2 0 705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47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6243,'0'0'1489,"0"0"-921,0 0-299,0 0 67,0 0 62,0 12 74,0-4-391,-1 37 324,1-42-368,1 1-1,-1-1 0,1 0 1,-1 0-1,1 1 0,0-1 1,0 0-1,0 0 0,1 0 1,-1 0-1,1 0 1,0 0-1,0 0 0,0 0-36,2 0 35,1 0-1,-1-1 0,1 1 0,0-1 0,0 0 1,0 0-1,0-1 0,0 1 0,0-1 1,0 0-1,0-1 0,1 1 0,4-1-34,-7 0-45,1 0-1,0 0 0,-1-1 1,1 1-1,-1-1 0,1 0 1,-1 0-1,0 0 0,1 0 0,-1 0 47,-2 0-127,0 0 0,0 1 1,0-1-1,0 0 0,0 1 0,0-1 1,0 0-1,0 0 0,0 0 1,0 0-1,-1 0 0,1 0 1,0 0-1,-1 0 0,1 0 1,-1 0-1,1 0 0,-1 0 1,1-1-1,-1 1 0,0 0 1,0 0-1,1-1 0,-1 1 1,0-1 125,0-9-3471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48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6243,'145'0'1857,"-148"0"-1553,1 34-112,-3 6 416,-3 7 289,6 5-1,-3-5-400,2 0-320,3-7-96,0-11 16,0-29-96,0 0-2689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48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59 7684,'0'0'1043,"0"0"-110,0 0 209,0 0-136,0 0-387,-13 0-670,36-1 84,0-2-1,-1-1 1,1 0-1,-1-2 1,0 0-1,12-7-32,22-5 59,-54 17-55,-1 0-1,-1 1 1,1 0-1,-1 0 1,0-1-1,1 1 1,-1 0-1,1 0 0,-1 0 1,1 0-1,-1 0 1,1-1-1,-1 1 1,1 0-1,-1 0 1,1 0-1,-1 0 1,1 0-1,-1 1 0,1-1 1,-1 0-1,1 0 1,0 0-4,-1 11 53,27 356 97,-25-342-146,3 24 15,-1 0 0,-3 0 0,-3 15-19,1-62 37,0 0 0,0 0 0,1 0 0,-2 0 0,1 0 0,0 0 0,0 0 0,-1 0 0,1-1 0,0 1 0,-1 0 0,0-1 0,1 1 0,-1-1 0,0 0 0,0 1 0,0-1 0,0 0 0,0 0 0,0 0 0,0-1 0,-1 1-37,-7 3 322,0 0-1,-1-1 0,1 0 1,-2-1-322,-20 5 662,17-4-225,-1 0-1,1-1 1,-1 0 0,-2-1-437,18-1-48,0 0-248,10 0-5523,0 0-4573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58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1 8132,'0'0'1107,"0"0"-69,0 0 160,0 0 31,0 0-92,0 0-345,-19 1-359,-57 2-268,74-3-166,1 0 0,0 0 0,-1 0 0,1 0 0,0 0 1,-1 1-1,1-1 0,0 0 0,0 1 0,-1-1 0,1 1 0,0-1 0,0 1 0,0 0 0,-1 0 1,3 6-48,0-4 27,-1 13 16,1-1-1,1 1 0,0 0 0,1-1 1,1 1-1,0-1 0,4 8 6,-3-5 18,0 0 0,-1 0 0,-1 1 0,-1-1 0,-1 1 0,0 0 0,-2 4-18,1-21 5,0 1 1,-1 0 0,1-1 0,-1 1-1,0-1 1,0 1 0,0-1-1,0 1 1,-1-1 0,1 0 0,0 1-1,-1-1 1,0 0 0,1 0-1,-1 0 1,0 0 0,0-1 0,0 1-1,0 0 1,-1-1 0,1 1 0,0-1-1,-1 0 1,1 0 0,-1 0-1,1 0 1,-1 0 0,0-1-6,-7 4 9,0-2 0,-1 1-1,1-1 1,-1-1 0,0 0 0,-7 0-9,18-1-747,1-24-7083,3 12 3585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3:58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3554,'0'0'848,"0"0"-523,0 0-74,0 0 459,0 0 402,0 0-98,6-1 261,-3 4 4832,0 3-6105,0 0 0,1-1 0,0 1 0,0-1 0,0 0 0,0 0 0,1 0-1,0 0 1,0-1 0,0 0 0,1 0 0,-1 0 0,1-1 0,0 0 0,0 0 0,0 0-1,0-1 1,0 0 0,1 0 0,-1 0 0,1-1 0,0 0 0,-1-1 0,2 1-2,14 0-153,-7 0 204,-1 0-1,1-1 1,0-1 0,5-1-51,-17 1-190,1 1 0,-1-1 0,1 0 0,-1 0 0,1 0 0,-1-1 0,0 1 0,1-1 1,-1 0-1,0 0 0,0 0 0,-1 0 0,1 0 0,0-1 0,-1 1 0,1-1 0,-1 0 0,0 0 0,2-2 190,0-3-439,0 0 0,0-1 1,-1 1-1,0-1 1,-1 0-1,0 0 0,0 0 1,-1-1 438,3-75 1212,-4 74-713,0 10 1045,0 1-341,0 0-384,0 24 110,-3 16-830,-2-1 1,-1 1 0,-7 23-100,-9 54 26,10-15-2560,8-81-3698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5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6691,'0'0'8020,"0"0"-7588,0 0-416,0 0 0,-10 119 96,-20-41-112,-4-6-352,-1-3-2225,22-53-1249,3-5-4610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0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5827,'0'0'3025,"0"0"-2913,0 0-32,0 0-80,0 0 144,0 0 80,130-40 16,-108 35-80,-5 1-63,-2 2-17,-7 2 0,-3 0 16,-5 0-96,0 0-2465,0 0-1361,-8 0-48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04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4450,'42'-21'1417,"-34"17"-689,-8 13 635,-10 290 1433,10-296-2767,1 1-1,0-1 1,-1 1-1,1-1 1,0 0 0,1 0-1,-1 0 1,0 0-1,1 0 1,0 0-1,0 0 1,0 0-1,0 0 1,0-1 0,0 1-1,1-1 1,-1 0-1,1 0 1,0 0-1,-1 0 1,1 0-1,0 0 1,0-1 0,0 1-1,0-1 1,1 0-1,-1 0 1,3 0-29,-1 1-74,-1-1 0,1 0 1,-1 0-1,1 0 0,0-1 0,0 1 1,-1-1-1,1-1 0,0 1 0,0 0 1,-1-1-1,1 0 0,0 0 1,-1-1-1,1 1 0,-1-1 0,1 0 1,-1 0-1,0-1 0,2-1 74,14-18-3295,-14 6-2384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04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6291,'0'0'774,"0"0"-316,0 0 111,0 0 50,0 0-99,-13 0 21,-66 0 833,79 3-1348,-1 1-1,0-1 0,1 0 0,-1 0 0,1 0 0,0 0 0,0 1 0,0-1 0,1 1-25,-1 0 33,0 22-8,2 1 0,1-1 0,6 26-25,-6-1 100,-3-41 83,-3-9-158,-1-1 0,0 1 0,1-1-1,-1 1 1,0-1 0,1 0 0,-5-1-25,4 1-86,3-4-475,1 1-1,-1 0 1,0-1 0,1 0 0,0 1 0,0-1 0,0 1-1,0-1 1,0-1 561,1 0-2590,-1-5-1012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05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5362,'0'0'1420,"0"0"-1145,0 0-395,0-3 66,1 2 66,0 0-1,-1 0 1,1 0 0,-1 0-1,1 0 1,0 0 0,0 0-1,-1 0 1,1 0 0,0 0-1,0 1 1,0-1 0,0 0-1,0 1 1,0-1 0,0 0-1,1 1 1,-1-1 0,0 1-1,0 0 1,0-1-1,0 1 1,1 0 0,-1 0-1,0 0 1,0-1 0,1 2-1,-1-1 1,0 0 0,1 0-12,-2 0 258,0 0 121,0 0 91,0 0-113,0 12-301,1 1 0,0-1-1,0 1 1,2-1 0,-1 0-1,2 0 1,3 11-56,-5-18 134,0-1-1,-1 1 1,0 0 0,0-1 0,0 1-1,-1 0 1,1 0 0,-1 0 0,0-1-1,-1 1 1,1 0 0,-1 0-1,0-1 1,0 1 0,0 0 0,-1-1-1,0 1 1,0-1 0,0 1 0,0-1-1,0 0 1,-1 0 0,-2 2-134,2-1 133,3-4-122,-1 0 1,1 0 0,-1 0 0,1 0 0,-1-1 0,0 1 0,1 0 0,-1 0 0,0-1-1,1 1 1,-1 0 0,0-1 0,0 1 0,0-1 0,0 1 0,0 0-12,-2 0 48,3-2-5483,0 1 1169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05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47 6035,'0'0'1227,"0"0"-872,0 0-248,0 0 186,0 0 166,0-1-353,0 1 1,-1 0-1,1-1 1,0 1-1,0 0 1,0-1-1,-1 1 1,1-1-1,0 1 1,0 0-1,0-1 1,0 1-1,0-1 1,0 1-1,0-1 1,0 1-1,0 0 1,0-1-1,0 1 1,0-1-1,0 1 1,0 0-1,0-1 1,0 1-1,0-1 1,0 1-1,1 0 1,-1-1-1,0 1 0,0-1 1,1 1-1,-1 0 1,0-1-1,0 1 1,1 0-107,17-7 23,1 1 0,-1 1 0,1 1 0,1 0 1,-1 2-1,19-1-23,-29 3 2,-2-1 14,0 0 0,1 1 0,-1 0 0,0 1 0,0 0 0,2 0-16,-6 0 4,-1 0 1,0-1 0,1 1-1,-1 1 1,0-1-1,0 0 1,0 0-1,0 1 1,0-1-1,0 1 1,0 0 0,-1-1-1,1 1 1,-1 0-1,1 0 1,-1 0-1,1 0 1,-1 0-1,0 1 1,0 0-5,7 16 15,-1 0 1,-1 1-1,0 0 0,-2 0 0,0 0 1,-1 1-1,-1 1-15,1 50 81,-3 28-81,0-43 68,0-54 28,0 0 0,-1 0 1,1 0-1,0 0 0,-1 0 0,0 0 0,0 0 0,0 0 0,0 0 0,0-1 0,0 1 1,-1 0-1,0-1 0,1 1 0,-1-1 0,0 1 0,0-1 0,0 0-96,-2 2 117,0-1 0,-1 0 0,1 0 0,0-1 0,-1 1 0,0-1 0,1 0 0,-1 0 0,0-1 0,-2 1-117,-15 2 207,1-1 1,0 0-1,-1-2 1,-19-1-208,27 0-29,-26-1-2119,33-1-2700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14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125 135 48,'0'0'5821,"0"0"-3980,-22 1-1003,-80 3 456,214-9-1578,30-8 284,28-2 36,724-19 542,-556 25-313,755-23 196,-1068 32-445,-18 1-5,0-1 1,1 0-1,-1 0 0,0-1 0,0 1 0,0-2 0,0 1 1,0-1-1,0 0 0,-1 0 0,4-3-11,-4-2-946,-11 1-4610,-20 2 2206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15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1 784,'0'0'8017,"0"0"-5402,0 0-2154,0 0-346,1 35-21,3 476 957,-21 785 208,14-974-2862,3-322-1922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16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15 4914,'0'0'955,"0"0"-680,0 0-227,0 0 126,0 0 423,0 0 273,3-1-30,-3 0-783,1 1-1,-1 0 1,0 0-1,1 0 1,-1 0-1,0 0 1,1 0-1,-1-1 1,0 1-1,1 0 1,-1 0-1,0 0 1,0-1-1,1 1 1,-1 0-1,0 0 1,0-1-1,1 1 1,-1 0-1,0-1 1,0 1-1,0 0 1,1-1-1,-1 1 1,0 0-1,0-1 1,0 1-1,0 0 1,0-1-1,0 1 1,0-1-1,0 1 1,0 0-57,-12-4 695,-35 4-734,32 1 264,3-1-179,0 0 0,1 1 1,-1 1-1,0 0 0,-1 1-46,8-2 34,-1 1 0,1 0 0,0 0 1,0 0-1,0 1 0,1 0 0,-1 0 0,0 0 0,1 0 0,0 1 0,0 0 0,0 0-34,2-1 6,0 0-1,1 0 1,0 0 0,-1 0-1,1 0 1,1 1 0,-1-1-1,0 0 1,1 1 0,-1-1-1,1 0 1,0 1 0,0 0-6,0 4-15,0-1-1,1 1 1,0-1 0,0 0-1,2 4 16,1-2-2,0-1 0,1 0-1,1 0 1,-1 0 0,1-1 0,0 0-1,1 0 1,0 0 0,3 1 2,21 24 2,-28-28 18,15 20-59,-18-23 51,1-1-1,-1 1 0,1 0 0,-1-1 0,0 1 1,1 0-1,-1-1 0,0 1 0,0 0 0,1 0 1,-1-1-1,0 1 0,0 0 0,0 0 0,0-1 1,0 1-1,0 0 0,0 0 0,0-1 0,0 1 1,0 0-1,-1 0 0,1-1 0,0 1 1,0 0-1,-1 0 0,1-1 0,-1 1 0,1 0 1,0-1-1,-1 1 0,1-1 0,-1 1 0,0 0-11,-11 5 207,0-1 0,0 1 0,0-2 0,-1 0 0,0-1-1,0 0 1,0-1 0,0 0 0,-5 0-207,-43 7 331,43-7-234,3 0 16,21-1-1112,16-1-1028,-3 0-2704,-4 0-1691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18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8948,'0'0'1700,"0"0"-1076,0 0-440,0 0 192,0 0 64,0 0-266,1 18-108,0 11-47,5 53 53,-6-80-79,1 0 0,-1 0-1,1 0 1,0 0 0,-1 0-1,1 0 1,0 0 0,0-1 0,0 1-1,0 0 1,0-1 0,1 1 0,-1 0-1,0-1 1,1 0 0,-1 1-1,1-1 1,0 0 0,-1 0 0,1 0-1,0 0 1,0 0 0,-1 0-1,1 0 1,0 0 0,0-1 0,0 1-1,0-1 1,0 0 0,0 1 0,0-1-1,0 0 1,1 0 7,1 0-18,1 0-1,0 0 1,-1-1 0,1 1 0,-1-1-1,1 0 1,-1 0 0,0-1-1,1 1 1,-1-1 0,0 0-1,0 0 1,0 0 0,1-2 18,-4 4 1,-1 0-1,1-1 1,-1 1 0,1-1-1,-1 1 1,1 0 0,-1-1 0,1 1-1,-1 0 1,1 0 0,0 0-1,-1-1 1,1 1 0,-1 0 0,1 0-1,0 0 1,-1 0 0,1 0-1,-1 0 1,1 0 0,0 0-1,-1 0 1,1 0 0,0 0 0,-1 1-1,1-1 1,-1 0 0,1 0-1,-1 1 1,1-1 0,0 0 0,-1 1-1,1-1 1,-1 0 0,1 1-1,12 19 46,-6-8-24,-4-9-86,-1-1 0,1 1 0,0-1 0,0 0-1,0 1 1,0-2 0,0 1 0,0 0 0,1-1 0,-1 1-1,0-1 1,1 0 0,-1 0 0,1 0 0,-1 0 0,1-1 0,0 0-1,-1 1 1,1-1 0,0-1 0,-1 1 0,1 0 0,-1-1-1,1 0 1,-1 0 0,1 0 64,3-1-696,1-1 0,-1 0-1,0-1 1,0 0 0,-1 0 0,1 0-1,-1-1 1,0 0 0,0 0 0,-1 0-1,3-4 697,3-3-486,0-2 0,-1 1 0,-1-2-1,3-4 487,5-22 323,-15 34 450,-1 0-1,0 1 1,0-1 0,0 0-1,-1-3-772,-10-1 9103,9 68-9125,0-4 156,4 24-134,-2-72 5,-1 0 0,1 1 0,0-1 0,1 0 0,-1 0 0,1 0 0,0 0-5,-1-4-2,-1 1 0,1-1 1,0 0-1,0 1 1,-1-1-1,1 0 0,0 0 1,0 1-1,0-1 0,0 0 1,1 0-1,-1 0 0,0-1 1,0 1-1,1 0 1,-1 0-1,0-1 0,1 1 1,-1-1-1,1 1 0,-1-1 1,0 1-1,1-1 1,-1 0-1,1 0 0,0 0 2,1 1-42,0-1 0,0 0 0,0-1 0,0 1 0,0 0 0,0-1 0,0 0 0,0 1-1,-1-1 1,1 0 0,0-1 0,0 1 0,-1 0 0,1-1 42,0-1-243,0 0-1,0 0 1,0 0-1,-1-1 1,1 1 0,-1-1-1,0 0 1,0 1-1,1-4 244,8-15-1305,27-60 479,-12 52 1351,-26 30-455,0 0 20,1 4 70,-1-1-1,1 1 0,0-1 0,-1 1 1,0 0-1,0-1 0,0 1 1,-1 1-160,1 0 145,0 16-16,-1-13-102,0 0-1,1 0 1,1 0 0,-1 0 0,1 0 0,2 6-27,-2-12-4,0-1 0,0 0 0,0 0 0,0 1 0,0-1 0,0 0 0,0 0 0,0 0 0,0 0 0,1-1 0,-1 1 0,0 0 0,1 0 0,-1-1 0,1 1 0,-1-1 0,0 1 0,1-1 0,-1 0 0,1 0 0,-1 1 0,1-1 0,-1 0 0,1 0 0,0 0 0,-1-1 0,1 1 0,-1 0 0,2-1 4,2 1-55,-1-1 0,1 0 0,0 0-1,-1-1 1,1 1 0,0-1 0,-1 0 0,4-2 55,24-26-300,-26 24 259,-1 1 0,1-1 0,0 1 0,0 0 0,0 1 0,1 0 0,4-3 41,-10 7 0,-1 0-1,1-1 1,-1 1 0,0 0 0,1 0-1,-1 0 1,1 0 0,-1 0 0,1 0-1,-1 0 1,1 0 0,-1 0 0,0 0 0,1 0-1,-1 0 1,1 1 0,-1-1 0,1 0-1,-1 0 1,0 0 0,1 0 0,-1 1-1,1-1 1,-1 0 0,0 1 0,1-1-1,-1 0 1,0 0 0,1 1 0,-1-1-1,0 1 1,0-1 0,1 0 0,-1 1-1,0-1 1,0 0 0,0 1 0,0-1-1,1 1 1,-1-1 0,0 1 0,0-1 0,0 1-1,0-1 1,0 1 0,3 25 142,-3-20-124,1 31 1,-2-28-219,1-1 0,0 1 0,1 0 1,0 0-1,0 0 0,1-1 0,0 1 0,0-1 1,1 1-1,1 0 200,-3-8-307,-1 0 1,1-1-1,-1 1 1,1 0-1,0-1 1,0 1-1,0-1 1,-1 1-1,1-1 1,0 1-1,0-1 1,0 0-1,0 1 1,0-1-1,-1 0 1,1 0-1,0 0 1,0 1-1,0-1 1,0 0-1,0 0 1,0 0 0,0-1-1,0 1 1,0 0 306,6 0-849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19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 8292,'0'0'2705,"0"0"-1166,0 0-589,0 0-157,0 0-244,-2 11-223,-27 132-873,-9 138 547,37-275-444,-2 21-1305,3-26 1455,0 0 1,0-1-1,-1 1 0,1 0 1,0 0-1,0 0 1,-1-1-1,1 1 1,-1 0-1,1 0 0,-1-1 1,1 1-1,-1 0 1,1-1-1,-1 1 1,1 0-1,-1-1 0,0 1 1,1-1-1,-1 1 1,0-1-1,0 1 1,1-1-1,-1 0 0,0 1 1,0-1 293,0 0-136,0 0 0,0-1 0,0 1 0,0 0 0,0-1 0,1 1 0,-1-1 0,0 1 0,0-1 0,0 1 0,1-1 0,-1 1 0,0-1 0,1 0 0,-1 1 0,1-1 0,-1 0 0,1 0 0,-1 1 0,1-1 0,-1 0 0,1 0 0,-1 0 0,1 0 0,0 0 0,0 1 0,0-1 0,-1-1 136,-7-33-116,7 26-119,-20-68 1271,-7 1 5742,26 71-6289,0 1 0,0-1 0,1 0 0,0 0 0,0 0 0,0 0 0,0-4-489,5 7 195,32-1-140,-1 2 0,1 2 1,-1 1-1,12 3-55,-27-2-685,0 1 1,0 1-1,-1 0 0,0 2 1,0 0-1,0 1 0,-1 1 1,9 6 684,-23-12-64,0 0 1,0 0 0,-1 1-1,0-1 1,1 1 0,-1 0-1,-1 0 1,1 0-1,0 0 1,-1 0 0,0 1-1,0-1 1,0 1 0,-1-1-1,0 1 1,0 0-1,0-1 1,0 5 63,2 13 232,-2 0-1,-1 0 1,-2 16-232,0 4 256,2-31-210,0-10-49,0-1 1,0 0 0,1 1 0,-1-1-1,0 1 1,0-1 0,0 0-1,0 1 1,0-1 0,0 0 0,0 1-1,1-1 1,-1 0 0,0 1-1,0-1 1,1 0 0,-1 0 0,0 1-1,0-1 1,1 0 0,-1 0-1,0 1 1,1-1 0,-1 0 0,0 0-1,1 0 1,-1 0 0,0 0-1,1 1 1,-1-1 0,0 0 0,1 0-1,-1 0 1,0 0 0,1 0-1,-1 0 1,1 0 0,-1 0 0,0 0-1,1 0 1,-1 0 2,12-3-153,-12 3 152,2-1-29,1-1-1,0 1 1,-1-1 0,0 0 0,1 0 0,-1 0 0,0 0 0,0 0 0,0 0 0,0 0 0,0-1 0,-1 1 0,1-1 30,20-39-405,-15 27 350,1-2 70,22-35 92,-29 51-125,-1 0 0,1 1 0,0-1 0,0 0 0,0 1 0,0-1 0,0 1-1,0-1 1,0 1 0,0-1 0,0 1 0,0 0 0,0-1 0,0 1 0,0 0 0,0 0 0,0 0 0,0 0-1,0 0 1,0 0 0,0 0 0,0 0 0,0 0 0,0 0 0,1 1 0,-1-1 0,0 0 0,0 1-1,0-1 1,0 1 18,28 16-884,-24-14 680,-1 0 0,1-1 1,1 1-1,-1-1 0,0-1 0,0 1 1,1-1-1,-1 1 0,1-2 0,-1 1 1,4 0 203,65-3-768,-61 1 605,8-5 141,-17 2-148,-13-1-639,4 5 732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5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384 34 4770,'0'0'3631,"0"0"-1705,0 0-410,0 0 359,-27-8-439,8 2-1225,7 2-114,0 0-1,-1 1 1,1 0 0,-1 1-1,-7-1-96,14 3 36,0 0-1,0 0 1,0 1-1,1-1 0,-1 1 1,0 1-1,1-1 1,-1 1-1,1 0 0,-1 0 1,1 0-1,0 1 1,0 0-1,0 0 0,0 0 1,0 1-1,1 0-35,-23 19 278,1 1 0,2 2 1,1 0-1,-14 21-278,34-43 35,0 1 0,1-1 0,-1 0 0,1 1 0,0-1 1,0 1-1,1 0 0,-1 0 0,1 0-35,1-4-1,0 0 0,0 0 0,0 0 0,0 1 0,0-1 0,0 0-1,0 0 1,0 0 0,1 0 0,-1 0 0,0 0 0,1 0 0,-1 1 0,1-1 0,-1 0 0,1 0 0,0-1 0,-1 1 0,1 0-1,0 0 1,0 0 0,-1 0 0,1 0 0,0-1 0,0 1 0,0 0 0,0-1 0,0 1 0,0-1 0,0 1 0,0-1-1,0 0 1,0 1 0,0-1 0,1 0 0,-1 0 0,0 1 0,0-1 0,0 0 0,0 0 0,1-1 1,19 3-27,0-1 1,0-1 0,-1-1-1,1-1 1,0-1 0,-1-1-1,1 0 1,-1-2-1,9-4 27,38-18-364,25-10-743,-80 34 814,0 1 0,1 0-1,-1 0 1,1 1 0,0 1 0,5 0 293,-18 2-5,1 1 0,-1-1 0,1 1 1,-1-1-1,0 1 0,0-1 1,0 1-1,1 0 0,-2-1 0,1 1 1,0-1-1,0 1 5,0 0 1,-1 12 49,-1 0 0,0 0 1,0-1-1,-2 0 0,1 1 1,-2-1-1,0 0 1,-5 8-51,2 0 138,6-16-86,-1 1 0,1 0 0,1 0 0,-1 0 0,1 0 0,0 0-1,0 0 1,1 0 0,0 0 0,0 0 0,1 5-52,-1-10 1,1 0 1,-1 0-1,0 1 1,1-1-1,0 0 0,-1 0 1,1 0-1,0 0 0,-1 0 1,1 0-1,0 0 1,0 0-1,0 0 0,0 0 1,0 0-1,0 0 0,0-1 1,0 1-1,0 0 1,0-1-1,1 1 0,-1-1 1,0 1-1,0-1 0,0 0 1,1 1-1,0-1-1,40 4-16,-35-4 3,18 1-245,-14 0 87,0 0 1,-1-1-1,1 0 0,0-1 1,1-1 170,-9 1-367,1 0 0,0 0 1,0 0-1,-1-1 0,1 1 1,0-1-1,-1 0 0,0 0 1,1 0-1,-1-1 367,20-17-4490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0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7523,'0'0'945,"0"0"-785,0 0-80,0 0-32,0 125-32,0-104 0,0-8-16,0-9-1072,0-4-3923,0 0 2914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0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8692,'0'0'672,"0"0"-528,0 0-144,0 0 64,0 0-96,0 0 32,47 98-3521,-30-67-2274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1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99 363 4370,'-29'0'50,"-21"1"2,47 0 24,6-1 48,29 0 318,-28 0-366,0 0 0,1-1 0,-1 0 0,0 1 0,1-1 0,-1-1 0,0 1-1,0-1 1,0 1 0,0-1 0,0-1 0,-1 1 0,1 0 0,0-1 0,-1 0 0,0 1-1,0-1 1,0-1 0,0 1 0,0 0 0,0-1 0,-1 1 0,0-1 0,0 0 0,0 0-1,0 0 1,0 0 0,-1 0 0,0 0 0,0 0 0,0-1 0,0 1 0,-1 0-1,0-1 1,1 1 0,-2-3-76,1 6 37,0-1 0,0 1 0,-1 0-1,1-1 1,-1 1 0,1 0 0,-1 0-1,1 0 1,-1-1 0,0 1 0,1 0 0,-1 0-1,0 0 1,0 0 0,0 0 0,0 0-1,0 0 1,0 1 0,0-1 0,0 0 0,0 0-1,-1 1 1,1-1 0,0 1 0,0-1-1,-1 1 1,1-1 0,0 1 0,-1 0 0,1 0-1,0 0 1,-1 0-37,-9-2 193,1 1-1,-1 1 1,1 0-1,-1 0-192,0 0 316,9 0-231,0 0 1,-1 0 0,1 0 0,0 0 0,0 1-1,0-1 1,-1 1 0,1-1 0,0 1 0,0 0-1,0 0 1,0-1 0,0 1 0,0 1 0,0-1-1,0 0-85,0 1 24,0 1 1,1-1-1,-1 0 0,1 1 0,0-1 0,0 0 0,0 1 0,0 0 0,0-1 0,0 1 1,0-1-1,1 1 0,-1 1-24,0 5 8,-1 0 0,1-1 0,1 1 0,-1 0 0,1 0 0,1 0 0,0-1 0,0 1 0,2 2-8,-2-6-3,0-1 0,1 1 1,0-1-1,0 0 0,0 1 0,0-1 0,1-1 0,0 1 1,0 0-1,0 0 0,0-1 0,0 0 0,1 0 0,-1 0 1,1 0-1,0 0 0,0-1 0,1 1 3,6 1-186,-1 0-1,0-1 1,1 0 0,0-1-1,-1 0 1,1-1 0,0 0-1,0-1 1,0 0 0,5-1 186,2 1-1077,-15 0 699,1 0-1,0 0 1,0-1-1,-1 0 1,1 1 0,0-1-1,-1-1 1,1 1-1,-1 0 1,1-1 0,-1 0-1,0 0 1,1 0-1,-1 0 1,0 0 0,0-1-1,-1 1 1,1-1-1,0 0 1,-1 0 0,2-2 378,-1 1-88,0-1 1,-1 0 0,1 0 0,-1 0-1,0 0 1,1-4 87,-1 2 655,-1 0-1,0 0 1,0 1-1,0-1 1,-1-3-655,0 9 212,0 0 0,-1 0 0,1 0 0,0 0 0,-1 0 0,1 0 1,-1 1-1,1-1 0,-1 0 0,1 0 0,-1 0 0,0 1 0,1-1 0,-1 0 0,0 0 0,0 1 0,0-1 0,1 1 0,-1-1 0,0 1 1,0-1-1,0 1 0,0-1 0,0 1 0,0 0 0,0 0 0,0-1 0,0 1 0,0 0 0,0 0 0,0 0 0,0 0 0,0 0-212,-43 0 1520,31 0-620,12 1-875,0-1 0,0 0 0,-1 1 0,1-1 0,0 0-1,0 1 1,0 0 0,0-1 0,-1 1 0,1 0 0,0-1 0,0 1 0,0 0 0,0 0 0,1 0 0,-1 0 0,0 0 0,0 0 0,1 0 0,-1 0 0,0 0 0,1 0 0,-1 0 0,1 1 0,-1-1 0,1 0 0,0 0 0,-1 1 0,1-1 0,0 0 0,0 0 0,0 1 0,0-1 0,0 0 0,0 1-25,0 0-1,0 0 1,0 0 0,0 0-1,0 0 1,1 0 0,-1 0-1,1 0 1,-1 0 0,1 0 0,-1 0-1,1 0 1,0 0 0,0 0-1,0 0 1,0-1 0,0 1 0,1 0-1,-1-1 1,0 1 0,1-1-1,-1 1 1,1-1 0,0 0 0,3 1-144,0 0 1,1 0 0,-1-1-1,0 1 1,1-1-1,-1-1 1,1 1 0,-1-1-1,1 0 1,0 0 0,-1-1-1,1 1 1,-1-1-1,0-1 1,1 1 0,-1-1-1,0 0 1,0 0 0,0 0-1,0-1 1,0 1-1,0-1 1,-1-1 0,1 1-1,-1-1 1,0 1 0,1-3 143,8-8-706,-1-2 1,0 0 0,-1 0 0,-1-1 0,0-1 0,-2 1 0,0-1 0,4-16 705,-4 9 381,-2 0 1,4-21-382,-7 19 3354,0-1 0,-2-14-3354,-1 41 1382,-6 29 133,-8 45-1349,3 1-1,3 0 0,2 67-165,6-127 13,1 1 0,0-1 0,1 0 1,0-1-1,2 6-13,-2-14-44,-1 0 1,1-1 0,0 1 0,0-1 0,0 0 0,0 0 0,1 0 0,0 0-1,-1 0 1,2 0 0,-1 0 0,0-1 0,1 0 0,-1 0 0,4 2 43,-6-4-294,1 0 0,-1 0 1,1-1-1,-1 1 0,1 0 1,0-1-1,-1 1 0,1-1 1,0 0-1,-1 1 1,1-1-1,0 0 0,0 0 1,0 0 293,20 0-9632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2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 11445,'0'0'1385,"0"0"-201,0 0-260,0 0-295,0 0-114,0 0-136,-24 6-198,-9 2-74,-31 13-107,61-20 2,1 0 1,-1 1-1,0-1 1,0 1-1,1 0 0,-1 0 1,1 0-1,0 0 0,-1 0 1,1 1-1,0-1 1,0 0-1,1 1 0,-1 0 1,0-1-1,1 1 0,0 0 1,0 0-1,0 0 1,0 0-1,0 0 0,0 0 1,1 0-1,-1 0 1,1 0-1,0 1 0,0-1 1,0 0-1,0 0 0,1 0 1,-1 0-3,1 7 1,-2-8-14,1 1 0,0-1 0,0 0 1,0 1-1,0-1 0,1 0 0,-1 1 0,1-1 1,-1 0-1,1 1 0,0-1 0,1 2 13,-1-3-17,0 0 0,1 0 0,-1 0 0,1-1 0,-1 1 0,1 0 0,0-1 1,-1 1-1,1-1 0,0 0 0,-1 1 0,1-1 0,0 0 0,-1 0 0,1 0 0,0 0 0,-1 0 0,1-1 17,6 1-159,-1-1-1,0 0 1,1-1 0,-1 0 0,0 0-1,0 0 1,0-1 0,-1 0 0,1-1 0,-1 1-1,1-1 1,-1 0 0,0-1 0,-1 1-1,1-1 1,-1 0 0,0-1 0,0 1-1,4-7 160,-9 11 54,0 1 125,0 0 61,1 6-211,-1-1 0,1 0 0,0 0 1,0 0-1,0 1 0,1-1 0,-1 0 0,1-1 1,1 1-1,-1 0 0,1 0 0,-1-1 0,1 0 1,1 1-1,-1-1 0,1-1 0,-1 1 1,1 0-1,0-1 0,3 3-29,0-2-245,-1 0 1,1 0 0,0-1-1,0 0 1,0 0-1,2 0 245,0 0-1429,0-1 1,0 0-1,1-1 0,7 1 1429,-4-2-5389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2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63 444 2097,'0'0'2534,"0"0"-949,0 0-43,0 0 32,0 0-50,-5-9-244,-17-27-367,21 36-902,1-1 0,0 1 0,0-1 1,-1 1-1,1 0 0,0-1 0,-1 1 1,1 0-1,0 0 0,-1-1 0,1 1 1,0 0-1,-1 0 0,1-1 0,-1 1 1,1 0-1,0 0 0,-1 0 0,1 0 1,-1 0-1,1 0 0,-1 0 0,1-1 1,-1 1-1,1 0 0,0 1 0,-1-1 1,1 0-1,-1 0 0,1 0 0,-1 0 1,1 0-1,-1 0 0,1 0 0,0 1 1,-1-1-1,1 0 0,0 0 0,-1 1 1,1-1-1,-1 0 0,1 1 0,0-1 1,0 0-1,-1 1 0,1-1 0,0 0-11,-9 19 160,7-13-145,0 1 0,0 0 0,1 0 0,0 0 0,1 0-1,-1 0 1,1 0 0,0 0 0,1 0 0,0 0 0,0 0 0,2 6-15,-2-10-3,0 0 0,1 0 0,-1 0 0,1 1 1,-1-2-1,1 1 0,0 0 0,0 0 0,1-1 0,-1 1 0,0-1 0,1 1 1,0-1-1,-1 0 0,1 0 0,0 0 0,0-1 0,0 1 0,0-1 0,1 1 0,-1-1 1,0 0-1,0-1 0,1 1 0,-1 0 0,3-1 3,2 2-77,1-1-1,0-1 1,-1 0-1,1 0 1,-1 0-1,1-1 1,0 0-1,-1-1 1,0 0-1,1-1 1,-1 1-1,0-1 1,0-1-1,-1 0 1,1 0-1,-1 0 1,1-1-1,-1 0 1,-1 0-1,1-1 1,1-2 77,13-15-1002,0 0 0,-2-1 0,-1-2 0,0 0 0,-2 0 0,-1-2 0,6-16 1002,-8 12 275,-1 0-1,-1-1 1,-2 0 0,-1 0 0,-2-1-1,2-25-274,-8 32 1200,-1 18 503,-2 12 2961,-12 40-4414,2 0 0,2 1 1,-4 32-251,-11 142-32,23-187 73,2-23-38,1-1 1,-2 1-1,1-1 0,-1 1 1,0-1-1,0 0 0,-1 0 1,-1 2-4,4-9-18,-1 1 0,1-1 0,-1 1 0,1-1 0,-1 1 1,1-1-1,0 0 0,-1 1 0,0-1 0,1 1 0,-1-1 0,1 0 1,-1 0-1,1 1 0,-1-1 0,0 0 0,1 0 0,-1 0 0,1 0 1,-1 0-1,0 0 0,1 0 0,-1 0 0,0 0 0,1 0 0,-1 0 1,1 0-1,-1 0 0,0 0 0,1-1 0,-1 1 0,1 0 1,-1 0-1,0-1 0,1 1 0,-1 0 0,1-1 0,-1 1 0,1-1 1,-1 1-1,1 0 0,0-1 0,-1 1 0,1-1 0,0 1 0,-1-1 1,1 0-1,0 1 0,-1-1 0,1 1 0,0-1 0,0 0 1,0 1-1,0-1 0,-1 0 18,-1-8-39,1 0-1,-1-1 1,1 0 0,1 1 0,0-1-1,0 0 1,1 1 0,0-1 0,1 0 39,-1 5 17,0 0 1,0 0 0,0 0-1,1 0 1,0 0 0,0 0-1,1 1 1,-1-1-1,1 1 1,0 0 0,0-1-1,1 1 1,-1 0 0,1 1-1,0-1 1,0 1-1,1-2-17,7-1 43,1-1-1,-1 2 0,1 0 0,0 0 0,0 1 0,0 1 0,0 0 0,1 0 0,6 1-42,27-1 55,0 2 0,4 2-55,-32-1 5,28 3-5,-47-2-38,1-1 0,-1 0 0,1 0 0,0 0 0,-1 0 0,1 0 0,0 0 0,-1 1 0,1-1 0,-1 0 0,1 1 0,-1-1 0,1 0-1,-1 1 1,1-1 0,-1 1 0,1-1 0,-1 0 0,1 1 0,-1-1 0,0 1 0,1 0 0,-1-1 0,0 1 0,1-1 0,-1 1 0,0 0 38,1 14-5085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3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3682,'0'0'298,"30"0"-76,398-14 3089,-29 10-1585,-268 4-1310,157 10 103,0 12-1,-1 13 0,45 22-518,-179-23 264,29 16-264,-121-33 54,-11-4-900,-41-11-3449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7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4 1713,'0'0'3441,"0"0"-2512,0 0-617,0 0 248,0 0-32,3 0-23,5-4 5039,-22 5-4006,-22 8-1564,31-7 30,0 1-1,1 0 1,-1 0-1,0 0 1,1 0-1,0 1 1,0-1-1,0 1 1,-3 3-4,6-5 0,0 0 0,0-1 0,0 1 0,0 0 0,1 0 0,-1 0 0,0 0 0,1 0 1,0-1-1,-1 1 0,1 0 0,0 0 0,0 0 0,0 0 0,0 0 0,0 0 1,0 0-1,1 0 0,-1 0 0,1 0 0,-1 0 0,1 0 0,0 0 0,-1 0 0,1-1 1,0 1-1,0 0 0,1-1 0,0 2 0,7 8 4,0-1 0,1 0 0,0-1 0,0 0 0,7 3-4,-8-5 4,1 0-1,-1 1 1,-1 0-1,1 0 1,-1 1-1,-1 0 0,0 0 1,4 7-4,-10-14 3,1 1 1,-1 0-1,0-1 0,0 1 1,0 0-1,-1-1 0,1 1 0,0 0 1,-1 0-1,0 0 0,0 0 1,0-1-1,0 1 0,0 0 1,-1 0-1,1 0 0,-1 0 1,1-1-1,-1 1 0,0 0 1,0-1-1,-1 1 0,1-1 0,0 1 1,-1-1-1,0 1 0,1-1 1,-1 0-1,0 0 0,0 0 1,0 0-1,0 0 0,-1 0 1,0 0-4,-5 3 14,0 0-1,-1 0 1,1-1 0,-1 0 0,0 0 0,-1-1 0,1-1 0,0 1-1,-6-1-13,-2 0-1262,28-10-4719,6-5 1270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8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 8196,'0'0'1283,"0"0"0,0 0-197,0 0-704,17-13-372,123-102 185,-124 106-216,-16 9 21,1 0-1,-1 0 1,0 0-1,1 0 1,-1 0-1,0 0 1,0 0-1,1 0 1,-1 0-1,0 0 1,1 0-1,-1 0 1,0 0-1,0 0 1,1 0-1,-1 0 1,0 1-1,1-1 1,-1 0-1,0 0 1,0 0 0,1 0-1,-1 1 1,0-1-1,0 0 1,0 0-1,1 0 1,-1 1-1,0-1 1,1 3 8,0-1-1,-1 1 1,1-1-1,-1 1 0,0 0 1,0-1-1,0 1 1,0 0-1,0 0-7,0 5 45,0 252-1808,0-251-3383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5635,'0'0'811,"0"0"-566,0 0 94,22 3 509,8 1-463,0 0 211,-1-1 1,1-1 0,7-2-597,-1 0 621,1-1 0,0-2 0,-1-1 0,0-2 0,35-11-621,0-1 344,-68 17-316,0 1-1,0-1 1,0 1 0,0 0-1,0 0 1,1 0 0,-1 0-1,1 1-27,10 0-5330,-4-1-1862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29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10053,'0'0'3729,"0"0"-3216,0 0-481,0 0-32,0 0 144,196 0 160,-114 0 96,-2 0-16,-8-6-192,-15-3 0,-10 4-112,-12 5-32,-10 0-32,-15 0-16,-10 14-48,-3 10-9012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6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0 8964,'0'0'2937,"0"0"-714,0 0-1359,0 0-517,0 0 157,9 34 582,5 26-714,-3 0-1,-3 1 1,-2 0-1,-2 21-371,-11 162 335,3-191-274,-3 1 0,-3-1 0,-9 28-61,-3-8 37,-4 0 1,-3-2-1,-3-2 1,-3 0-38,-19 26 57,-4-2 0,-36 40-57,64-93-203,24-33-1531,6-11-3084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30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8 3842,'0'0'1619,"0"0"-621,0 0-43,0 0 294,-24-1-126,-79-5-176,54 7 25,47 0-903,0-1 0,0 1 0,0-1 0,0 1 0,0 0 0,0-1 0,1 1 0,-1 0 0,0 0 1,0 1-1,1-1 0,-1 0 0,0 1-69,0 1 35,1-1 1,-1 1 0,1 1 0,-1-1-1,1 0 1,0 0 0,0 0-1,1 1 1,-1-1 0,1 1 0,-1-1-1,1 0 1,0 1 0,1-1-1,-1 1 1,0-1-36,0 206 91,0-205-77,-1-1 0,0 0 0,0 1 1,0-1-1,0 0 0,-1 0 0,1 0 0,-1 0 1,0 0-1,0 0 0,0 0 0,0 0 1,-1-1-1,1 1 0,-1-1 0,1 0 0,-1 0 1,0 0-1,-3 2-14,4-3-435,0 0 0,0 1 0,-1-1 0,1-1 0,-1 1 0,1 0 0,-1 0 0,1-1 1,-1 1-1,1-1 0,-1 0 435,3 0-6398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30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1697,'0'0'1072,"0"0"1313,0 0-496,0 0-1120,12 134-273,-32-91-16,1-8-176,4-3-16,5-3 112,7-7 49,3-6-385,0-3-64,38-6-64,-16-7 48,3 0-2770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31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11173,'0'0'1649,"0"0"-625,0 0-399,0 0-337,0 0-288,0 0-16,5 20 16,30-20 96,7 0 0,3 0-80,4 0 80,1 0-64,5-9-16,2 0 32,-42 5-48,-3 4-4866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31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12758,'0'0'1825,"0"0"-1345,0 0-480,0 0 16,0 0 0,0 0-16,0 0 160,169-23-32,-114 14-16,-8 2 0,-7 3-112,-5 0 80,-6 1-64,-1 1-16,-3 0 16,0 0-16,-23 2-112,-2-3-9380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8:32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41 13638,'0'0'1449,"0"0"-614,0 0-448,0 0-179,0 0 61,-2-2-87,2 1-181,0 1 0,0 0 0,0 0 0,-1 0 0,1-1 0,0 1 0,0 0 0,0 0 0,0-1 0,0 1 0,0 0 0,-1 0 0,1-1 0,0 1 0,0 0 0,0 0 0,0-1 0,0 1 0,0 0 0,0-1 0,0 1 0,0 0 0,0 0 0,0-1 0,1 1 0,-1 0 0,0 0 0,0-1 0,0 1 0,0 0 0,0 0 0,0-1 0,0 1 0,1 0 0,-1 0 0,0 0 0,0-1 0,0 1 0,1 0 0,-1 0 0,0 0 0,0 0 0,0-1 0,1 1 0,-1 0 0,0 0 1,0 0-1,1 0 0,-1 0 0,0 0 0,1 0 0,-1 0 0,0 0 0,0 0-1,28-4 102,40 8 109,-65-4-203,100 9 456,74-5-464,-166-5-4,1-1 1,0 0-1,0 0 0,0-2 0,-1 1 1,10-5 3,13-7-2872,-30 12-6247</inkml:trace>
  <inkml:trace contextRef="#ctx0" brushRef="#br0" timeOffset="0.99">1051 93 16504,'0'0'640,"0"0"-608,0 0 64,142-18-80,-109 15 32,-1 3-32,-2-2-16,-3 2 0,-5 0-48,-22 0-2721,0 0-8597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39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5843,'0'0'768,"0"0"-704,10 134 48,-10-71-96,0 2 192,0 2 240,-5 2-15,-5 1 95,0-1-272,3-6-96,2-3-48,0-6-112,0 0 0,-3-3-384,-2-4-1889,8-38-1057,-3-5 497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40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386 8 7844,'0'0'1368,"0"0"-525,0 0-320,0 0-112,-22-1 35,-8-1-243,-91-2 834,110 4-806,-1 0 0,1 1 0,0 0 0,0 1 0,0 0 0,-9 3-231,17-4 19,1 0 0,-1 0 0,0 0 0,1 1 0,-1-1 0,1 1 1,-1-1-1,1 1 0,0 0 0,0 0 0,0 0 0,0 0 0,0 1 0,0-1 1,0 0-1,1 1 0,-1-1 0,1 1 0,0 0 0,0-1 0,0 1 0,0 0 0,0 0 1,1-1-1,-1 1 0,1 0 0,0 0 0,-1 1-19,0 25-2,1 1 0,3 13 2,-2-31-4,1 1 1,1-1 0,0 0 0,1-1 0,0 1 0,0 0-1,2 1 4,2 1 3,-5-8 10,1 1-1,-1 0 0,0-1 0,0 1 1,-1 0-1,0 0 0,0 1 0,-1-1 0,0 0 1,0 3-13,-1-10 8,0 1 0,0-1 0,0 1 1,0-1-1,-1 1 0,1-1 0,0 0 1,0 1-1,-1-1 0,1 1 0,0-1 1,-1 0-1,1 1 0,0-1 0,-1 0 1,1 1-1,0-1 0,-1 0 0,1 0 1,-1 1-1,1-1 0,0 0 0,-1 0 0,1 0 1,-1 0-1,1 1 0,-1-1 0,1 0 1,-1 0-1,1 0 0,0 0 0,-1 0-8,-18 0 60,14 0-36,-96 0 56,101-1-233,-1-1 0,0 1 0,1 0 0,0 0 0,-1-1 0,1 1 0,0 0 0,-1-1-1,1 1 1,0-1 0,0 1 0,0 0 0,0-1 0,1 1 0,-1 0 0,0-1 0,1 0 153,0-1-330,0 0-1,1 0 1,-1 0-1,1 0 1,0 0-1,0 0 0,0 1 1,0-1-1,0 1 1,1-1-1,-1 1 1,1 0-1,0 0 1,-1 0-1,1 0 0,0 0 1,0 1-1,0 0 1,0-1-1,1 1 1,1 0 330,10-3-3594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1:40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9140,'0'0'1153,"0"0"111,0 0-816,0 0-303,-55 190-81,33-94-64,14-55-3442,-1-1-4081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3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37 9909,'0'0'832,"-30"0"11,-3 0-547,-1 2 0,-30 6-296,57-7 27,0 1 1,1 1-1,-1-1 0,0 1 0,1 0 1,-1 0-1,1 1 0,0 0 0,0 0 1,1 0-1,-2 2-27,-4 5 38,1 0-1,0 1 1,1 0-1,-1 1-37,0 1 30,-7 12 23,1 0 1,1 0-1,1 2 0,1 0 0,2 0 0,1 1 0,1 0 0,-4 25-53,5-5 86,1 1-1,3 0 1,2 0 0,2 0 0,2 3-86,0-30 18,0-1 0,2 1 1,0-1-1,2 0 0,0-1 0,1 1 0,2-1 0,0 0 0,9 14-18,-9-21 5,0 0-1,1 0 1,0-1-1,1-1 1,0 0-1,1 0 1,1-1-1,0-1 1,0 0-1,1 0 1,0-2-1,1 1 1,10 3-5,-2-5-2,0 0 0,1-1 1,-1-1-1,1-1 0,1-2 1,-1 0-1,0-2 0,13-1 2,-17 2 3,1-2 1,-1 0-1,1-2 0,-1 0 0,0-1 0,0-1 0,-1-1 1,1 0-1,-1-2 0,-1 0 0,4-3-3,9-7 34,-1-2 0,0-1 0,-1-1 0,-2-1 0,0-2 0,-1-1 0,-2 0 0,-1-2 0,-1-1 0,-1-1-1,9-19-33,-10 13 150,-2 0 0,-2-1-1,-1-1 1,-2-1 0,-2 0-1,-1-1 1,-2 1 0,-2-2-1,-1 1 1,-2-8-150,-2 18 85,0 0-1,-2 0 1,-2 1-1,-3-16-84,4 36 57,0 0 0,0 1 0,-1-1 0,-1 1 1,1 0-1,-1 0 0,-1 0 0,1 0 0,-1 1 0,-1 0 0,1 0 0,-1 0 0,-1 0 0,1 1 0,-1 0 0,-6-4-57,2 3 103,-1 0-1,0 1 0,1 0 1,-2 1-1,1 0 0,-1 1 1,1 1-1,-1 0 0,-1 0-102,-17-1 88,0 1 0,-1 1 0,-5 2-88,35 0-44,-1-1 1,1 1-1,-1 0 1,1 0-1,-1 1 0,1-1 1,-1 0-1,1 1 1,-1 0-1,1-1 1,0 1-1,-1 0 0,1 0 1,0 0-1,-1 1 1,1-1-1,0 0 1,0 1-1,0 0 0,0-1 1,1 1-1,-1 0 1,0 0-1,1 0 1,-1 0-1,1 0 0,0 0 1,0 0-1,-1 1 1,1-1-1,1 0 1,-1 1-1,0-1 0,1 1 1,-1-1-1,1 3 44,-7 25-4244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667 0 3618,'0'0'1216,"0"0"-778,0 0-113,0 0 601,0 0 475,2 15-454,1-3-787,-2-5-87,1 0 0,-1 0 0,-1 0 0,1 1 0,-1-1 0,-1 0 0,1 0 0,-1 0 0,0 1 0,-1-1 0,0 0 0,0 0 1,0 0-74,-20 38 548,-1-2 0,-2-1 0,-18 21-548,10-13 322,-40 64 323,-231 336 841,251-384-1003,-32 30-483,81-91 62,4-5-46,0 0-392,0 0-2130,2 0-3200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16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192 231 11045,'-145'-24'155,"139"23"-133,0 0 1,1 0-1,-1-1 0,1 0 1,-1 0-1,0-1-22,5 3 1,1 0 0,0 0 0,-1 0 0,1 0-1,0 0 1,0-1 0,-1 1 0,1 0 0,0 0 0,-1 0 0,1 0 0,0-1-1,0 1 1,0 0 0,-1 0 0,1-1 0,0 1 0,0 0 0,0 0 0,0-1-1,-1 1 1,1 0 0,0-1 0,0 1 0,0 0 0,0 0 0,0-1 0,0 1 0,0 0-1,0-1 1,0 1 0,0 0 0,0-1 0,0 1 0,0 0 0,0-1 0,0 1-1,0 0 1,0 0 0,1-1 0,-1 1 0,0 0 0,0-1 0,0 1 0,0 0-1,1 0 0,3-3-5,1 0-1,-1 0 0,1 1 0,0-1 0,0 1 0,0 0 1,5 0 5,-6 0-3,84-25 121,2 4 1,86-11-119,205-9 363,-17 21-142,70 11-5,63 9-8,59 9 41,244 45 100,4 31-121,-532-53-203,1561 119 381,-1307-132-235,-65-3 98,-63 3-66,-74 6-78,234 47 36,-382-45-127,-84-14 230,0-5 0,29-4-264,-118 3-6833,-3-2 3222,0 3-693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5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416 1 7652,'0'0'771,"0"0"-278,-24 1 73,2 0-390,12-2-110,0 1-1,0 0 1,0 1 0,0 0-1,0 1 1,0 0 0,1 1 0,-1 0-1,1 0 1,0 1 0,0 0 0,0 0-1,0 1 1,-3 3-66,-9 7 207,1 1 1,0 1-1,1 1 0,1 1 1,1 0-1,0 1 0,-6 13-207,13-19 31,1 2 0,1-1 1,1 1-1,0 0 0,1 1 0,1-1 0,0 1 0,2 0 0,0 1 0,0-1 0,1 12-31,1-7 16,2 0 1,0 1-1,1-1 1,3 10-17,-2-20 2,0 1-1,1-1 1,0 1 0,1-1 0,1 0 0,0-1-1,0 0 1,3 3-2,6 7-4,1 0 0,1-1 0,1 0 0,1-2 0,0 0 0,1-1 0,17 10 4,-20-16-12,0 0 0,1-2 0,1 0 1,-1-1-1,2 0 0,-1-2 0,1 0 0,0-2 0,0 0 0,4 0 12,-3-2-9,0-1-1,0 0 0,0-2 0,15-2 10,-25 2-12,-1-1 0,0-1 0,0 0 0,0 0 0,0-1 0,-1 0 0,0 0-1,1-1 1,-1-1 0,3-2 12,5-6 7,-1 0-1,0-1 1,-1-1-1,-1-1 1,0 0-1,-1-1 1,-1 0 0,-1-1-1,0 0 1,-1 0-1,-2-2 1,0 1-1,-1-1 1,-1 0-1,-1 0 1,0-1-1,-2 1 1,-1-1-1,-1 0 1,0-4-7,-2 17 45,0 0-1,-1 1 1,0-1 0,0 1-1,-1 0 1,0 0 0,-1 0-1,0 0 1,0 0 0,0 1-1,-1 0 1,0-1 0,-1 2 0,1-1-1,-1 1 1,-1 0 0,-2-2-45,2 1-260,-1 1 0,0 0 1,0 0-1,-1 1 0,0 0 1,0 0-1,0 1 1,0 0-1,-1 1 0,0 0 1,1 0-1,-1 1 0,0 1 1,0-1-1,-2 2 260,11 0-6003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5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10 816,'0'0'4651,"0"0"-2701,0 0-1091,0 0-123,0 0 161,-3-3-161,3 2-730,-1 1-1,1-1 1,0 1 0,0 0 0,-1-1 0,1 1-1,0 0 1,-1-1 0,1 1 0,0 0-1,-1 0 1,1-1 0,-1 1 0,1 0 0,0 0-1,-1 0 1,1-1 0,-1 1 0,1 0-1,-1 0 1,1 0 0,-1 0 0,1 0 0,0 0-1,-1 0 1,1 0 0,-1 0 0,1 0-1,-1 0 1,1 0 0,-1 0 0,1 1 0,0-1-1,-1 0-5,0 2 9,1-1 0,0 1 0,-1 0 0,1 0 0,0-1-1,0 1 1,0 0 0,0 0 0,0 0 0,0-1 0,1 1-1,-1 0 1,1 0 0,0 1-9,8 28 105,1 0-1,2 0 1,1-1-1,2-1 1,12 19-105,-11-19 91,33 57 167,4-2-1,3-2 1,4-3 0,3-2 0,4-4 0,48 41-258,-40-49 169,-31-28-29,-1 3-1,16 20-139,-59-60-19,1 0 0,-1 1-1,0-1 1,1 0 0,-1 1 0,1-1-1,-1 0 1,0 1 0,1-1-1,-1 0 1,0 1 0,0-1 0,1 1-1,-1-1 1,0 0 0,0 1-1,0-1 1,1 1 0,-1-1 0,0 1-1,0-1 1,0 1 0,0-1-1,0 1 1,0-1 0,0 1 0,0-1-1,0 1 1,0-1 0,0 1 0,-1-1-1,1 1 1,0-1 0,0 0-1,0 1 1,0-1 0,-1 1 0,1-1-1,0 1 1,-1-1 0,1 0-1,0 1 1,-1-1 0,1 0 0,0 1-1,-1-1 1,1 0 0,0 0 0,-1 1-1,1-1 1,-1 0 0,1 0-1,-1 0 20,-24 5-3728,23-5 3166,-23 1-3618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6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346 20 672,'0'0'569,"0"0"901,0 0 2217,-24-5-2372,-3 0-996,-1 0-1,-17 0-318,40 6 32,0-1 0,1 0 0,-1 1 0,1 0 0,-1 0 0,1 0 0,0 1-1,-1 0 1,1-1 0,0 2 0,0-1 0,0 0 0,0 1 0,1-1 0,-1 1-1,1 0 1,-1 1 0,1-1 0,0 0 0,0 1 0,0 1-32,-7 6 107,-2 3 62,0 1-1,1 0 1,0 0 0,2 1-1,0 1 1,0-1 0,2 2 0,0-1-1,1 1 1,0 0 0,2 1-169,-4 22 265,2 0 0,1 1 0,3 0 0,1 17-265,1-37 65,1 0 1,1-1-1,1 1 1,1 0-1,1-1 0,0 0 1,2 0-1,3 5-65,-5-14 11,1 1 0,1-2 0,0 1 0,1-1 0,0 0 1,0 0-1,1-1 0,1 0 0,0-1 0,0 0 0,0 0 0,2-1 0,9 6-11,-6-7 2,0 1 1,0-2-1,0 0 0,1-1 1,0 0-1,0-1 1,14 1-3,-2-2-2,1-1 1,0-2-1,0 0 0,2-2 2,-21 1 0,0-1-1,0 0 0,-1 0 0,1-1 0,-1 0 1,0 0-1,0-1 0,0-1 0,0 1 0,5-5 1,-1 0 9,-1-1 1,0 0-1,-1-1 0,0 0 0,0-1 0,3-6-9,9-14 333,-2-2-1,-1 0 1,-2-1-1,13-35-332,-13 27 363,-1-1-1,-2-1 1,-3-1-1,-1 0 1,-2 0-1,-2-1 1,-3 0-1,-1-9-362,-3 53 20,0 0 1,0 0-1,0 0 1,0 1-1,-1-1 0,0 0 1,1 0-1,-1 0 1,0 0-1,0 0 0,-1 1 1,1-1-1,0 0 0,-1 1 1,0 0-1,1-1 1,-1 1-1,0 0 0,0 0 1,-1 0-1,1 0 0,0 0 1,-1 0-1,1 1 1,-3-2-21,-2 0 23,0 0 0,0 1 1,-1 0-1,1 0 1,-1 1-1,1 0 1,-1 0-1,0 1 0,-5 0-23,10 0-15,0 0 0,0 0-1,0 0 1,-1 1-1,1-1 1,0 1 0,0 0-1,0 0 1,0 0-1,1 0 1,-1 0-1,0 1 1,0-1 0,1 1-1,-1 0 1,1 0-1,-1 0 1,1 0 15,-1 2-643,0-1 0,0 1 0,0 0 0,1 0 0,-1 1 0,1-1 0,-2 5 643,-8 23-8745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6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747 285 160,'0'0'163,"0"0"-51,0 0-8,-1-21-16,-5-64 0,6 83-76,0 0 0,0 0 1,0 0-1,0 0 0,0 0 0,-1 0 1,1 0-1,-1 0 0,1 0 0,-1 0 0,0 0 1,0 0-1,0 0 0,0 0 0,0 0 1,0 1-1,-1-2-12,1 2 6,1 1 1,-1-1-1,1 1 0,0-1 1,-1 1-1,1-1 1,0 1-1,-1-1 0,1 1 1,0-1-1,0 1 1,0-1-1,-1 1 0,1-1 1,0 0-1,0 1 0,0-1 1,0 1-1,0-1 1,0 0-1,0 1 0,0-1 1,0 1-7,1-7-2,-1 0 1,1 1-1,1-1 0,-1 0 1,1 1-1,0 0 0,0-1 1,1 1-1,0 0 1,0 0-1,0 0 0,1 1 1,0-1-1,0 1 0,0 0 1,1 0-1,0 0 0,1 0 2,11-11 1118,-16 16 3655,-1 0-2633,0 0-1623,-1 6-303,0 1-1,-1 0 0,1 0 0,-1 0 1,-1-1-1,1 1 0,-1-1 0,0 1 1,-1-1-1,1 0 0,-1 0 0,-2 1-213,-10 19 392,-7 15-69,-16 29 181,-3-1 0,-3-2 1,-23 24-505,-16 2 665,-5-5 1,-88 70-666,120-115 469,-28 15-469,52-35 166,30-22-126,3-1-128,0 0-104,15 0-289,-5 0 236,23 0-7529,-32 0 4551,-1 0-755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7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1 192,'0'0'478,"0"0"271,0 0-308,-27 9-87,-90 30 572,104-35-515,1 1 0,0 1 0,0 0 0,1 1 0,0 0 0,0 1 1,0 0-1,1 0 0,0 1 0,1 1 0,0 0 0,1 0 0,-1 2-411,-3 3 96,2 0 1,0 2-1,1-1 1,0 1-1,2 0 1,0 1-1,1-1 0,0 1 1,2 1-1,0-1 1,-1 12-97,0 24 271,2 1 1,2-1-1,5 22-271,-3-56 71,2 0 0,0-1-1,1 1 1,1-1 0,1 0-1,0 0 1,2-1 0,0 0-1,1 0 1,1 0 0,1-2-1,3 5-70,-6-9 2,1-1 0,0-1 0,1 0 0,0 0 0,1-1 0,0 0 0,0-1 0,1 0 0,0-1-1,0 0 1,1-1 0,0 0 0,0-1 0,0-1 0,1 0 0,-1 0 0,13 0-2,-9-2-2,-1 0-1,0-2 1,1 0 0,-1-1 0,0 0 0,0-2 0,6-1 2,-12 1 2,0 0 1,-1-1-1,1 0 1,-1 0 0,0-1-1,0 0 1,-1-1-1,1 1 1,-1-2 0,0 1-1,-1-1 1,2-3-3,6-7 51,-1 0 1,-1-1-1,0-1 1,-2 0-1,0 0 1,-1-1-1,-1-1 0,-1 0 1,0 0-1,1-13-51,0-7 476,-2 0-1,-1 0 1,-3-1-1,-1 0 1,-3-9-476,1 38 105,-1 0 1,-1-1-1,-1 1 0,1 0 1,-2 0-1,0 1 1,-1-1-1,0 1 0,-1-2-105,1 5 31,0 0 0,0 0 0,-1 1 0,0 0 0,0 0 0,-1 1 0,0-1 0,-1 1 0,1 1 0,-1-1 0,0 2 0,-4-3-31,9 6-3,0 1-1,0-1 1,0 1 0,0 0-1,-1 0 1,1 0-1,0 0 1,0 1-1,-1-1 1,-2 1 3,5 0-1278,1 2-3823,0 11-1617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8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139 180 96,'0'0'302,"0"0"-209,0 0-72,0 0-5,0 0 0,-2-12 0,-8-38 46,10 49-46,0 0 0,-1 0 0,1-1 0,0 1 0,-1 0-1,1 0 1,-1 0 0,1 0 0,-1 0 0,0 0 0,1 0 0,-1 0 0,0 0 0,0 0 0,0 1 0,0-1 0,0 0 0,0 0 0,0 1 0,0-1 0,0 1 0,0-1 0,0 1 0,0-1 0,0 1 0,0 0 0,-1-1-16,-9-4 76,4-7-53,7 11-16,0 0 1,0 0-1,-1 0 0,1 0 1,-1 0-1,1 0 0,-1 0 1,1 0-1,-1 0 0,0 0 1,0 1-1,1-1 0,-1 0 1,0 0-1,0 1 0,0-1 1,1 0-1,-1 1 0,-1-1-7,2 1 24,0 0 8,0 0 16,0 0 0,-12-2-130,7-1 114,1 0 0,0 0 0,0 0 1,1-1-1,-1 1 0,1-1 0,-1 0 1,1 0-1,0 0 0,1 0 0,-1-1 0,-1-2-32,-7 0 3847,6 8-1253,8 9-1418,21 25-962,2 0 0,2-2 0,5 4-214,19 23 513,168 191 1663,-166-196-1902,2-2 1,3-3-1,21 11-274,-72-54 28,-5-5-13,-1 1 0,1-1 0,0 0 0,0 0-1,-1-1 1,1 1 0,1-1 0,-1 1-1,0-1 1,0 0-15,-2-1 35,-1 0-24,-20-2-9466,8-3 6323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8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428 25 432,'0'0'62,"0"0"7,0 0 160,0 0 334,0 0 729,-11-4 2528,5 2-3363,-46-13 1258,46 14-1607,0 0 0,1 0 0,-1 1 0,0 0 0,0 0 0,1 0 0,-1 1 0,0 0 0,1 0 0,-6 2-108,4 0 110,0 0 0,0 1 1,0 0-1,1 0 0,-1 0 0,1 1 0,0 0 0,-1 3-110,-45 49 408,40-43-336,-6 7 61,0 2-1,2 0 1,0 0 0,2 1 0,0 1-1,2 1 1,1 0 0,1 0 0,1 1-1,2 0 1,0 1 0,2-1 0,1 1-1,1 0 1,1 0 0,2 1 0,1 5-133,0-24 15,1 0 0,0 0 0,0 0 0,1-1 0,0 1 0,0-1 0,1 0 0,1 0 0,0 0 0,0-1 0,0 0 0,1 0 0,0 0 0,1 0 0,0-1 0,7 6-15,-4-5 9,0 0 0,0-1 0,1 0 0,1 0-1,-1-1 1,1-1 0,0 0 0,0-1-1,0 0 1,1-1 0,-1 0 0,1-1 0,0 0-9,14 1 22,-1-2 1,1-1 0,16-2-23,-31 1 11,1-1 1,0 0-1,-1-1 1,1-1-1,-1 0 1,0-1-1,0 0 1,6-4-12,1-3 70,0-1 1,-1-1 0,0 0 0,-1-2-1,-1 0 1,-1-1 0,0 0-1,-1-1 1,-1-1 0,0 0-1,-2-1 1,0 0 0,-1-2-71,3-7 112,-1-2 0,-2 1 1,0-1-1,-3-1 0,0 0 0,-2 0 0,-2 0 1,0-31-113,-3 55 4,0-1 0,-1 1 1,0-1-1,-1 1 0,0 0 1,0-1-1,-1 1 1,0 0-1,0 0 0,-1 1 1,0-1-1,-3-4-4,3 6-1,0 1 0,0 0 0,-1 1 0,1-1 0,-1 1 0,0 0 0,0 0 0,-1 0 0,1 1 0,-1-1 0,0 1-1,0 1 1,0-1 0,0 1 0,0 0 0,0 0 0,-1 1 1,0-1-143,-1 1-1,0 0 1,0 0-1,0 0 1,-1 1-1,1 1 0,0-1 1,0 1-1,0 0 1,1 1-1,-1 0 1,0 0-1,0 1 1,1 0-1,0 0 1,-1 1-1,1 0 1,0 0-1,1 1 1,-1 0 143,-1 1-870,0 1 0,1 0 0,0 0 1,1 1-1,-1-1 0,1 1 0,1 1 1,-1-1-1,2 1 0,-1 1 870,-9 23-4135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19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764 1 8308,'0'0'1024,"0"0"-130,0 0 106,0 0-357,-12 24-258,4-7-286,-7 16 207,-2-1 0,-2 0 0,-1-1 0,-8 7-306,-93 111 991,-7-7 1,-6-4 0,-71 50-992,154-147-3,47-40-1949,2-5-6570,2-8 3632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26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0 128,'0'0'6624,"0"0"-4673,0 0-1607,0 0-123,0 0-55,0 0 31,0 0 139,-23 8 187,-71 27 253,89-33-665,-1 1-1,1-1 1,0 1-1,-1 0 0,1 0 1,1 1-1,-1-1 0,0 1 1,1 0-1,0 0 1,0 1-1,0-1 0,0 1 1,1 0-1,0 0 0,0 0 1,-1 3-111,2-1 37,0 1 0,0 0 0,0 0 0,1 0 0,0 0 0,1 0 0,0 0 0,0 0 0,1 0 0,1 3-37,-1-4 3,1 0 1,0 0-1,1 0 1,0 0-1,0 0 1,0-1-1,1 1 1,0-1-1,0 0 1,0 0-1,3 1-3,-2-1 6,-1 0 0,1 0-1,-1 0 1,0 1 0,-1-1-1,1 1 1,-1 0 0,-1 0 0,1 0-1,-1 1 1,0-1 0,0 5-6,-2-6 19,1 1 0,-1-1 0,0 1 0,-1-1 0,0 3-19,0-7 4,1-1 0,-1 1 1,1 0-1,-1-1 0,0 1 0,0 0 0,0-1 0,0 1 1,0-1-1,0 1 0,0-1 0,0 0 0,0 1 0,-1-1 1,1 0-1,-1 0 0,1 0 0,-1 0 0,1 0 0,-2 0-4,-3 3-3,-1-1 0,0 0 0,0-1 0,-1 1 0,1-1 1,0-1-1,-1 0 0,1 0 0,-4 0 3,9-10-2239,2 6 1941,0 0 0,0 0 0,1-1-1,-1 1 1,1 0 0,-1 0 0,1 0-1,0 0 1,0 0 0,1 0 0,-1 0-1,2-2 299,-2 3-488,1 0 0,0 0-1,-1 0 1,1 0 0,0 1-1,0-1 1,0 0 0,1 1-1,-1-1 1,0 1 0,1 0 488,7-4-2311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28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2993,'0'0'2428,"0"0"-1243,0 0-324,0 0-4,0 0-92,-6 0 89,-13 0 153,15 0-37,18 0-706,117 0-40,-130 0-200,-1 0 56,-7 0 257,-1 1-303,0-1 0,0 1 1,0 0-1,0 1 0,0 0 1,0 1-1,1-1 0,-1 1 1,1 1-1,0-1 0,0 1 1,0 1-1,0-1 0,1 1 1,-1 0-1,1 1 0,1-1 1,-1 1-1,1 0 0,0 1 1,0-1-1,1 1 0,0 0 1,0 0-1,0 1 0,1-1 1,0 1-1,1-1 0,0 1 1,0 0-1,0 2-34,-2 24 39,2 1 1,1 0-1,2 0 0,2 12-39,-3-43-3,1 0 1,-1 0-1,1-1 0,0 1 0,0 0 0,0-1 0,0 1 0,1-1 0,-1 1 0,1-1 0,0 1 0,0-1 0,0 0 0,0 0 0,1 0 0,-1 0 0,1-1 0,0 1 0,1 0 3,-3-2 190,2-1-1269,-3-7-1172,-3-5 2004,0 0 0,-2 0-1,1 0 1,-1 1 0,-1-1-1,-6-8 248,4 8-143,2-1 0,-1 0 0,1 0 0,1-1 0,1 1 0,-2-7 143,5 12 59,-1-1 1,1 1 0,1-1-1,0 0 1,0 1-1,0-1 1,2-2-60,-2 7 35,1 1 0,0 0 0,0-1 1,0 1-1,1 0 0,-1 0 0,1 0 0,0 0 1,-1 0-1,1 1 0,0-1 0,1 1 0,-1-1 1,0 1-1,1 0 0,-1-1 0,1 1 1,0 0-1,0 1-35,25-13 138,0 2 1,1 0 0,0 3 0,1 0-1,0 2 1,21-2-139,-21 3-357,-15 0-2965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17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1 416,'0'0'10045,"4"21"-7375,3 36-2605,-2 1 1,-3 1-1,-2-1 0,-3 0 0,-3 4-65,-13 39-5,9-56-804,2 1 1,2 0-1,0 30 809,7-76-68,-1 0 1,0 1-1,0-1 0,0 0 0,0 0 0,0 0 0,0 0 0,0 0 0,0 1 0,1-1 0,-1 0 0,0 0 0,0 0 0,0 0 0,0 0 0,0 0 1,1 0-1,-1 0 0,0 1 0,0-1 0,0 0 0,0 0 0,1 0 0,-1 0 0,0 0 0,0 0 0,0 0 0,0 0 0,1 0 0,-1 0 0,0 0 1,0 0-1,0 0 0,0 0 0,1 0 0,-1-1 0,0 1 0,0 0 0,0 0 0,0 0 0,1 0 0,-1 0 0,0 0 0,0 0 0,0 0 0,0-1 68,2 1-346,7-3 309,0-1 0,-1 0 0,0-1-1,0 1 1,0-2 0,7-4 37,25-17 306,-20 17-140,2 0-1,-1 1 1,1 2 0,1 0-1,-1 1 1,1 2 0,0 0-1,0 1 1,0 1-1,0 2 1,1 0 0,10 2-166,-30-2 63,-1 1 1,0 0 0,0-1-1,1 1 1,-1 0-1,0 1 1,0-1 0,0 0-1,0 1 1,-1 0 0,1 0-1,0 0 1,-1 0-1,1 0 1,-1 0 0,0 0-1,1 1 1,-1-1 0,0 1-1,-1 0 1,1 0-1,0 0 1,-1 0 0,0 0-1,1 0 1,-1 0 0,0 0-1,-1 0 1,1 0-64,2 13 215,-1 0 1,0-1 0,-1 1-1,-1 0 1,0 7-216,-1-19 14,1 4 56,-1 0 0,0 1 0,-1-1 0,0 0 0,0 0 0,0 0 0,-1 0 0,-1-1 0,1 1 0,-1-1 1,-1 1-71,-3 4 125,0 0 1,-1-1 0,0-1 0,-1 1 0,0-1 0,-6 4-126,-5 2 151,0-1-1,-1-1 1,-1-1-1,0 0 1,-1-2-1,0-1 1,-3 0-151,10-5 35,1-1-1,-1 0 1,1-1 0,-1-1-1,0-1 1,-16 0-35,33-1-24,-1-1 0,1 1 0,-1 0 0,0 0 0,1 0 0,-1 0 0,1-1 0,-1 1 0,0 0 0,1 0 0,-1-1 0,1 1 0,-1-1 0,1 1 0,-1 0 0,1-1 0,0 1 0,-1-1 0,1 1 0,-1-1 0,1 1 0,0-1 0,-1 1 0,1-1 0,0 0 0,0 1 0,0-1 0,-1 0 24,-2-25-1015,7-21-1991,-3 43 2526,0 0 0,1 1 0,-1-1-1,1 0 1,0 1 0,0-1 0,0 1-1,0-1 481,20-24-4703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30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 7139,'0'0'1318,"0"0"-357,0 0-62,0 0 53,0 0 83,-28 1-21,-23 1-342,-16 5-672,62-7 59,-1 1 0,0 0 0,1 1-1,-1-1 1,1 1 0,0 0-1,0 0 1,0 1 0,0-1 0,0 1-1,0 1 1,0-1 0,1 0-1,0 1 1,0 0 0,0 0 0,0 0-1,1 1 1,-1-1 0,1 1-1,0 0 1,0 0 0,-1 3-59,0 5 69,1-1-1,0 1 1,0 0-1,1 0 1,1 0 0,0 0-1,1 0 1,0 2-69,1-6 6,0 0-1,1 0 1,0 0-1,0 0 1,1-1 0,0 1-1,0-1 1,1 0 0,1 0-1,-1 0 1,1 0 0,0-1-1,1 1 1,1 0-6,0 0 1,-1 1 0,0 0 0,0 1 0,-1-1 1,0 1-1,-1 0 0,0 1 0,3 9-1,-6-14 10,0 0 0,0 0 1,0 0-1,-1 0 0,0 0 0,0 0 0,-1 1 0,1-1 1,-2 0-1,0 4-10,1-7 4,0 0 1,0 0 0,-1-1-1,1 1 1,-1 0-1,0-1 1,0 0-1,0 1 1,0-1-1,0 0 1,0 0-1,0 0 1,-1 0 0,1 0-1,-1 0 1,0-1-1,1 1 1,-1-1-1,0 0 1,0 0-1,-1 0-4,-5 2-93,-1-1 0,0 0-1,0 0 1,0-1 0,0-1-1,-2 0 94,12 0-1614,0-2-2971,0-2 2764,0 2 386,0-5-2724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31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2849,'0'0'4965,"0"0"-3417,0 0-868,0 0 331,0 0-360,0 0-312,-5 16 82,-51 117 820,50-121-1056,4-9-145,1-1 0,-1 1 1,1 0-1,0-1 0,0 1 0,0 0 1,0 0-1,0 0 0,1 0 1,-1 0-1,1 0 0,0 0 0,0 0 1,0 0-1,0 0 0,0 0 1,1 0-41,-1-2 3,1-1 0,-1 1 1,1 0-1,-1 0 0,1-1 0,0 1 1,-1-1-1,1 1 0,0 0 0,0-1 1,-1 1-1,1-1 0,0 0 1,0 1-1,0-1 0,-1 0 0,1 1 1,0-1-1,0 0 0,0 0 1,0 0-1,1 0-3,23 1 59,-19-1-44,4 0 20,-1 0-1,1-1 1,-1 0-1,0 0 0,0-1 1,0 0-1,0-1 1,4-1-35,-8 1-161,0 1 0,0-1 0,0 0 0,-1 0 0,1-1 1,-1 1-1,0-1 0,0 0 0,-1 0 0,1-1 1,-1 1-1,0 0 0,0-1 0,0 0 0,0-1 161,-1 2-1012,-1 0 0,0 0-1,0-1 1,0 1-1,0 0 1,-1-1 0,0 1-1,0-1 1,0 1-1,0-3 1013,-1-5-1078,1 11 2471,-1 1 4566,-10 3-4211,9-1-1561,0 1-1,0-1 1,0 1 0,1 0-1,-1-1 1,1 1-1,0 0 1,0 0 0,0 0-1,0 0 1,0 0-1,0 3-186,-4 44 467,3-35-230,-3 86 67,5 35-304,0-69-2940,0-64-1662,0-3 320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32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 5907,'0'0'1475,"0"0"-515,0 0-71,-23 9 301,-71 28-387,91-36-751,0 1 0,0-1 0,0 1 0,1-1 1,-1 1-1,0 0 0,1 0 0,-1 0 0,1 0 1,0 0-1,0 1 0,-1-1 0,2 1 0,-1 0 0,-1 1-52,2-1 58,0 0 0,0 0-1,1 0 1,-1 0 0,1 0-1,0 0 1,0 0 0,0 0-1,0 0 1,0-1 0,1 1-58,0 13-3,-1-12 5,1 0-1,-1 0 1,1-1 0,0 1 0,0 0 0,0 0 0,1 0-1,-1-1 1,1 1 0,0 0 0,0-1 0,0 0-1,1 2-1,40 42 16,-4-3 1,-34-37-8,0 0 0,-1 0 1,0 0-1,0 0 1,-1 1-1,0 0 0,-1 0 1,1 0-1,-1 0 0,-1 0 1,0 0-1,0 0 0,0 0 1,-1 1-1,-1-1 0,1 2-9,-1-7 59,0 0-1,0 0 1,0 1-1,0-1 1,-1 0 0,0 0-1,1 0 1,-1-1-1,0 1 1,0 0-1,0-1 1,-1 1 0,1-1-1,0 0 1,-1 0-1,0 0 1,0 0-1,1 0 1,-1 0 0,0-1-1,0 1 1,0-1-1,-3 1-58,-4 2 97,1-1-1,-1 0 1,1 0-1,-1-1 1,0-1-1,0 1 0,-6-1-96,9-1 0,5 0-413,25-1-6417,-8-3 1593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49:33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25 8084,'0'0'483,"0"0"-235,0 0-30,0 0-39,0 0-43,0 0-8,-8 0 3,-27 0 8,26 0 8,9 0 26,0 0-128,0 0-66,0 0 14,0-1 1,0 1-1,0 0 1,0-1-1,0 1 1,0 0-1,0-1 1,0 1-1,0 0 1,0-1-1,0 1 1,0 0-1,0-1 1,0 1-1,0-1 1,0 1-1,0 0 1,0-1-1,1 1 1,-1 0-1,0 0 1,0-1-1,0 1 1,1 0-1,-1-1 7,7-2 26,0 1 1,-1-1-1,1 1 0,1 0 0,-1 1 0,0 0 0,0 0 0,0 0 1,1 1-1,6 1-26,-14-1 109,1 4-1,-1 1 1,0-1-1,0 1 0,-1-1 0,1 1 1,-1-1-1,0 1 0,0-1 1,0 0-1,-1 1 0,0-1 0,0 0 1,0 0-1,0 0 0,0 0 1,-1 0-1,-2 3-108,1-4 11,1 1-1,0-1 1,0 1 0,1 0-1,-1 0 1,1 1 0,0-1-1,0 0 1,0 1 0,0-1-1,1 1 1,0 0 0,0-1-1,0 1 1,0 0 0,1-1-1,0 2-10,0 7 20,0 19 586,-1-1 0,-2 6-606,1-26 158,0 1 0,-1-1 0,0 0 0,-1 0-1,0 0 1,0-1 0,-5 8-158,5-12 33,1-1 0,1 1 0,-1 0 0,1 1 0,0-1 0,0 0 0,1 1 0,-1 3-33,1 19-5047,1-25-3514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0:35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1 224,'0'0'150,"0"0"-108,0 0 65,0 0 1672,0 0 4221,0 0-3372,0 0-2083,33 29-255,-17-16-249,19 17 50,-1 2 0,-1 1 0,-2 2 0,-1 1 0,-2 1 0,8 16-91,42 91 550,-6 2 0,7 39-550,20 43 186,-80-187-172,2-1 0,1-1 0,2 0-1,2-2 1,2-2 0,7 7-14,-34-40-44,1 0-134,0 0 0,-1 0 1,1 0-1,0 0 0,0 0 1,0 0-1,1-1 0,-1 1 1,0-1-1,1 0 0,-1 1 1,1-1-1,-1 0 0,2 0 178,-4-1-48,0 0 0,0 0 0,0 0 0,0 0 0,0 0 0,0 0 0,0 0 0,1 0 0,-1 0 0,0 0 0,0 0 0,0-1 0,0 1 0,0 0 0,0 0 0,0 0 0,1 0 0,-1 0 0,0 0 0,0 0 0,0 0 0,0 0 0,0 0 0,0 0 0,0 0 0,0-1 0,0 1 0,0 0-1,0 0 1,0 0 0,1 0 0,-1 0 0,0 0 0,0 0 0,0-1 0,0 1 0,0 0 0,0 0 0,0 0 0,0 0 0,0 0 0,0 0 0,0-1 0,0 1 0,0 0 0,0 0 0,0 0 0,-1 0 0,1 0 0,0 0 0,0 0 0,0 0 0,0-1 0,0 1 0,0 0 0,0 0 0,0 0 0,0 0 0,0 0 0,0 0 48,-3-80-5926,-9 37 4104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0:36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5202,'24'13'1257,"321"198"2662,150 96-1192,-288-192-2311,-156-90-367,1-2 0,1-3 0,9 1-49,-42-16-16,0-1 1,0 0-1,1-2 1,0 0-1,17-2 16,-37 0-115,0 0 0,0 0-1,-1 0 1,1 0 0,0 0-1,0 0 1,0 0 0,0 0-1,-1 0 1,1 0 0,0-1 0,0 1-1,-1 0 1,1-1 0,0 1-1,0-1 1,-1 1 0,1 0-1,0-1 1,-1 0 0,1 1 0,-1-1-1,1 1 1,0-1 0,-1 0-1,1 1 1,-1-1 0,0 0-1,1 0 1,-1 1 0,0-1-1,1 0 1,-1 0 0,0 1 0,0-1-1,0 0 1,0 0 0,1 0-1,-1 0 1,0 1 0,-1-1 115,2-12-5405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0:36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32,'28'9'299,"-28"-9"-299,68 22 947,-1 4 0,40 22-947,-91-40 725,166 84 4644,251 107-1557,-139-78-2723,72 28-575,-330-136-536,-18-7-484,0 1-1,-1 1 0,1 0 507,-15-6-6958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2:37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88 4434,'0'0'2081,"0"0"-1459,0 0-548,0 0-23,0 0 0,0 0 34,11-7-37,34-24 8,-42 29-32,1 0 0,0 0 0,0 0-1,0 1 1,-1-1 0,1 1 0,1 0 0,-1 0-1,0 0 1,0 1 0,0-1 0,0 1 0,2 0-24,-5 0 10,-1 0 316,0 0 864,0 0 426,-12-13 1068,-20 5-2601,22 5-9,0 0 0,-1 1 0,1 0 1,-1 1-1,-7 0-74,-61 1 765,78 23-805,3 14 60,-1-25 2,0 1-1,-1-1 1,0 1 0,-1 0-1,0-1 1,-3 7-22,1-13 7,0-1 1,0 0-1,-1 0 1,0 0 0,0 0-1,0-1 1,0 0-1,-1 0 1,0 0-1,0 0 1,0-1-1,0 1 1,-1-1-1,1-1 1,-1 1-1,0-1 1,-3 1-8,20-4-1229,-7 1 451,-1-1-1,0 1 1,0-1 0,0 0 0,1 0-1,-1 0 1,0 0 0,0 0 0,1-1 778,8-5-5741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2:37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8372,'0'0'928,"0"0"1,0 0 95,0 0-584,-4 0-434,-6 0-67,17 1 73,27 5 63,-31-4-65,0-1 0,1 1 0,-1-1 0,0 1-1,0 0 1,0 0 0,-1 0 0,1 0-1,0 1 1,-1-1 0,0 1 0,1 0 0,-1 0-1,0 0 1,0 0 0,-1 0 0,1 0 0,-1 0-1,1 0 1,-1 1 0,0-1 0,0 0 0,-1 1-1,1 0-9,1 12 66,0 1 0,-1-1-1,-1 1 1,-2 13-66,1 5 49,1-29-28,-1 1 94,1 0 1,0 0 0,1 0-1,0 1 1,0-1-1,2 5-115,-2-10 18,0 0-1,0 1 1,0-1-1,1 0 1,-1 0 0,0-1-1,1 1 1,0 0-1,-1 0 1,1-1 0,0 1-1,0-1 1,0 1-1,0-1 1,0 0 0,0 0-1,0 0 1,0 0-1,0 0 1,1 0-1,1 0-17,16 3 23,0-1-1,0-1 0,0-1 0,1 0 0,-1-2 0,0 0 0,3-2-22,-14 3-71,-6 0 13,-1 0 1,1 0 0,-1-1-1,0 1 1,1 0 0,-1-1 0,1 0-1,-1 1 1,0-1 0,1 0-1,-1 0 1,0-1 0,0 1-1,0 0 1,0-1 57,6-5-4271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44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140 229 672,'0'0'2431,"0"0"3804,-22 16-3802,22-16-2433,-34 25 739,-21 20-739,52-43 19,1 1 0,0-1 0,-1 0 1,1 1-1,0 0 0,0-1 0,1 1 0,-1 0 1,0 0-1,1 0 0,0 0 0,0 0 0,0 1 1,0-1-1,0 0 0,1 0 0,-1 1 0,1-1 1,0 0-1,0 1 0,0-1 0,0 1 0,1-1 0,0 1-19,0 8 73,-1-8-64,1 1 0,0-1 0,0 0 0,0 0-1,0 0 1,1 0 0,0 0 0,0-1 0,0 1-1,0 0 1,0-1 0,1 0 0,-1 1 0,1-1-1,0 0 1,0 0 0,0 0 0,1-1 0,-1 1 0,0-1-1,1 0 1,0 0 0,0 0 0,-1 0 0,1-1-1,0 0 1,3 1-9,10 3 0,1-1 0,-1-1 0,1 0 0,0-1 0,-1-1 0,4-1 0,-4 0-8,1 0-1,-1-1 1,1-1 0,-1 0 0,0-2 0,0 0-1,0-1 1,0 0 0,-1-1 0,0-1 0,0-1 0,-1 0-1,0-1 1,0-1 0,1-1 8,-1-1-6,-1-1 0,0 0 0,-1 0-1,0-2 1,-1 1 0,5-11 6,-12 18-7,0-1 0,-1 0-1,0-1 1,0 1 0,-1-1-1,0 1 1,0-1 0,-1 0 0,0 0-1,-1 0 1,0 0 0,-1 0 0,1 0-1,-2-5 8,0 9 11,1 0 0,-2 1 0,1-1 0,0 0-1,-1 0 1,0 1 0,0-1 0,-1 1 0,1-1-1,-1 1 1,0 0 0,0 0 0,0 0 0,0 1-1,-1-1 1,0 1 0,-3-3-11,-7-4 95,-1 0-1,0 1 1,-1 1-1,-5-2-94,15 7 36,-18-7 242,0 0 1,0 2-1,0 1 0,-1 0 1,0 2-1,-1 1 0,1 2 1,-1 0-1,-11 1-278,45 2-449,1 1 1,-1 0-1,0 0 0,0 0 0,0 1 1,0 0-1,0 1 0,0 0 0,4 3 449,5 2-918,29 14-3012,-6 0-408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18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1185,'0'0'14694,"0"0"-14342,0 0-336,0 0-16,0 0 145,187-67-65,-113 60-64,1 2 48,-13 5-64,-12 0-64,-23 21-2994,-24 19-4001,-3-20 1744</inkml:trace>
  <inkml:trace contextRef="#ctx0" brushRef="#br0" timeOffset="1">70 444 14086,'0'0'385,"0"0"-289,0 0 0,166 2 112,-91-18-64,0 3-80,-6 2-32,-14 6-32,-50 5-6323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45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279 220 752,'-28'5'9317,"28"-5"-9317,-46 10 3044,-32 10-3044,70-18 88,1 1 0,0 0 0,-1 0 0,2 1-1,-1 0 1,0 0 0,1 0 0,-1 1 0,1 0 0,1 0 0,-1 1 0,1 0 0,0 0 0,0 0 0,-1 2-88,2 0 92,0 0-1,1 0 1,0 0-1,0 0 1,1 0-1,0 1 1,0-1-1,1 1 1,0-1 0,1 1-1,0 6-91,0-8 12,1 0-1,0 0 1,1-1-1,-1 1 1,1 0-1,1 0 1,-1-1-1,1 1 1,0-1-1,1 0 1,0 0-1,0 0 1,0 0-1,0-1 1,1 0-1,0 0 1,0 0-1,0 0 1,1-1-1,0 0 1,3 2-12,6 3-4,-1 0 0,1-1 0,1-1 0,0-1 1,0 0-1,0-1 0,1 0 0,10 0 4,-7-2-20,-1 0 0,1-2 0,-1 0 0,1-1 0,0-1 0,11-3 20,-20 2-24,1 0 0,-1-1 0,0-1 0,-1 0 0,1 0 0,-1-1 0,0 0 0,0-1 0,0 0 0,-1-1 0,9-7 24,-4 1-109,0-1 1,-1-1-1,-1 0 1,0 0-1,-1-2 1,0 1-1,-2-1 1,0-1-1,-1 0 1,0 0-1,-2 0 1,0-1-1,-1 0 1,-1 0-1,-1-1 1,0 1-1,-2-1 1,0 1-1,-1-1 1,-1 1-1,-3-11 109,2 20 13,-1 0-1,0 0 1,-1 0-1,0 1 0,-1 0 1,-1-3-13,2 5-77,0 0 0,1-1 0,-1 0 0,1 1 0,1-1 0,0 0 0,0-1 0,-1-5 77,3-4-3562,0 14-1371,0 4 1910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45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0 160,'0'0'10311,"0"0"-7368,0 0-2231,0 0-421,-20 24-53,-14 17-49,-10 18-189,42-57 3,1 0 1,-1 0-1,1 0 0,0 0 1,-1 0-1,1 0 0,0 0 1,0 1-1,1-1 0,-1 0 1,0 1-1,1-1 0,0 1 1,-1-1-1,1 0 0,0 1 1,0-1-1,1 1 0,-1-1 1,0 1-1,1 1-3,1-2 1,-1 1 1,1-1-1,-1 0 0,1 0 0,0 0 1,0 0-1,-1-1 0,2 1 0,-1 0 1,0-1-1,0 1 0,3 0-1,1 2 3,4 2-7,-1-1 0,1 0 0,0-1 0,1 0 0,-1-1 1,1 0-1,-1-1 0,1 0 0,0 0 0,0-1 0,0-1 0,-1 0 0,1 0 0,0-1 0,0 0 0,0-1 0,-1 0 0,1-1 0,-1 0 0,1-1 0,-1 0 0,0-1 0,1-1 4,3-3-83,0-1 0,-1 0 0,0-1 0,-1-1 0,7-8 83,-16 16 2,1 1 0,-1-1 0,0 0 0,-1 0 0,1 0 0,-1-1 0,1 1 0,-1 0 0,-1-1 0,1 1 0,-1-1 0,1 0 0,-1 0 1,-1 1-1,1-1 0,-1 0 0,0 0 0,0 0 0,0 0 0,0 0 0,-1 1 0,0-2-2,-1 4 17,1 0 0,0 0 0,-1 0 0,1 0 0,-1 1 0,1-1 0,-1 0 1,0 1-1,0 0 0,1-1 0,-1 1 0,0 0 0,0 0 0,0 0 0,-1 0 1,1 0-1,0 1 0,0-1 0,0 1 0,-1-1 0,0 1-17,-49-6 278,51 6-344,1 0 1,-1 0-1,1 0 0,-1 0 0,1 0 0,-1 0 1,1 0-1,-1 1 0,1-1 0,-1 0 0,1 0 0,0 0 1,-1 0-1,1 0 0,-1 1 0,1-1 0,-1 0 0,1 0 1,0 1-1,-1-1 0,1 0 0,0 1 0,-1-1 1,1 0-1,0 1 0,0-1 0,-1 1 0,1-1 0,0 0 1,0 1-1,-1-1 0,1 1 0,0-1 0,0 1 1,0-1-1,0 1 0,0-1 0,0 1 0,0-1 0,0 0 1,0 1-1,0-1 0,0 1 0,0-1 0,0 1 1,0-1-1,0 1 0,1-1 0,-1 1 0,0-1 0,0 0 1,0 1-1,1-1 0,-1 1 0,0-1 0,1 1 66,-1-1-428,8 15-3299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46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727 485 9989,'0'0'603,"0"0"-366,22 15-184,75 41-34,-94-54-17,0 0 0,0 0 0,0-1-1,1 0 1,-1 0 0,0 1 0,1-2 0,-1 1 0,1 0-1,0-1 1,-1 0 0,1 0 0,-1 0 0,1 0 0,0 0-1,-1-1 1,1 1 0,-1-1 0,1 0 0,-1 0 0,0-1-1,1 1 1,-1-1 0,0 1 0,0-1 0,0 0 0,0 0 0,2-3-2,1 2 7,8-8 86,0 0 0,-1-1 0,0-1 1,-1 0-1,0-1 0,-1 0 0,-1 0 0,0-1 1,-1-1-1,-1 0 0,0 0 0,-1 0 1,-1-1-1,0 0 0,-1 0 0,-1-1 0,1-14-93,-3 12 259,-1 0-1,0 0 1,-2-1-1,0 1 1,-2 0-1,-2-11-258,3 25 42,1 0 0,-1 1 0,0-1 0,0 1 0,-1-1 0,0 1 0,0 0 0,0 0 0,-1 0 0,1 1 0,-1-1 0,0 1 0,0 0 0,-1 0 0,1 0 0,-1 0 0,0 1 0,0 0 0,0 0 0,-1 0 0,1 1 0,-1 0 0,1 0 0,-5-1-42,3 1 35,0 1 0,0-1 0,0 1-1,0 1 1,0-1 0,-1 1 0,-5 1-35,9-1-249,1 1 0,-1 0 0,1 0 0,0 0 0,-1 0 0,1 0 0,0 1 0,0-1 0,0 1 0,0 0 0,0 0 0,0 0 0,0 0 0,0 1 0,1-1 0,0 1 0,-2 0 249,-25 37-8905</inkml:trace>
  <inkml:trace contextRef="#ctx0" brushRef="#br0" timeOffset="1">0 1184 11333,'0'0'480,"0"0"-432,0 0 32,60 130-48,-18-101 0,6-5 1,1-4-33,1-4 112,-5-7-80,-8-5-32,-22 1-1681,-15-1-3586,0-4 2594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46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1 437 592,'0'0'11061,"0"0"-8884,0 0-1328,0 0-657,0 0-144,0 0-16,74-99 16,21 45 16,7-6-64,2 4-608,-69 34-5299,-8 10-608</inkml:trace>
  <inkml:trace contextRef="#ctx0" brushRef="#br0" timeOffset="1">923 0 10037,'0'0'720,"0"0"-448,0 0-16,105 146-160,-73-113 16,3-4-48,-3-4 32,-12 2-96,-20-23-2561,0 1-5971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46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0 397 10677,'0'0'1441,"0"0"-1105,63-159 224,-9 90-176,8 8-304,-7 5 16,-8 11-96,-37 39-2689,-10 6-6595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47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10805,'0'0'768,"0"0"177,0 0-801,27 135 128,13-91 64,0-3-32,-3-5-192,-2-3-80,-7-13 32,-4 0-64,-11 1-48,-13-21-2705,0 0-2433</inkml:trace>
  <inkml:trace contextRef="#ctx0" brushRef="#br0" timeOffset="0.99">35 354 9012,'0'0'1121,"0"0"-849,57-150 384,3 88-112,5 4-384,-8-1-48,-40 46-112,-12 2-4898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47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99 11973,'0'0'1425,"0"0"-817,0 0-608,0 0 48,0 0 481,0 0-193,127 123-256,-83-96-80,-1-2 48,-9-8-48,-6-1 0,-16 0-913,-9 4-2416,-3-16-993</inkml:trace>
  <inkml:trace contextRef="#ctx0" brushRef="#br0" timeOffset="1">92 334 6259,'0'0'2961,"0"0"-864,0 0-672,-92-121-529,102 85-143,43-4-161,19 2-288,25-2-144,15-1-48,-63 30-112,-9 5-1328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53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445 576 5539,'0'0'1579,"0"0"-1248,0 0-350,7-5 3,6-5 35,0-1 1,-1 0-1,7-8-19,-14 14 51,-1 0-1,0 0 1,0-1-1,0 1 1,-1-1-1,0 0 1,0 0-1,-1 0 1,0 0-1,0 0 1,0-1-1,0-3-50,2-31 986,-2 0-1,-3-11-985,1 19 1036,0 32-1011,0-1 1,-1 0-1,1 1 0,-1-1 0,0 1 1,1-1-1,-1 0 0,0 1 1,0 0-1,0-1 0,0 1 0,0-1 1,0 1-1,0 0 0,0 0 0,-1 0-25,-24-21 241,16 14-48,7 6-141,-7-7 150,0 1-1,0 0 1,-1 1 0,0 0-1,-1 1 1,-5-2-202,-93-33 965,39 16-386,0-6 176,36 19-361,25 7-233,-1 2 0,0-1-1,1 1 1,-1 1-1,0 0 1,0 1-1,-3 0-160,11 1 48,1 0-14,0 0 0,-1 0-1,1 0 1,0 0-1,0 0 1,0 0-1,0 0 1,0-1 0,0 1-1,0-1 1,0 1-1,0-1 1,0 0 0,0 0-1,0 0 1,0 0-1,-2-1-33,4 1-368,0 0-1,-1 0 0,1 1 0,0-1 1,0 0-1,0 0 0,-1 1 0,1-1 0,0 0 1,0 0-1,0 0 0,0 1 0,0-1 1,0 0-1,1 0 0,-1 0 0,0 0 369,1-5-4383,-1 2-281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54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5 5491,'0'0'1651,"0"0"-1056,0 0-422,0 0 30,0 0 299,0 0 189,0 0-659,0 0 0,0 0 0,0 0 0,0 0 0,0 0 1,0 0-1,0 0 0,1 0 0,-1-1 0,0 1 0,0 0 1,0 0-1,0 0 0,0 0 0,0 0 0,0 0 0,0 0 1,0 0-1,0-1 0,0 1 0,0 0 0,0 0 0,0 0 1,0 0-1,0 0 0,0 0 0,0 0 0,0-1 0,0 1 1,0 0-1,0 0 0,0 0 0,0 0 0,0 0 1,0 0-1,0 0 0,0-1 0,0 1 0,-1 0 0,1 0 1,0 0-1,0 0 0,0 0 0,0 0 0,0 0 0,0 0 1,0 0-1,0 0 0,0 0 0,-1 0 0,1 0 0,0 0 1,0 0-1,0-1 0,0 1 0,0 0 0,0 0 0,0 0 1,-1 0-1,1 0 0,0 0 0,0 0 0,0 0 0,0 0 1,0 1-1,0-1 0,0 0 0,-1 0 0,1 0-32,-5 0 5,-1 1-1,0 1 0,1-1 0,-1 1 0,1 0 1,-1 0-1,1 0 0,0 1 0,0 0 1,-1 0-5,-53 37 18,54-36-4,-158 121-9,162-125 8,0 1 1,0-1-1,1 1 0,-1-1 0,0 1 0,0 0 0,1-1 0,-1 1 0,1 0 1,-1-1-1,1 1 0,-1 0 0,1 0 0,-1 0 0,1 0 0,-1-1 0,1 1 1,0 0-1,0 0 0,0 0 0,-1 0 0,1 0 0,0 0 0,0 0 1,0 0-1,0 0 0,0 0 0,1 0-13,-1 6 3,0 6 183,0 0-1,1 0 1,0 0 0,3 6-186,-3-14 64,1 1 1,0-1 0,0 1-1,0-1 1,1 0 0,0 0-1,0 0 1,0 0 0,1 0-1,0-1 1,1 2-65,4 4-89,1 0-1,0-1 0,1 0 1,0-1-1,0 0 1,1-1-1,12 5 90,-23-11-3049,-1-1-590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54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914 0 5555,'0'0'1670,"0"0"-739,0 0-211,0 0-210,0 0-30,-12 3-24,0-2-367,7 0-67,-1-1 1,1 1-1,0 1 0,-1-1 0,1 1 0,0 0 0,0 0 0,0 0 0,0 1 1,0-1-1,0 1 0,-2 3-22,-134 109 468,62-48 232,-74 46-700,33-37 653,-3-6-1,-64 23-652,170-86-121,19-9-608,24-14-628,-22 14 1371,27-17-2447,-2-1-2553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0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339 46 7956,'0'0'1107,"0"0"-213,0 0 589,-22-7 147,-77-23-750,88 27-785,0 1-1,0 0 1,0 1-1,0 0 1,0 1-1,-6 1-94,-3-1 103,14 0-54,-1 0 1,1 1-1,0-1 0,0 1 1,0 1-1,0-1 1,-1 1-50,6-1 11,-1-1 0,0 1 1,0 0-1,0 0 0,1 0 0,-1 0 1,0 0-1,1 1 0,-1-1 1,1 0-1,-1 1 0,1 0 1,0-1-1,0 1 0,0-1 0,0 1 1,0 0-1,0 0 0,0 0 1,0-1-1,1 1 0,-1 0 1,0 2-12,-1 11 0,0 0 0,1 0-1,1 0 1,0 0 0,1 0 0,0 0 0,2 0 0,0 0 0,0 0 0,10 28-11,1-1-1,9 15 12,-20-50-3,8 21-143,-2 1 0,0 0 1,-2 0-1,-1 0 0,-1 1 1,-2 0-1,-1 0 0,-2 9 146,1-27 10,-1 1 0,-1 0 0,0 0 0,0-1 0,-2 1 0,1-1-1,-5 9-9,5-14-5,0 0-1,0-1 0,0 1 0,1 0 1,0 0-1,0 0 0,1 0 0,0 0 1,0-1-1,1 1 0,0 0 0,0 0 1,0 0-1,1 0 0,0-1 0,0 1 1,1-1-1,0 1 0,3 5 6,-2-4 4,0 1 1,-1 1-1,0-1 0,0 0 0,-1 1 1,-1-1-1,1 1 0,-1-1 0,-1 1 1,0 0-1,0 0 0,-1-1 0,-1 1 1,1-1-1,-2 2-4,-4 17 8,-2 1 0,-1-1 0,-1-1 0,-4 6-8,-11 25 37,3 0 1,0 7-38,15-36 4,0 1 0,2 0 1,2 0-1,0 0 0,2 10-4,2-39-46,-1 13 123,1-1 1,0 1-1,1 0 0,1-1 1,0 1-1,1 0-77,-2-10-74,0-1 1,1 0-1,-1 0 0,0 0 0,1 0 0,0 0 0,0 0 0,0-1 1,0 1-1,0-1 0,0 1 0,1-1 74,-1 0-325,1 0 0,-1 0-1,1-1 1,0 0 0,-1 1 0,1-1 0,0 0-1,0 0 1,0-1 0,0 1 0,0 0-1,0-1 1,0 0 0,0 0 0,1 0 325,6 0-5493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55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0,'0'0'5728,"0"0"-3447,0 0-1096,0 0-388,0 0-266,-6 1-123,-17 2-170,17-3-121,6 0-15,0 0 34,0 0 58,1 1-169,-1 0 0,1 0 0,-1-1 0,1 1 0,0 0 0,-1 0 0,1-1 0,0 1 0,0-1 0,0 1 0,-1-1 0,1 1 0,0-1 0,0 1 0,0-1 0,0 0 0,0 0 0,0 1 0,0-1-25,2 1 78,56 21 621,1-3 1,1-3-1,0-2 1,49 4-700,256 12 327,-160-16-112,-124-6-874,-105-8-2772,-8 0-4888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55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7652,'0'0'1155,"0"0"56,0 0-27,0 0 46,0 0-280,0 0-502,2 13-280,-1-3-90,1 1-1,0-1 0,1 1 0,0-1 0,1 0 0,0 0 0,1 0 0,0 0 0,0-1 0,2 1-77,6 8 46,2-1 0,0 0-1,1-1 1,0 0-1,2-2 1,-1 0 0,2-1-1,0-1 1,0 0-1,1-2 1,10 4-46,-15-2-526,-15-12 400,0 0 0,0 0 0,1 0 0,-1 1 0,0-1 0,0 0 0,0 0 0,0 1 1,0-1-1,0 0 0,0 0 0,0 1 0,1-1 0,-1 0 0,0 0 0,0 1 0,0-1 0,0 0 0,0 0 0,0 1 0,0-1 0,-1 0 0,1 0 0,0 0 0,0 1 0,0-1 0,0 0 0,0 0 0,0 1 1,0-1-1,0 0 0,-1 0 0,1 0 0,0 1 0,0-1 0,0 0 0,0 0 0,-1 0 0,1 0 0,0 1 0,0-1 0,-1 0 0,1 0 0,0 0 0,0 0 0,0 0 0,-1 0 0,1 0 0,0 0 1,0 0-1,-1 0 0,1 0 0,0 0 0,0 0 0,-1 0 0,1 0 0,0 0 0,0 0 0,-1 0 0,1 0 0,0 0 0,0 0 0,-1 0 0,1 0 0,0 0 0,0-1 126,-14 1-4719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4:56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386 1 9540,'0'0'721,"0"0"-49,0 0 192,0 0 529,0 0-545,0 0-175,-114 13-449,71 19-192,-6 1 16,1 3-32,4 0 64,6-7-64,11-2-16,12-3-48,8 8-16,7-26-2257,0 1-2593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15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498 45 6083,'0'0'779,"0"0"-72,0 0-216,0 0-51,0 0 120,0 0-26,0 0-254,-22-7-141,-70-21-27,88 26-56,0 0 0,-1 1 0,0 0 0,1 0 0,-1 0 0,0 0 0,1 1 0,-1 0 0,0 0 0,0 0 0,-2 0-56,-8 2 155,10-1-134,0-1 1,1 1-1,-1 1 1,0-1 0,1 1-1,-1 0 1,1 0-1,0 0 1,-1 0 0,1 1-1,0 0 1,1 0-1,-1 0 1,0 0 0,1 0-1,0 1 1,-1 0-22,-12 15 21,1 0 0,-11 19-21,20-29 26,-22 34-12,2 1 0,3 1 0,-8 20-14,18-33 5,2 1-1,0 0 1,3 0 0,0 1 0,0 17-5,4-6-26,2 1 1,2-1-1,4 28 26,3-36-13,1 0 1,1 0-1,2-1 0,13 26 13,-20-49-2,1-1 1,1 0-1,0 0 0,1-1 0,0 0 1,1 0-1,6 6 2,-8-10 13,0-2 0,0 1 1,1-1-1,0 0 0,0 0 0,0-1 1,1 0-1,-1 0 0,1-1 0,0 0 1,0 0-1,4 0-13,10 2 55,0-2 1,-1-1-1,2-1 1,-1 0-1,4-2-55,4 0 24,-24 1-17,0 0-1,0-1 1,0 0-1,0 0 1,0 0-1,-1-1 0,1 0 1,-1 0-1,1 0 1,-1-1-1,0 0 1,1 0-1,0-1-6,1-2 6,1 0 0,-1-1 0,0 0 1,0 0-1,-1-1 0,0 1 0,4-9-6,2-3 16,-2-2 0,0 0 1,-1 0-1,-2-1 0,0 0 0,2-13-16,1-20 59,-3-1-1,-2 1 0,-3-5-58,1-4 15,1 10 22,-4 0 1,-2-12-38,1 58 10,0 0 1,-1 0-1,0-1 1,-1 1-1,0 0 1,0 0-1,-1 1 1,0-1-1,0 1 1,0 0-11,-13-18 305,-2 1 1,-4-4-306,-20-26 594,40 50-595,1-1 0,0 1 0,0-1 0,0 1 0,0-1 0,1 0 0,0 0 1,0 1 124,0 1 1,0-1-1,0 1 1,-1 0-1,1-1 0,-1 1 1,1 0-1,-1 0 0,0 0 1,0 0-1,-1 0 1,-1-1-125,0-3 531,3 5-8906,1 2 8348,0 0-6784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16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23 4994,'0'0'667,"0"0"-101,0 0-62,0 0 102,0 0 146,0 0 128,-20 2-162,-6 3-485,12-2 206,-2-1-1,1 0 1,0-1 0,-10-1-439,24 0 226,1 1-222,1 0-1,-1-1 0,0 1 1,1 0-1,-1 0 0,1-1 1,-1 1-1,1 0 0,-1-1 1,1 1-1,0-1 0,-1 1 1,1-1-1,-1 1 0,1-1 1,0 1-1,0-1 0,-1 0 1,1 1-1,0-1 0,0 0 0,-1 0 1,1 1-1,0-1 0,0 0-3,26 6 6,-20-5 12,92 18 224,2-4-1,-1-4 0,1-6 1,15-3-242,-73-5 161,1-1 1,-1-2-1,29-9-161,-26 5 67,0 2 0,0 2 1,8 2-68,238 2 236,124-5-8,-336 6-106,-47 2 90,0-2 0,0-2 1,0 0-1,3-3-212,-29 5 117,1 0 0,-1 0 0,1 1 0,-1 0-1,6 1-116,10 1 438,-20-3-246,1 1 1,-1-1-1,1 0 0,-1 1 1,0-1-1,1-1 1,-1 1-1,3-2-192,16-8-2363,-15 7 343,5-3-4434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17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61 5683,'0'0'941,"0"0"-322,0 0-202,0 0 383,0 0 318,0 0-419,-11-2-200,0 0-421,-18-4 306,29 6-381,0 0 0,0 0 0,0 0 1,0 0-1,0 0 0,0 0 0,0 0 0,0 0 0,0 0 0,0-1 0,0 1 0,1 0 1,-1 0-1,0 0 0,0 0 0,0 0 0,0 0 0,0 0 0,0 0 0,0 0 0,0 0 1,0 0-1,0 0 0,0 0 0,0 0 0,0 0 0,0 0 0,0 0 0,0 0 0,0-1 0,0 1 1,0 0-1,0 0 0,0 0 0,0 0 0,0 0 0,0 0 0,0 0 0,0 0 0,0 0 1,0 0-1,0 0 0,0 0 0,0-1 0,0 1 0,0 0-3,25-1 3,600-20 2998,7 0 556,-570 22-3451,-22 1-859,0-3-1,10-2 754,-31-1-4071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20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178 151 2833,'0'0'5144,"0"0"-3343,0 0-1470,23-7-254,67-16 76,0 4 1,5 3-154,63-2 1646,79 4-1646,-610 26 702,-125-12 2118,527-9-2796,72-11-156,0 4 0,1 5 1,95 2 131,-225 11 12,0 1 1,0 2-1,-27 7-12,-13 3 24,33-8-4,-9 1 45,0-1 1,0-2-1,-7-2-65,425-3-67,-374 0 102,0 0 29,0 0-16,0 0 38,0 0 76,0 0 92,0 0 47,0 0-98,0 0-139,7-2-126,-1-1-1,1 1 1,-1-1-1,0 0 1,1-1-1,-1 1 1,-1-1-1,5-4 63,22-14-3923,-10 9-3105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21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21 5138,'0'0'995,"0"0"-42,0 0 26,0 0-8,0 0-45,0 0-64,-13-3-51,-38-8-19,38 8 184,13 1-756,9 1-261,888 1 2528,-857 2-2376,0 2 0,0 2 0,8 3-111,6 1 163,11-2-163,19-2 80,-36-3 22,-1 1-1,0 3 0,38 10-101,-63-12 199,0 0-1,0-2 1,0 0-1,1-2 1,1 0-199,-9 6-1900,-13-5-2104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34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136 347 176,'0'0'2265,"0"0"2503,-21 5-2639,-65 17-1086,84-21-985,0-1 0,0 0 0,0 1 1,1 0-1,-1-1 0,0 1 0,0 0 1,0 0-1,1 0 0,-1 0 0,1 0 1,-1 0-1,0 0 0,1 1 0,-1 0-58,2-2 3,0 1-1,0-1 0,0 1 0,0-1 0,0 0 0,0 1 1,0-1-1,0 0 0,0 1 0,0-1 0,1 1 0,-1-1 1,0 0-1,0 1 0,0-1 0,1 0 0,-1 0 1,0 1-1,0-1 0,1 0 0,-1 0 0,0 1 0,1-1 1,-1 0-1,0 0 0,1 0 0,-1 1 0,0-1 0,1 0 1,-1 0-1,0 0 0,1 0 0,-1 0 0,0 0 1,1 0-3,11 3 31,1-1 1,-1-1-1,0 0 1,1 0-1,-1-2 1,7 0-32,15 0 160,-24 0-134,-1 0 0,0 0-1,0-1 1,-1 0 0,1-1 0,0 0 0,-1-1-1,1 1 1,-1-2 0,0 1 0,-1-1 0,1 0-1,-1-1 1,0 0 0,0 0 0,-1 0 0,1-1-1,-1 0 1,-1 0 0,4-7-26,2 0 40,-2-2 0,0 1 0,-1-1 0,0-1 0,-2 1-1,0-1 1,-1 0 0,0-1 0,-1 1 0,-1-6-40,-1-60 190,-2 82-174,1 0 1,-1-1-1,0 1 1,-1 0-1,1-1 1,0 1-1,0 0 1,-1-1 0,1 1-1,0 0 1,-1 0-1,1-1 1,-1 1-1,0 0 1,1 0-1,-1 0 1,0 0-1,0 0 1,1 0 0,-1 0-1,0 0 1,0 0-1,0 0 1,0 0-1,0 1 1,-1-1-17,-2-1 173,1 1-1,-1 0 1,0 1-1,1-1 1,-1 1 0,0-1-1,1 1 1,-5 0-173,8 0 15,-1 0-1,1 0 1,0 0 0,-1 0 0,1 0-1,-1 0 1,1 0 0,-1 1-1,1-1 1,-1 0 0,1 0 0,-1 0-1,1 0 1,-1 1 0,1-1-1,0 0 1,-1 0 0,1 1 0,-1-1-1,1 0 1,0 1 0,-1-1-1,1 0 1,0 1 0,-1-1 0,1 1-1,0-1 1,0 1 0,-1-1 0,1 0-1,0 1-14,-5 14 56,1 0-1,0 0 0,2 0 0,-1 1 1,1 11-56,0-4 19,-33 626 150,29-442-199,5-194 28,-9 152-4,7-134 1,-2-1 1,-2 0-1,0 0 0,-5 8 5,9-29-3,-1 0 0,1-1 0,-1 1 0,-1-1 0,0 0 0,0 0 0,-6 7 3,9-13 1,-1 1 1,1-1-1,-1 0 0,1 0 1,-1 0-1,0 0 0,0 0 1,0-1-1,0 1 0,0-1 1,0 0-1,0 1 0,0-2 1,0 1-1,-1 0 0,1-1 1,0 1-1,-1-1 0,1 0 1,0 0-1,-1 0 0,-1-1-1,3 0-3,0 1-1,0-1 1,-1 0-1,1 0 1,0 0-1,0-1 0,1 1 1,-1 0-1,0-1 1,0 1-1,0-1 0,1 0 1,-1 1-1,1-1 1,0 0-1,-1 0 1,1 0-1,0 0 0,0 0 1,0 0-1,0 0 1,1-1-1,-1 1 0,0 0 1,1-2 3,-3-10-7,0 0 0,1 0 1,0-11 6,2 21-3,-2-23-15,1-1-1,1 1 0,2-1 1,1-3 18,-1 20-4,0 0 0,0 0 1,2 0-1,-1 1 1,1-1-1,1 1 0,0 0 1,0 0-1,1 0 0,0 1 1,4-5 3,5-2-149,0 1 1,1 0 0,1 1 0,0 1-1,0 0 1,2 1 0,-1 1 0,2 1-1,8-3 149,39-14-2819,1 3 0,15 0 2819,45-17-4934,-11-1 4494,-137 44 8787,-22-3-7623,11-1-226,-24 2 108,55 0-742,0-18-135,0 31 117,0 30 256,0 8 23,0-51-131,0 0 0,0 0 0,0 1 0,0-1 0,0 0 0,0 0 0,0 0 0,0 0 0,0 1 0,0-1-1,0 0 1,0 0 0,1 0 0,-1 0 0,0 1 0,0-1 0,0 0 0,0 0 0,0 0 0,1 0 0,-1 0-1,0 0 1,0 0 0,0 1 0,0-1 0,1 0 0,-1 0 0,0 0 0,0 0 0,0 0 0,1 0-1,-1 0 1,0 0 0,0 0 0,0 0 0,1 0 0,-1 0 0,0 0 0,0 0 0,0 0 0,0 0 0,1 0-1,-1 0 1,0-1 0,0 1 0,0 0 6,4 0-69,0 0 35,1 1 25,0-1 1,0 0-1,0 0 1,0-1-1,0 1 1,0-1-1,0 0 0,0-1 1,-1 1-1,1-1 1,0 0-1,-1 0 0,1 0 1,-1-1-1,2 0 9,57-54 77,-30 26-66,-32 31 37,-1 0 83,0 0 29,0 0-29,0 0 18,0 0-5,0-2 1022,0 2-1149,0 0 0,0-1 0,0 1 0,0 0 0,0 0 0,0-1 0,0 1 0,0 0 0,0-1 0,0 1 0,0 0 0,0 0 0,0-1 1,-1 1-1,1 0 0,0 0 0,0-1 0,0 1 0,0 0 0,0 0 0,0-1 0,-1 1 0,1 0 0,0 0 0,0 0 0,0-1 0,-1 1 0,1 0 0,0 0 0,0 0 0,-1 0 0,1-1 1,0 1-1,0 0 0,-1 0 0,1 0 0,0 0 0,0 0 0,-1 0 0,1 0 0,0 0 0,-1 0 0,1 0 0,0 0 0,0 0 0,-1 0 0,1 0 0,0 0 0,0 0 0,-1 0 0,1 0 1,0 0-1,-1 1 0,1-1-17,0 0-14,0 0-92,-14-8 66,3 3 73,0-1 1,-1 2 0,0 0 0,0 0 0,0 1-1,0 0 1,0 1 0,0 1 0,-1 0-1,1 1 1,-1 0 0,-1 0-34,10 1 12,1-1-1,-1 1 1,1 0-1,-1 0 1,1 0 0,-1 0-1,1 1 1,-1-1-1,1 1 1,0 0 0,0 0-1,0 0 1,0 1-1,0-1 1,0 0 0,1 1-1,-1 0 1,1 0-1,0 0 1,-1 2-12,-1 0-11,1 0 1,0 0-1,0 0 0,1 1 1,-1-1-1,1 1 0,0 0 1,1 0-1,0 0 0,-1 0 1,2 0-1,-1 2 11,1-7-3,0-1-1,0 1 1,1 0 0,-1-1-1,0 1 1,0-1 0,1 1-1,-1-1 1,0 1 0,1 0-1,-1-1 1,0 1 0,1-1-1,-1 0 1,1 1 0,-1-1-1,1 1 1,-1-1 0,1 0-1,-1 1 1,1-1 0,-1 0-1,1 1 1,0-1 0,-1 0-1,1 0 1,-1 0-1,1 0 1,0 1 0,-1-1-1,1 0 1,-1 0 0,1 0-1,0 0 4,28 0-86,-18-1 65,-4 0 19,0 0 1,1 0 0,-1-1 0,0 0-1,-1 0 1,1-1 0,0 0 0,-1 0-1,1-1 1,-1 1 0,0-2-1,0 1 1,0 0 0,-1-1 0,1-1 1,9-6 0,-15 12 1,0 0 0,0-1-1,0 1 1,0 0 0,0 0 0,0 0 0,0 0 0,1 0-1,-1 0 1,0 0 0,0-1 0,0 1 0,0 0 0,0 0-1,0 0 1,0 0 0,0 0 0,0 0 0,0 0-1,0 0 1,0 0 0,0-1 0,1 1 0,-1 0 0,0 0-1,0 0 1,0 0 0,0 0 0,0 0 0,0 0 0,0 0-1,0 0 1,1 0 0,-1 0 0,0 0 0,0 0-1,0 0 1,0 0 0,0 0 0,0 0 0,0 0 0,1 0-1,-1 0 1,0 0 0,0 0 0,0 0 0,0 0 0,0 0-1,0 0 1,0 0 0,1 0 0,-1 0 0,0 1-1,0-1 1,0 0 0,0 0 0,0 0 0,0 0 0,0 0-1,0 0 1,0 0 0,0 0 0,0 0 0,1 1 0,-1-1-1,0 0 1,0 0-1,-5 10 120,-8 12 44,12-21-172,0 0 0,1-1 0,-1 1 0,1 0 0,0 0 0,-1-1 0,1 1 0,0 0 0,-1 0 0,1 0 0,0 0 0,0 0 0,0-1 0,0 1 0,0 0 0,0 0 0,0 0 8,0-1-6,0 1 0,0-1 0,0 1 0,1-1 0,-1 0 0,0 1 1,0-1-1,1 0 0,-1 1 0,0-1 0,0 0 0,1 1 0,-1-1 0,1 0 0,-1 0 0,0 1 1,1-1-1,-1 0 0,0 0 0,1 0 0,-1 0 0,1 0 0,-1 1 0,1-1 6,32 0-207,-20-1 188,7 2-580,39 0 1307,-32-6-3188,-7-6-4434,-12 3 1093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34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9092,'0'0'1313,"0"0"-977,0 0-16,0 0 176,-27 133-128,27-84-79,0-2-161,0-11-64,0-7-64,22-11 0,5-7 0,3-11-32,0 0-625,-23-14-3745,-2-10-2017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1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75 196 11173,'0'0'1590,"0"0"-944,0 0-494,0 0-59,9-6 6,-4 2-76,1 0 0,0 1 1,0-1-1,1 2 0,-1-1 0,1 1 0,-1 0 0,1 0 1,0 0-1,0 1 0,-1 0 0,1 1 0,7 0-23,-13 0 7,0 0 0,1 0-1,-1 0 1,0 1-1,0-1 1,1 0 0,-1 1-1,0-1 1,0 1-1,0-1 1,0 1 0,0 0-1,1-1 1,-1 1-1,-1 0 1,1 0 0,0 0-1,0 0 1,0 0-1,0 0 1,-1 0 0,1 0-1,0 0 1,-1 0-1,1 0 1,-1 0 0,1 1-1,-1-1 1,1 0-1,-1 0 1,0 0-1,0 1 1,0 0-7,2 8 34,-2 0-1,1-1 0,-2 1 1,0 5-34,1 5 54,-1-12-37,1 0-1,-2 0 1,1 0 0,-1 0 0,0 0-1,0 0 1,-1-1 0,0 1 0,0-1-1,-3 4-16,-8 12 29,-1-1-1,-10 12-28,-9 12 59,19-13-43,15-32-19,-1 1 1,1-1 0,-1 1-1,1-1 1,0 0-1,0 1 1,0-1-1,0 1 1,0-1-1,0 1 1,0-1 0,0 1-1,0-1 1,1 0-1,-1 1 1,1-1-1,-1 0 1,1 1-1,-1-1 1,1 0 0,0 1-1,0-1 1,0 0 2,4 3-4,1-1 0,-1 0 0,1 0 1,0-1-1,0 1 0,0-1 0,0-1 1,1 1-1,-1-1 0,4 0 4,-2 1-3,1-1 0,-1 2 0,1-1 0,-1 1 0,0 0 0,1 1 3,-7-2 3,-1-1-1,1 0 1,-1 0 0,1 1 0,-1-1 0,0 1-1,0-1 1,0 1 0,0 0 0,0-1 0,0 1-1,0 0 1,-1 0 0,1 0 0,-1 0 0,1-1-1,-1 1 1,1 0 0,-1 0 0,0 0 0,0 0-1,0 0 1,0 0 0,-1 1-3,1 2 12,-1 0 1,0 0-1,0 0 1,0 0-1,-1-1 0,0 1 1,1-1-1,-2 1 0,-1 3-12,-16 18 77,-1-1-1,-1-1 0,-1 0 0,-7 3-76,-24 25 85,10-8-453,42-41-2119,2-3-3038</inkml:trace>
  <inkml:trace contextRef="#ctx0" brushRef="#br0" timeOffset="1">1005 1 9973,'0'0'2689,"0"0"-2049,38 123 513,-71-36-49,-14 12-624,-10-1-304,-3-4-48,10-16-128,38-64-832,10-14-4626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1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30 6995,'0'0'1873,"0"0"-846,0 0 507,0 0 286,0 0-457,0 0-784,-15-5-376,-46-15-102,60 19-90,-1 0 0,1 1 0,-1-1 1,1 1-1,-1-1 0,0 1 0,1 0 0,-1 0 0,0-1 0,1 1 0,-1 0 1,1 1-1,-1-1 0,0 0 0,1 0 0,-1 1 0,1-1 0,-1 1 0,0-1 1,1 1-1,0 0 0,-1 0 0,1-1 0,-1 1 0,1 0 0,0 0 0,0 1 1,-1-1-1,1 0 0,0 0 0,0 0 0,0 1 0,0-1 0,0 1 0,1-1 1,-1 0-1,0 1 0,1-1 0,-1 2-11,-1 5 21,1 0-1,0 0 1,0 0 0,1 0-1,0 0 1,0 0 0,1 1-21,0 5-13,-1 0 8,0-1 0,1 1 0,1-1 0,0 1 0,1-1 0,0 0 0,5 12 5,-1-8 13,-1 1 1,-1-1-1,0 1 0,-2 0 1,0 0-1,-1 0 0,0 0 1,-2 9-14,0-25 5,0 1 0,-1-1 0,1 0 0,-1 1 1,1-1-1,-1 0 0,0 0 0,0 0 0,0 1 1,0-1-1,0 0 0,0 0 0,0 0 0,-1-1 1,1 1-1,-1 0 0,0 0 0,1-1-5,-4 3 12,0 0-1,-1 0 1,1 0-1,-1-1 1,1 0-1,-1 0 1,-1-1-12,-15 7 41,-1-2-1,-1-1 1,-9 1-41,29-6 5,-24 4-49,-1-2-1,1-1 1,-19 0 44,47-3-32,0 1 0,-1 0 0,1 0 0,0 0 0,-1 0 0,1 0 1,0 0-1,0-1 0,-1 1 0,1 0 0,0 0 0,0 0 0,-1-1 0,1 1 0,0 0 1,0 0-1,0-1 0,0 1 0,-1 0 0,1 0 0,0-1 0,0 1 0,0 0 0,0-1 1,0 1-1,0 0 0,0 0 0,0-1 0,0 1 0,0 0 0,0-1 0,0 1 0,0 0 1,0-1-1,0 1 0,0 0 32,1-15-603,0 13 356,1-7-287,0 1 1,1 0 0,1 0-1,-1 0 1,1 0 0,0 0-1,1 1 1,0 0 0,0 0-1,3-3 534,20-20-4791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35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0 362 48,'0'0'6643,"0"0"-4477,0 0-1995,0 0-752,2 14 298,1 11-1115,2-1 0,1 0 0,8 21 1398,-11-35-275,1 0 1,0 0-1,1 0 1,0-1-1,0 1 0,1-1 1,1 0-1,-1-1 1,1 0-1,1 0 1,7 6 274,-10-11 183,1 0 1,-1-1-1,1 0 0,0 0 1,0-1-1,0 1 1,-1-1-1,1-1 0,0 1 1,0-1-1,0 0 1,0 0-1,0-1 0,1 0-183,-1 1 325,-1-1-220,-1 0 0,1 0 0,-1 0 0,0 0 0,1-1 0,-1 0 0,0 0 1,0 0-1,0-1 0,0 1 0,-1-1 0,1 0 0,-1 0 0,1 0 0,-1 0 0,0-1 0,0 1 1,0-2-106,10-13 188,0-1 1,-1 0-1,1-5-188,-7 14 99,8-16-27,-2 0 1,0-1-1,-1 0 1,-2-1-1,-1 1 1,-1-2 0,-1 1-1,-2-1 1,0 0-1,-2-22-72,-1 12 239,1 25 99,-2 1 0,0 0 0,-1 0 0,0 0 0,-2-9-338,2 20 144,0 0 1,0 0-1,0 0 0,-1 0 0,1 0 0,-1 0 1,1 0-1,-1 0 0,0 0 0,0 1 0,1-1 1,-1 1-1,0-1 0,-1 1 0,1 0 0,0 0 1,0 0-1,0 0 0,-1 0 0,1 0 0,0 1 1,-1-1-1,1 1 0,-1-1 0,1 1 1,0 0-1,-1 0 0,1 0 0,-1 1 0,1-1 1,-1 0-1,1 1 0,0 0 0,-1-1 0,1 1 1,0 0-1,0 0 0,-1 1-144,0 0 56,1 1-1,-1 0 1,1 0 0,0 0 0,0 1-1,0-1 1,0 0 0,0 1-1,1 0 1,-1 3-56,-11 43 106,10-36-78,-8 45 10,3 0 0,2 0 1,3 58-39,3-100 3,0 0 0,1 1 0,1-1 1,1 0-1,1 0 0,0-1 0,1 1 1,1 1-4,-2-9-2,1-1 1,-1 1 0,1-1-1,1 0 1,-1 0-1,1-1 1,1 0 0,0 0-1,-1 0 1,2-1 0,-1 0-1,1 0 1,0-1-1,0 0 1,2 1 1,7 1-37,0-1 0,0 0 0,1-2 0,0 0 0,0 0 1,0-2-1,0 0 0,0-1 0,0-1 0,0-1 0,1-1 0,9-2 37,-25 4-138,1-1 0,-1 0 0,0 0 0,1 0 0,-1-1-1,0 1 1,0-1 0,0 0 0,0 0 0,0 0 0,0 0 0,0 0 0,1-2 138,23-31-4589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36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6371,'0'0'1248,"0"0"-1039,0 0-161,0 0 48,-5 124 64,5-86-96,8 0 0,4 0-64,-2-7-48,-10-26-3714,0-5 1233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4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3778,'0'0'1777,"0"0"-238,0 0-240,0 0-184,0 0-469,0 0-417,-7 3-167,-21 10-57,79-9 19,398 5 1473,-354-13-1230,0-4-1,7-5-266,-62 10-1220,36 2 1220,-67 1-1218,-8 0-6095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09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7283,'0'0'873,"0"0"7,0 0-120,0 0-215,-7 5-321,-22 13-216,29-17-10,0-1-1,0 0 1,-1 0 0,1 0-1,0 0 1,0 0 0,-1 0 0,1 1-1,0-1 1,0 0 0,0 0 0,0 0-1,-1 0 1,1 1 0,0-1 0,0 0-1,0 0 1,0 1 0,0-1-1,0 0 1,-1 0 0,1 0 0,0 1-1,0-1 1,0 0 0,0 1 0,0-1-1,0 0 1,0 0 0,0 1-1,0-1 1,0 0 0,0 0 0,0 1-1,0-1 1,0 0 0,1 0 0,-1 1-1,0-1 1,0 0 0,0 0 0,0 0-1,0 1 1,0-1 0,1 0-1,-1 0 1,0 0 0,0 1 0,0-1-1,1 0 1,-1 0 0,0 0 0,0 0 2,14 6 7,-11-5-14,49 16 113,0-2 0,2-3 1,13 1-107,167 17 545,-176-24-427,367 34 701,244-14-819,-522-24 117,-145-2-74,-4 0 127,-67 0 60,-762 15 1291,826-15-1387,-2 1 113,10-1-181,15-1-132,330-9 103,-157 6 225,-250 10-216,1 3 0,-2 3-46,-65 11 41,27-10-105,-99 1 64,253-17-39,1-3 0,-2-2 0,8-4 39,2 0 2,0 2-1,15 3-1,8 5 170,-570 2 129,455-1-243,9-4-18,20 2-87,-2 2 36,1 0-1,-1-1 0,1 1 1,0 0-1,0-1 0,-1 1 0,1 0 1,0 0-1,0-1 0,0 1 0,0 0 1,0 0-1,0 0 0,1 0 1,-1 1-1,0-1 0,0 0 0,1 0 1,-1 1-1,0-1 0,1 0 14,38-15-11,-30 12 6,17-5 16,1 0-1,0 2 0,0 1 1,1 1-1,21 0-10,41 1 44,15 4-44,-39 0 27,-41 3-8,-26-3 2,0 0 43,0 0 53,0 0 164,-5 0 988,-7-2-1152,0 0 0,-1 0 0,1-1 0,0 0 0,1-1 0,-10-5-117,-22-6 672,23 10 335,20 5-1016,0 0 0,1 0 0,-1 0 0,0 0 0,0 0 0,0 0 0,0 0 0,0 0 0,0 0 0,0 1 0,0-1 0,0 0 0,0 0 0,0 0 0,0 0 0,0 0 0,0 0 0,0 0 0,0 0 0,0 0 0,0 0 0,0 0 0,0 0 0,0 0 0,0 0 0,0 0 0,0 0 0,0 1 0,0-1 0,0 0 0,0 0-1,-1 0 1,1 0 0,0 0 0,0 0 0,0 0 0,0 0 0,0 0 0,0 0 0,0 0 0,0 0 0,0 0 0,0 0 0,0 0 0,0 0 0,0 0 0,0 0 9,25 14-1750,-22-12 1709,5 2-458,52 29-5325,-52-28 2430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15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4626,'0'0'2070,"0"0"-1333,0 0-609,0 0 19,0 0 295,0 0 20,0 2-257,0 31 310,-1 0-1,-1-1 0,-2 1 0,-2 4-514,-4 16 214,3 0 1,2 0-1,3 1 0,2 15-214,0-69-104,0-1-998,0-7-2860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16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732 81 7652,'0'0'1616,"0"0"-1312,0 0-408,16-12 131,54-37 48,-65 46-61,0 0 0,1 0 0,0 1 0,0 0 0,-1 0 0,1 1 1,0 0-1,0 0 0,1 0 0,-1 1 0,0-1 0,0 1 0,0 1 1,1-1-15,13 1 74,-18-1-56,0 1 0,1-1 1,-1 0-1,0 1 0,0-1 0,0 1 1,0 0-1,0 0 0,0 0 1,0 0-1,0 0 0,0 0 0,0 0 1,0 1-1,-1-1 0,1 1 0,0-1 1,-1 1-1,0 0 0,1 0 0,-1-1 1,0 1-1,0 0 0,0 0 1,0 0-1,0 0 0,0 1-18,3 10 122,0 0-1,0 0 1,-1 0-1,0 7-121,4 15 69,11 23-581,-17-51-2263</inkml:trace>
  <inkml:trace contextRef="#ctx0" brushRef="#br0" timeOffset="1">95 177 3426,'0'0'1779,"0"0"-1184,0 0-422,0 0 134,0 0 144,0 0-120,3-2 1177,-1 10-695,-2 51 60,1 39-49,-6 11-824,4-65 465,1-27-1145,0-15-894,0-5-1205,0-14-2612</inkml:trace>
  <inkml:trace contextRef="#ctx0" brushRef="#br0" timeOffset="2">1 105 5442,'0'0'2290,"0"0"-1522,0 0-768,0 0-96,0 0 96,0 0 96,67-42-16,-40 42 48,-4 0-32,-4 18-16,-4 13 80,-2 9 16,-3 5-16,-5-7-160,-5-27-1392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18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7475,'0'0'1321,"0"0"-995,0 0-257,7-5 11,6-2-44,-9 5 11,1-1-1,-1 1 0,1-1 1,-1 0-1,0 0 1,2-2-47,-6 4 232,0 1 395,0 0 488,0 0 43,0 0-355,0 0-371,0 0-186,0 0-150,0 0-30,0 0 6,0 0-13,0 0 26,0 0 65,0 0 61,0 0-38,0 0-21,0 0-32,0 0-5,0 0-6,0 0-61,0 0-13,0 0 5,0 0-19,0 0 9,0 0 47,0 0-8,0 0-10,0 0-24,0 0-49,0 0-423,0 0-1698,0 0-2592,0 0-1836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20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509 32 2369,'0'0'430,"0"0"551,0 0 796,0 0-710,0 0 49,-24-5 276,3 0-1020,-4-1 41,0 0 0,0 2 1,-1 1-1,1 2 1,-3 0-414,14 1 252,0 0 0,0 1 0,-1 1 0,1 0 0,0 1 0,0 0 0,0 1 1,1 1-1,-1 0 0,-10 6-252,23-10 9,-1 1 0,1-1 0,0 0-1,0 0 1,0 1 0,0-1 0,0 1 0,0-1 0,0 1 0,0-1 0,1 1 0,-1-1 0,0 1-1,1 0 1,-1-1 0,1 1 0,0 0 0,0-1 0,0 1 0,0 0 0,0 0 0,0-1 0,0 1 0,0 0-1,1-1 1,-1 1-9,1 3 0,0-1 0,0 1 0,0-1-1,1 1 1,-1-1 0,1 0 0,1 1-1,-1-1 1,2 2 0,11 10-6,0 0-1,2-1 1,0 0 0,0-1-1,1-1 1,5 1 6,5 6 14,24 20-14,-49-37 3,1 0 0,-1 0 0,0 1-1,-1-1 1,1 1 0,0-1 0,-1 1-1,0 0 1,0 0 0,1 3-3,-2-5 3,-1-1-1,0 1 1,1 0-1,-1-1 1,0 1-1,0 0 1,0-1-1,0 1 1,0-1-1,-1 1 1,1 0 0,0-1-1,-1 1 1,1-1-1,-1 1 1,1-1-1,-1 1 1,0-1-1,0 1 1,0-1-1,0 0 1,0 1 0,0-1-1,0 0 1,0 0-1,0 0 1,-1 0-1,1 0 1,0 0-1,-1 0 1,0 0-3,-12 7 9,0-2 0,0 0 1,0 0-1,-1-1 0,0-1 1,0-1-1,-9 1-9,-24 3 103,-38 1-103,-1-7-43,87-1 31,-1 0 0,0 0 0,1 0 0,-1 0 0,0-1 0,0 1 0,1 0 0,-1 0 0,0-1 0,1 1 0,-1 0 0,0-1 0,1 1 0,-1 0 0,1-1 0,-1 1 0,0-1 0,1 1 0,-1-1 0,1 1 0,0-1 0,-1 0 0,1 1 0,-1-1 0,1 1 0,0-1 0,-1 0 0,1 1 0,0-1 0,0 0 0,0 0 0,-1 1 0,1-1 0,0 0 0,0 1 0,0-1 0,0 0 0,0 0-1,0 1 1,1-1 0,-1 0 0,0 0 0,0 1 0,0-1 0,1 0 12,11-31-1580,-10 29 1212,1 0-1,-1 0 1,1 0-1,0 0 1,0 0-1,1 1 1,-1-1 368,28-21-3778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24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9893,'0'0'1496,"0"0"-743,0 0-481,0 0-166,-1 22 30,-2 7-41,0-8 2,1 0 0,1-1 0,1 1 0,1 0-1,2 5-96,-3-24 3,1 0-1,-1 0 0,1-1 1,0 1-1,0 0 0,0-1 0,0 1 1,0-1-1,1 1 0,-1-1 1,0 1-1,1-1 0,-1 0 0,1 0 1,-1 0-1,1 0 0,-1 0 1,1 0-1,0 0 0,0 0 0,-1-1 1,1 1-1,0-1 0,0 1 1,0-1-1,0 0 0,-1 1 0,1-1 1,0 0-1,1 0-2,8 0-3,0 1 1,1-2 0,-1 1-1,5-2 3,-11 1-17,1 0 0,-1-1 0,0 1 0,0-1 0,0 0 0,0-1 0,0 1 0,-1-1 0,1 0 0,-1 0-1,0 0 1,0-1 0,0 1 0,0-1 0,0 0 0,2-4 17,6-9-940,0-1-1,-1-1 1,6-15 940,-8 17-1349,0-1 1,2 2 0,3-6 1348,-14 23 72,0-1-1,0 0 1,0 0 0,0 0 0,0 0 0,0 0-1,0 0 1,0 0 0,0 0 0,0 0 0,0 0-1,0 0 1,0 1 0,0-1 0,0 0-1,0 0 1,0 0 0,0 0 0,0 0 0,1 0-1,-1 0 1,0 0 0,0 0 0,0 0 0,0 0-1,0 0 1,0 0 0,0 0 0,0 0 0,0 0-1,0 0 1,0 0 0,0 0 0,1 0 0,-1 1-1,0-1 1,0 0 0,0 0 0,0 0 0,0 0-1,0-1 1,0 1 0,0 0 0,0 0-1,0 0 1,0 0 0,1 0 0,-1 0 0,0 0-1,0 0 1,0 0 0,0 0 0,0 0 0,0 0-1,0 0 1,0 0 0,0 0 0,0 0 0,0 0-1,0 0 1,0 0 0,0 0 0,0 0 0,0-1-1,1 1-71,-1 11 198,0-7 314,-4 63 192,-3 0 1,-2 0-1,-8 19-704,5-21 322,4 6-142,8-40-3150,0-35-4828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25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8340,'0'0'1024,"0"0"-826,22 6-177,275 67 350,-206-52-335,250 54 366,-234-56-178,0-5 0,25-4-224,54-3 426,87-13-426,-177-5 159,-2-4 0,69-21-159,78-13 147,-85 30-34,122 2-113,159 15 39,-225 4-26,-148-4-4,-1-3 0,46-10-9,123-31 39,-113 20-27,-51 17 9,1 2 0,-1 4 0,1 2 0,9 4-21,-24-2 18,106 9 11,25 0-50,-95-9 56,31 0-81,0-5 1,40-10 45,103-13 30,-68 8-39,-108 12 20,-1 3 0,1 5-1,-1 3-10,-55-1 323,0 1 1,0 2-1,-1 1 0,0 2 0,-1 1 0,0 1 1,1 2-324,-25-10 19,1 0 0,0 0 1,0-1-1,0 0 1,0 0-1,0 0 1,6-1-20,-11-1-1577,-2 0-3874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1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1 10277,'0'0'1632,"0"0"-975,0 0 191,0 0-464,-48 179-16,9-81-207,6-4-129,11-9-32,9-20-609,13-60-4193,0-5-3826</inkml:trace>
  <inkml:trace contextRef="#ctx0" brushRef="#br0" timeOffset="1">543 415 14086,'0'0'625,"0"0"-625,0 0-128,0 0-577,0 0-2640,0 0-5219</inkml:trace>
  <inkml:trace contextRef="#ctx0" brushRef="#br0" timeOffset="2">545 788 11893,'0'0'2017,"0"0"-1568,0 0-65,0 0-208,0 0-176,0 0-5411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43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0 170 13222,'0'0'347,"22"3"-216,133 7 71,12-7-202,39-4 143,120 0 21,40 17-164,-356-15-3,-5-1-4,1 1 1,0 0-1,0 0 1,0 0-1,0 1 0,3 1 7,-43 4-200,-236 1 47,129-6 184,-298 2 2207,432-6-1898,10-2-292,12-4-108,54-14 69,0 4-1,2 2 0,33-1-8,-85 14-6,-19 3 3,145-21-321,-51 15-4648,-122 8 5028,0 1-1,0 1 1,0 2-1,-14 5-55,-20 3 421,-354 52 4062,341-56-3624,139-12-563,26-7-273,75-19-23,93-30 42,-144 30-86,-29 9-60,268-57-2428,-284 67 1569,-51 9 687,-14 3 181,-36 16 335,-44 15 58,-2-3 1,-1-4-1,-1-3 0,-3-4-298,54-14 21,24-5-1947,5-1-7654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56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534 13 5186,'0'0'715,"0"0"-531,0 0-98,0 0 202,0 0 408,0 0-23,-22-2-100,-5-1-439,0-1 57,0 2-1,-17 2-190,36-1 48,0 1 0,0 0 1,1 0-1,-1 1 0,0 0 0,1 1 0,-1-1 0,0 1 0,1 1 1,0 0-1,0 0 0,-1 0 0,2 1 0,-1 0 0,0 0 1,1 0-1,0 1 0,0 0 0,0 1 0,-1 1-48,-13 15 110,1 0 1,1 2-1,1 0 0,-14 27-110,-51 109 70,77-149-63,-4 9 3,2 1-1,0 0 1,1 0 0,1 0 0,1 1-1,1 0 1,1 0 0,1 0 0,1 17-10,1-26-2,0-1 1,1 1-1,1-1 1,0 1-1,0-1 1,1 0-1,1 0 1,0 0-1,0-1 1,4 5 1,14 22 5,2 0 0,9 8-5,-29-40 2,10 14-9,1 0-1,2-1 1,0 0-1,1-2 1,0 0-1,10 6 8,-16-15-4,-1 0 0,1-1 0,0-1 0,0 0 0,1 0 0,0-2 0,0 1 0,0-2 0,1 0 0,-1 0 0,1-2 0,0 0 4,15 1 60,0-2 0,19-3-60,-38 2 25,0-1 0,0 0-1,-1-1 1,1 0-1,-1-1 1,0 0 0,0 0-1,8-6-24,1-2 38,0-2 0,-1 0 0,0-1 0,-1 0 0,-1-2 0,-1 0 0,0-1 0,-1 0 0,-1-1 0,-1-1 0,0 0 0,-2 0 0,0-1 0,-1-1-38,4-15 77,-1-1 1,-2 0-1,-1 0 0,-2-1 0,-2-1 1,-1 1-1,-2-32-77,-2 49 56,0 11 133,0 0 1,0 0-1,-1 0 0,0-1 0,-1 1-189,1 7 151,-1 0 0,1 0 0,-1 1 0,1-1 0,-1 0 0,0 1 0,0-1 0,-1 1 1,1 0-1,-1 0 0,0 0 0,0 0 0,0 0 0,0 0 0,-3-1-151,1 0 96,1 1 1,-1-1-1,1 0 0,0 0 0,0-1 1,0 1-1,1-1 0,-1 0 1,1 0-1,-2-4-96,-1 0 235,4 8 56,1 0 0,0-1 1,0 1-1,0 0 0,1-1 0,-1 1 1,0 0-1,0-1 0,1 1 0,-1-1 0,1 1 1,-1-2-292,1 2 18,0 1 20,0 0-17,0 0 0,0 0 11,0 0-88,0-2 45,0 2-2768,-2 0-3568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7:58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10117,'0'0'1171,"0"0"-312,0 0-760,26 0 15,323 0 705,-334 0-794,79 0 87,0-4-1,10-5-111,180-28 190,-365 30 250,-365 5-353,238 3 2417,304-5-2509,45-10 5,-44 4 34,49 2-34,-116 9 3,20-1-38,-113 13 105,-54 18-70,12-2 21,40-12 70,19-4 198,-1-2 1,0-1-1,0-3 0,-26 0-289,114-9-62,-1-1 0,0-2 0,8-3 62,123-31 285,-103 22-952,2 2 0,-1 3 0,30 1 667,-154 17-15,0 2 0,-9 4 15,-49 8 150,42-11 768,0-4 0,-40-2-918,148-6-36,-1-2 0,0-1 0,0-1 1,19-8 35,53-10 28,-32 12-34,-43 7-85,-83 13 116,-179 37 70,40-5 61,133-29-25,17-3 294,1-1 1,-1-2 0,-11-1-426,397-13-57,3 0 229,-636 14 642,286-4-833,0 0-53,0 0-440,3-1-1649,9-7-1716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8:27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7507,'0'0'1124,"0"0"114,0 0-49,0 0-97,-8 0-596,-15 0-487,36 0-19,60 0 104,624 0 282,-690 0-4866,-7 0-2150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8:27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8852,'0'0'3194,"22"-3"-2346,61-11-311,1 5 1,6 2-538,-25 6 217,-14-2-68,0 4 0,1 1 0,3 3-149,-28 1 77,0 1-1,0 1 1,14 7-77,19 6-646,-56-19-3708,-4-2-3780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8:28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3330,'0'0'10420,"0"0"-9907,0 0-513,0 0 0,0 0 16,0 0 352,181-45-80,-116 45-144,5 0-80,-1 0-64,6 0 16,2 3 80,0 10-96,-12 1-1697,-55-8-6451,-8 1 2738</inkml:trace>
  <inkml:trace contextRef="#ctx0" brushRef="#br0" timeOffset="1">861 171 11957,'0'0'2434,"0"0"-2370,0 0 0,0 0-64,167-12 80,-117 26-32,4 4 0,1 2 0,0 0 0,-8 2-48,-40-15-4434,-7 2-5059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8:34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0 128,'0'0'6699,"0"0"-4663,0 0-1308,0 0-306,0 0-241,-2 4-122,1-3-58,1-1 0,0 0-1,0 1 1,-1-1 0,1 1 0,0-1 0,0 1 0,-1-1 0,1 1 0,0-1 0,0 1 0,0-1 0,0 1 0,0-1 0,0 1-1,0-1 1,0 1 0,0-1 0,0 1 0,0-1 0,0 1 0,0-1 0,0 1 0,1-1 0,-1 1 0,0-1 0,0 1 0,0-1 0,1 1-1,-1-1 1,0 1 0,1-1 0,-1 0 0,0 1-1,2 0 11,0 0 0,0 1 0,0-1 0,0 0 0,0 0-1,0 0 1,0 0 0,0-1 0,0 1 0,1 0-11,69 10 285,-35-6-182,175 27 2511,211 4-2614,-353-31 102,223 5 626,6-13-728,-92-4 157,122-2 30,609 12 262,-758 4-340,69 1-34,-203-8-73,-1-3 1,36-7-3,-13 3 9,1 2 0,0 4-1,14 3-8,21 0 6,174-2 90,-250 7 111,-4-1-929,-23-6-3266,-1 0-4395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50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29 816,'0'0'4784,"0"0"-2396,0 0-1052,0 0-719,0 0-305,-4 1-155,-10 4-140,19-3-23,37-2-15,-17-1 44,71 2 87,119-3 15,-203 1-130,0-1 1,1 0-1,-1 0 0,0-2 0,11-3 5,-23 7-43,1 0-1,-1 0 1,1-1 0,-1 1-1,0 0 1,1 0-1,-1 0 1,1-1 0,-1 1-1,0 0 1,1 0-1,-1-1 1,1 1 0,-1 0-1,0-1 1,0 1-1,1 0 1,-1-1 0,0 1-1,0-1 1,1 1-1,-1 0 1,0-1-1,0 1 1,0-1 0,0 1 43,1-9-4224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5:50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25 3362,'0'0'4060,"0"0"-1835,0 0-1067,0 0-459,-7-4-528,0 0-157,-9-7-41,21 7 12,16 3 32,-12 1 11,1 2 0,-1-1 0,0 1 0,0 0 0,0 1 0,0 0 0,0 0 0,-1 1 0,1 0 0,-1 1 0,0 0 0,-1 0 0,1 1 0,-1 0 0,0 0 0,0 0-1,-1 1 1,0 0 0,0 0 0,0 1 0,-1 0 0,0 0 0,-1 0 0,0 0 0,0 1 0,-1 0 0,0 0 0,0 0 0,-1 0 0,0 0 0,-1 1-28,1 4 44,-2 0 1,1-1-1,-2 1 0,0 0 0,0 0 1,-2 0-1,1-1 0,-2 1 0,0-1 0,-1 0 1,0 0-1,-6 11-44,1-4 57,-2-2 0,0 1 0,0-2 0,-2 0 0,-15 16-57,29-33-432,0 0-2404,0 0-3321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8:24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52 560,'0'0'8177,"0"0"-5525,0 0-1915,0 0-145,0 0 304,0 0-66,-15 10-344,-39 32-406,54-41-81,0-1 1,-1 0-1,1 0 1,0 0-1,0 0 1,-1 0 0,1 0-1,0 0 1,0 1-1,0-1 1,-1 0 0,1 0-1,0 0 1,0 0-1,0 1 1,-1-1-1,1 0 1,0 0 0,0 0-1,0 1 1,0-1-1,0 0 1,0 0-1,0 1 1,-1-1 0,1 0-1,0 0 1,0 1-1,0-1 1,0 0 0,0 0-1,0 1 1,0-1-1,0 0 1,0 0-1,0 1 1,0-1 0,1 0-1,-1 0 1,0 1-1,0-1 1,0 0-1,0 0 1,0 1 0,0-1-1,1 0 1,-1 0-1,0 0 1,0 1 0,0-1-1,0 0 1,1 0-1,-1 0 1,0 0-1,0 1 1,1-1 0,-1 0-1,0 0 1,0 0-1,1 0 1,-1 0 0,0 0-1,0 0 1,1 0-1,-1 0 1,0 0-1,0 0 1,1 0 0,-1 0 0,24 1-9,-19-1 7,231 2 207,-225-3-337,-1-1 1,1 1-1,-1-2 1,1 1-1,-1-1 1,0-1-1,0 0 1,-1 0-1,1-1 1,-1-1-1,0 1 1,0-1-1,-1-1 1,1 1-1,-1-2 1,-1 1-1,7-8 132,-14 14-263,1 0-1,-1 0 0,1 0 1,-1 0-1,1 1 1,-1-1-1,0 0 1,1 0-1,-1 0 0,0 0 1,0 0-1,1 0 1,-1 0-1,0 0 0,0-1 264,0-12-6440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5 16,'0'0'2052,"0"0"3353,0 0-2748,0 0-1030,0 0 75,0 0-461,-5-1-411,-22-3-115,27 4-606,0 0-47,0 0-49,0 0-40,-5 10 113,5-5-517,0 5 1453,0-8-3532,0-4-4266,0 2 2200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8:24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2305,'0'0'4546,"0"0"-2676,0 0-1584,0 0-230,5 3 128,3 3-83,1 0 0,-2 1 0,1 0 0,-1 0 0,0 1 0,0 0 0,-1 0 0,0 1 0,-1-1 0,0 1 0,0 1 0,-1-1 0,0 0 0,0 1 0,-1 0 0,0 0 0,-1 0 0,-1 0 0,1 0 0,-1 1 0,-1 5-101,1-4 227,-1-1 0,0 1 1,-1-1-1,-1 1 0,1-1 0,-2 0 0,0 0 1,0 0-1,-1 0 0,0 0 0,-1-1 0,-5 10-227,1-5 257,6-8-204,0-1 0,0-1-1,0 1 1,-1 0-1,0-1 1,-1 0-1,1 0 1,-1 0-1,0 0 1,0-1 0,-4 3-53,7-7-38,2 0-450,0 0-1230,0 0-1497,0 0-589,2 0-1447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8:38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403 51 5907,'0'0'635,"0"0"-198,0 0-165,0 0 225,-24-8 151,-73-23 91,91 28-628,-1 1 0,1 1 0,0-1 1,-1 1-1,1 0 0,-1 0 0,1 1 0,-1 0 1,0 0-1,-4 1-111,-12 1 246,18-2-239,0 1 0,1 0 1,-1 0-1,0 0 0,0 1 0,1 0 1,-1 0-1,1 0 0,-1 0 0,1 1 1,0-1-1,0 1 0,0 0 0,1 0 1,-1 1-1,1-1 0,-1 1 0,1 0 1,0 0-1,0 0 0,1 0 0,-1 1-7,-9 16 13,1 0 0,1 0 0,1 1 0,1 2-13,7-22 0,-8 25 18,1 1 1,1-1 0,2 1-1,-2 27-18,3 10 40,3 39-40,3-82 5,1 0-1,1 0 1,1 0-1,0-1 1,2 1-1,1-2 0,0 1 1,2-1-1,0 0 1,1-1-1,1 0 1,1-1-1,0 0 1,1-1-1,13 11-4,-21-22 1,1 0 0,0-1 0,0 1 1,1-2-1,-1 1 0,1-1 0,0 0 0,0-1 0,1 1 0,-1-2 1,1 1-1,-1-1 0,1-1 0,0 1 0,-1-2 0,1 1 0,0-1 1,0 0-1,0-1 0,0 0 0,-1 0 0,1-1 0,0-1 0,-1 1 1,0-1-1,1 0 0,-1-1 0,0 0 0,-1 0 0,1-1 0,-1 0 1,0 0-1,0-1 0,0 0 0,3-4-1,14-18 34,-1-1 0,-1 0 0,-2-2-1,-1-1 1,1-4-34,7-18 81,-2-2 0,11-42-81,-29 74 61,-1-1 1,-1 1-1,-1-1 0,-1 0 1,-1 0-1,-2-18-61,0 34 55,-1 1 0,-1-1 0,0 0 0,0 0 0,-1 1 0,0-1 0,0 1 0,-1 0 0,0 0 0,0 0 0,-1 0 0,0 1 0,0 0 0,-1 0 1,0 0-1,-5-4-55,0 1 119,0 0 1,-1 0 0,0 1 0,-1 1-1,0 0 1,0 0 0,-1 1-1,0 1 1,-8-2-120,0 5-29,21 3-398,1 15-7483,0-8 4407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9:01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8836,'0'0'864,"0"0"-690,0 0-126,22 8 8,72 23 32,-81-28-53,0 0 0,0-1 1,1-1-1,-1 0 0,0 0 0,1-2 1,5 0-36,16 0 41,-21 1 24,0 0 0,0-1 0,0-1 0,0 0 0,0-1-1,1-1-64,-12 3-137,1 0-1,-1 0 0,0-1 0,1 1 0,-1-1 0,0 0 0,0 0 0,0 0 1,0 0-1,0 0 0,0-1 0,-1 1 0,1-1 0,-1 0 0,0 0 1,0 0-1,0 0 0,0 0 0,0 0 0,-1-1 0,1 1 0,-1 0 0,0-1 1,0 1-1,0-3 138,0-1-826,1-1 0,-2 0 1,1 1-1,-1-1 0,0 0 0,-1 0 1,0 1-1,-1-4 826,-4-4-691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9:02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3986,'0'0'1158,"0"0"-683,14 20 39,90 123 217,-98-135-668,13 18 452,0 1 1,8 18-516,-22-36 150,-1 0 0,0 1 0,0-1 0,-1 1 0,0 0 0,-1 0 0,0 1 0,-1-1 0,0 0 0,-1 3-150,0-9 108,-1 0 0,1 1 0,-1-1 0,0 0 1,-1 0-1,1 0 0,-1 0 0,0 0 0,0 0 1,0 0-1,0-1 0,-1 1 0,1-1 0,-1 0 1,0 1-1,0-1 0,0 0 0,-1-1 0,-3 3-108,-10 8 359,-1-2 0,0 0 0,-14 5-359,5-2 221,15-8-161,-23 13 30,33-18-101,1 0 0,-1 0 0,1 0 0,0 0 0,-1 0-1,1 0 1,0 1 0,0-1 0,0 0 0,0 1 0,0-1-1,0 1 1,0-1 0,0 1 0,1 0 0,-1-1 0,1 1 0,-1 0 11,0 4-516,0 19-1531,5-12-4878,6-6 3652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59:44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95 484 4642,'-1'22'272,"-4"73"-80,5-86-156,0 1-1,0 0 0,1 0 0,0 0 0,1 0 0,0 0 0,0-1 1,1 1-1,1-1 0,-1 0 0,2 0 0,-1 0 0,1 0 1,0-1-1,1 0 0,0 0 0,0 0 0,4 3-35,-1-4 66,0 1-1,0-1 0,1 0 1,0-1-1,0 0 0,0-1 0,1 0 1,-1 0-1,1-1 0,1-1 1,-1 1-1,0-2 0,1 0 1,4 0-66,39 2 535,51-4-535,-48-1 113,-44 1-84,-1-1 0,0-1 1,0 0-1,0-1 0,0 0 0,0-1 0,0-1 1,-1 0-1,0 0 0,0-1 0,0-1 0,-1 0 0,0-1 1,8-7-30,3-4 90,-2-1 1,-1 0 0,0-1-1,-2-1 1,0-1-1,6-14-90,-14 22 82,0-1-1,-2-1 1,0 1 0,-1-1-1,0 0 1,-2 0-1,4-18-81,-3-6 655,-2 0 0,-1-37-655,-3 68 104,0-1 0,0 1 0,-2-1 0,1 1 0,-1 0 0,-1 0 0,1 0 0,-2 0 0,1 1-1,-1 0 1,-1 0 0,0 0 0,-1-1-104,-4-5 146,-1 1 0,-1 0 0,0 1 0,-1 0-1,-1 1 1,0 1 0,-1-1-146,2 3 120,-2 1 0,1 1-1,-1 0 1,-1 1 0,1 0 0,-1 1-1,0 1 1,0 1 0,-7 0-120,-34-2 459,0 2 1,-9 4-460,29-1 220,24 1-195,-1 0 0,0 1 0,0 1 0,1 1 0,0 0 0,0 1-1,0 0 1,0 1 0,1 1 0,0 0 0,0 0 0,1 2 0,0-1 0,0 2 0,1 0 0,0 0 0,-2 3-25,-2 3 27,1 1 0,1 0 0,0 1 1,1 0-1,1 1 0,0 0 0,2 1 0,0 0 1,2 0-1,0 1 0,-2 11-27,4 4-367,1 0 1,2 0-1,2 23 367,0-44-565,2 5-4648,11-12-1659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01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9204,'0'0'16,"0"0"-16,151 24 0,-86-12 96,-5-3-64,-8-3-32,-2 1 32,-8-3 32,-2 1-32,-6-5 48,-6 0-80,-28 0-3825,0 0-1506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0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6275,'0'0'2078,"0"0"-1584,22 13-300,71 44 25,-85-51-159,0 0-1,0 0 1,0 1 0,-1 0-1,0 0 1,0 1-1,-1 0 1,0 0-1,0 1 1,-1-1 0,0 1-1,1 5-59,-1-4 94,-1-2 19,-1-1 0,0 1 1,0 0-1,-1-1 0,0 1 1,0 0-1,-1 4-113,0-8 118,-1-1 1,0 1-1,0 0 0,0 0 0,0-1 1,-1 1-1,1 0 0,-1-1 0,0 1 1,0-1-1,-1 1 0,1-1 0,-1 1 1,1-1-1,-1 0 0,0 0 1,-1 2-119,-6 4 173,-1 0 1,0-1-1,0 0 1,0 0-1,-1-2 1,-1 1-1,1-1 1,-5 2-174,-19 6 370,0-1 1,-11 2-371,38-11-869,10-2 257,20 0-1780,-11-1-1208,-7 0-760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0:41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1159 2 800,'0'0'6070,"0"0"-4379,0 0-1384,0 0 416,0 0 800,5-1 317,-5 1-1820,0 0 1,0 0-1,0 0 1,0 0-1,0 0 1,0 0-1,0 0 0,0 0 1,0 0-1,0 0 1,0 0-1,0 0 1,0 0-1,0 0 1,0 1-1,0-1 0,0 0 1,0 0-1,0 0 1,0 0-1,0 0 1,0 0-1,0 0 0,0 0 1,0 0-1,0 0 1,0 0-1,0 0 1,0 0-1,0 0 1,0 0-21,-23 19 244,1 2 0,-11 13-244,-17 16 128,-43 33 156,-3-4-1,-4-5 1,-41 20-284,56-43 446,-2-4 1,-2-3-1,-2-5 0,-47 12-446,36-23 603,102-28-645,-1 0-1,1 0 1,-1 0 0,1 0 0,-1 0 0,0 0 0,1 1 0,-1-1-1,1 0 1,-1 0 0,1 1 0,-1-1 0,1 0 0,-1 0 0,1 1-1,-1-1 1,1 1 0,0-1 0,-1 0 0,1 1 0,0-1 0,-1 1-1,1-1 1,0 1 0,-1-1 0,1 1 0,0-1 0,0 1 0,-1-1 0,1 1-1,0-1 1,0 1 0,0 0 0,0-1 0,0 1 0,0-1 0,0 1-1,0-1 1,0 1 0,0-1 0,0 1 0,0 0 0,1-1 0,-1 1-1,0-1 1,0 1 0,1 0 42,-1 0-631,0 0 272,0 0 0,0-1 1,0 1-1,1 0 0,-1 0 0,0 0 1,0-1-1,1 1 0,-1 0 1,0 0-1,1 0 0,-1-1 0,1 1 1,-1 0-1,1-1 0,-1 1 1,1-1-1,0 1 0,-1 0 0,1-1 1,0 1-1,-1-1 0,1 1 1,0-1 358,3 3-4301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0:41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368 108 144,'0'0'1318,"0"0"189,0 0 636,-27-4 519,-90-9-1293,110 12-1263,0 1-1,0 0 1,0 0 0,0 1-1,0 0 1,-1 0 0,1 1-1,1 0 1,-1 0 0,0 0-1,0 1 1,1 0 0,-1 0 0,1 1-1,0 0 1,0 0 0,-3 3-106,1 2 90,-1-1 1,1 1-1,1 1 1,-1 0-1,2 0 1,-1 0-1,2 1 1,-3 5-91,1 2 46,1 1 1,0 0-1,2 0 1,0 0-1,1 1 1,1 0-1,1-1 0,1 1 1,0 0-1,2 4-46,-1-15 1,-1-1-1,2 1 1,-1 0 0,1 0-1,1-1 1,-1 1 0,1-1-1,1 0 1,0 0 0,0 0-1,0 0 1,1-1-1,0 0 1,2 1-1,1 1-2,0-1-1,1 0 1,0 0-1,0-1 1,1 0-1,0 0 1,0-1-1,1-1 1,9 4 2,9 1-7,1-1 1,0-1-1,0-2 1,0-1-1,1-1 1,0-2 0,24-1 6,-30 0 12,-1-2 0,1-1 0,-1-1 1,0-1-1,0-1 0,0-1 0,0-1 1,-1-1-1,0-1 0,-1-1 1,0-1-1,-1-1 0,0-1 0,-1 0 1,11-11-13,-19 14 23,-1 0 1,0-1 0,-1-1 0,0 1-1,-1-1 1,0-1 0,-1 0 0,0 0-1,-1-1 1,-1 0 0,0 0 0,-1 0-1,0-1 1,-2 0 0,1 0 0,-2 0-1,0 0 1,-1 0 0,0 0-1,-1-7-23,0 15 32,-1-1-1,0 1 0,0-1 0,0 1 0,-1 0 0,0 0 0,0 0 0,-1 0 0,0 0 0,0 0 0,-1 0 0,1 1 0,-1 0 1,-1 0-32,-4-4 110,0 0 1,0 1-1,-1 0 1,0 0-1,-1 1 1,0 1-1,-6-3-110,-7-4 160,-1 1 0,-1 2 0,0 0 0,0 2 0,-1 1 0,-1 1 1,1 1-1,-1 2 0,0 1 0,0 0 0,-22 3-160,47-1-32,1 1 0,0 0-1,-1 0 1,1 0 0,-1 1 0,1-1 0,0 1 0,-1-1-1,1 1 1,0 0 0,0-1 0,-1 1 0,1 0 0,0 1-1,0-1 1,0 0 0,0 1 0,-1 0 32,2 0-123,0 0-1,-1 0 1,1 1 0,0-1 0,1 1 0,-1-1-1,0 1 1,1-1 0,-1 1 0,1-1-1,0 1 1,0-1 0,0 1 0,0-1 0,0 1-1,1 1 124,-1-1-255,0-1 0,0 1 0,0-1 0,0 1 0,1-1 0,-1 0 0,1 1 0,-1-1 0,1 0 0,0 0 0,0 1 0,0-1 1,1 0-1,-1 0 0,0 0 0,1 0 0,-1 0 0,1-1 0,0 1 0,-1 0 0,1-1 0,0 1 0,0-1 0,0 0 0,0 1 0,2 0 255,27 10-3909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0:42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3378,'0'0'4876,"0"0"-3838,22 20-792,251 218 2176,-178-157-1853,89 75 951,29 8-1520,-194-151 14,-10-7 2,0 1 1,0 0-1,0 0 1,-1 1-1,2 1-16,-10-9-21,1 1-1,0 0 0,-1 0 1,1 0-1,0 0 0,-1 0 1,1 0-1,-1 0 0,1 0 1,-1 0-1,1 0 1,-1 0-1,0 0 0,0 0 1,0 0-1,1 0 0,-1 0 1,0 0-1,0 0 0,0 0 1,0 0-1,-1 0 1,1 1-1,0-1 0,0 0 1,-1 0-1,1 0 0,-1 0 1,1 0-1,-1 0 1,1 0-1,-1 0 0,1-1 1,-1 1-1,0 0 0,0 0 1,1 0-1,-1-1 0,0 1 1,0 0-1,0-1 1,0 1-1,0-1 0,0 1 1,0-1-1,0 1 22,-14 0-3930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3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94 10181,'0'0'1563,"0"0"-1163,0 0-117,0 0 485,0 0-151,0 0-271,0 0-15,0 0 328,0 0 296,0 0-165,0 0-278,0 0-293,-2 0-150,2 0-154,1-16-416,0 15 476,-1-1 0,1 0 1,0 1-1,0-1 0,0 1 1,0-1-1,0 1 0,0 0 1,0-1-1,0 1 0,0 0 1,1 0-1,-1 0 0,1 0 1,-1 0-1,1 0 0,-1 0 1,1 0-1,-1 0 0,1 1 1,0-1-1,-1 1 0,1-1 1,0 1-1,0 0 0,-1 0 1,1 0-1,0-1 0,0 2 1,-1-1-1,1 0 0,0 0 1,1 1 24,2-1 381,-6 0-397,1 0-24,0 0-26,0-10-407,0-31 457,0 40 171,-3 1 24,-1 0-151,0 1 1,-1-1-1,1 1 1,0-1-1,0 1 1,-1 0-1,1 1 1,0-1-1,0 1 1,-3 1-29,5-1 5,1-1 1,-1 0 0,0 1-1,0-1 1,0 1-1,1-1 1,-1 1 0,1 0-1,-1 0 1,1-1-1,0 1 1,0 0 0,0 0-1,0 1 1,0-1-1,0 0 1,0 0 0,1 0-1,-1 1 1,1-1-1,0 0 1,-1 2-6,1 27-995,0-25-2761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0:42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70 240 8484,'0'0'2220,"0"0"-1265,0 0-446,0 0-141,-13 30-29,-4 8-191,2 1 0,-3 14-148,16-47 21,0 1 0,1 0-1,0-1 1,1 1 0,0 0 0,0-1-1,0 1 1,0 0 0,1 0-1,1-1 1,-1 1 0,2 4-21,2 0 28,0 0-1,0-1 1,1 0 0,0 0 0,4 4-28,-2-3 15,5 9-3,2-1 0,0 0 1,1-2-1,1 0 0,1 0 0,0-2 0,1 0 0,1-1 0,0-1 0,7 2-12,-9-6-5,-1-1-1,1 0 0,1-2 1,-1 0-1,1-1 0,0-1 1,1-1-1,-1-1 1,1 0-1,-1-1 0,1-2 1,17-1 5,-31 1 3,-1 0 1,0 0 0,1 0 0,-1-1-1,0 0 1,0 0 0,0 0 0,0-1-1,0 1 1,-1-1 0,1 0 0,-1-1-1,0 1 1,0-1 0,2-2-4,0-1 15,-1 0 0,1 0 0,-2 0 0,1-1-1,-1 0 1,0 0 0,-1 0 0,0-1 0,0-1-15,4-18 69,-2 1-1,-1-1 1,-1 0 0,-1 0-1,-2-18-68,0 25 81,-1 0 0,-1 0 0,-1 0 0,-1 0 0,-1 0 1,-1 1-1,-1 0 0,0 0 0,-2 0 0,0 1 0,-1 0 0,-1 1 0,-3-2-81,2 1 9,-1 1 0,0 1 0,-2 0 1,0 1-1,-1 0 0,-1 1 0,0 1 0,-1 1 0,0 1 0,-1 0 1,0 1-1,-1 1 0,0 1 0,-14-4-9,28 12-2265,6 1-2361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0:43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5410,'0'0'2580,"0"0"-1638,0 0-510,0 0 310,0 0 104,2-8-483,-1 5-352,-1 1 0,1 0 0,-1 0 0,1 0 0,0 0 0,0 0 0,0 0 0,0 1 0,0-1 0,0 0 0,1 0 0,-1 1 0,1-1 0,-1 1 0,1-1 0,-1 1 0,2-1-11,0 1 21,0 0 1,0-1 0,0 2-1,0-1 1,0 0 0,1 0 0,-1 1-1,0 0 1,1 0 0,-1 0-1,0 0 1,1 0 0,-1 1-1,2 0-21,38 7 516,0 3 0,-1 1 0,0 2 0,24 13-516,-15-7 329,204 89 1364,48 39-1693,-244-119 124,26 11 228,2-5-1,2-3 0,16 1-351,272 58 841,-342-83-807,-3-2-5,-1 1-1,0 2 1,27 11-29,-58-19-379,4 1 859,-2 0-5608,-2 2-5746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0:43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170 192 8788,'0'0'1582,"-22"8"-536,22-8-1046,-22 8 287,0 1 0,1 0 1,-6 5-288,24-12 59,-1 1 0,1 0 0,-1-1 0,1 1 0,0 0 0,0 1 0,0-1 0,1 0 0,-1 1 0,1 0 0,0-1 0,0 1 0,0 0 0,-1 4-59,0 1 123,1 1 0,0 0 0,1-1 1,0 1-1,0 1-123,0-1 89,-1 9 19,2 0-1,0 1 1,1-1 0,0 0-1,2 0 1,0 0 0,1-1 0,1 1-1,7 17-107,-7-25 11,1 0 0,0 0 0,0-1-1,1 0 1,0 0 0,1 0 0,0-1 0,0 0-1,1 0 1,1-1 0,-1-1 0,1 1-1,0-2 1,1 1 0,0-1 0,2 0-11,0 0 1,1 0 1,0-1 0,0-1-1,0 0 1,1-1-1,-1-1 1,1 0-1,0-1 1,-1-1 0,1 0-1,0-1 1,0 0-1,-1-1 1,1-1 0,-1 0-1,0-1 1,0-1-1,0 0 1,0-1-1,-1-1 1,0 1 0,0-2-1,-1 0 1,0-1-1,-1 0 1,1 0 0,1-4-2,0-1 29,-1-1 0,0 0 1,-1-1-1,0 0 0,-2 0 1,0-1-1,-1-1 0,0 1 1,-1-1-1,-2-1 0,0 1 1,0-1-1,-2 0 0,0 0 1,-2 0-1,0 0 0,-1 0 1,0-2-30,-1 9 63,0 0 0,0 0 1,-1 0-1,-1 0 1,0 1-1,-1-1 0,0 1 1,0-1-1,-1 1 0,-4-5-63,0 2 86,0 0-1,-1 1 0,-1 0 0,0 1 0,-1 0 0,0 1 1,-7-5-86,8 7 65,-1 0 1,0 1-1,-1 1 0,0 0 1,0 0-1,0 1 1,-1 1-1,0 0 1,0 1-1,0 0 1,0 1-1,-1 1 1,1 0-1,-1 1 0,-11 1-65,19 0-8,0 0 28,-1 0 1,1 1 0,0 0-1,0 0 1,0 0 0,0 1-21,3-1-47,1 0 0,0 1 0,0-1 0,0 1 0,1 0 0,-1 0 0,0 0 0,1 0 0,-1 1 0,1-1 0,-1 1 0,1-1 0,0 1 0,0 0 0,1 0 47,-28 42-2913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35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632 8 3554,'0'-1'207,"0"1"0,0-1 0,0 1 0,0 0-1,0-1 1,1 1 0,-1 0 0,0-1 0,0 1 0,0 0 0,0 0 0,1-1 0,-1 1 0,0 0 0,0-1 0,1 1 0,-1 0 0,0 0 0,1 0 0,-1-1 0,0 1 0,1 0 0,-1 0 0,0 0 0,1 0 0,-1-1 0,0 1 0,1 0 0,-1 0 0,0 0 0,1 0 0,-1 0 0,0 0 0,1 0 0,-1 0 0,0 0 0,1 0 0,-1 0 0,1 0 0,-1 1-1,0-1 1,1 0-207,1 9 4643,-4 1-6490,-3 1 1878,-1-1 1,-1 0 0,0 0-1,0 0 1,-1-1 0,0 0-1,-1-1 1,0 0 0,-3 2-32,-10 11 40,-204 213 192,-21 20 238,241-248-284,0-1 1,0 0-1,-1 0 1,0-1-1,0 0 0,0 0 1,0-1-1,0 1 1,-3-1-187,9-1-1875,7 1 1242,6 0-375,35-1-9955,-45-2 8399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36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406 99 896,'0'0'4835,"0"0"-2240,-24 0-900,-77 3-554,90-3-972,1 2 0,0 0 0,0 0 0,0 1 0,0 0 0,0 0-1,1 1 1,-1 1 0,1 0 0,0 0 0,1 0 0,-1 1 0,1 1-169,-7 3 198,1 0-34,1-1 0,0 2 0,1 0-1,0 0 1,1 1 0,-1 2-164,7-7 38,0 0-1,0 1 1,0-1-1,1 1 0,1 0 1,-1 0-1,1 1 1,0-1-1,1 1 0,0-1 1,1 1-1,-1 1-37,1 1-4,0 1 0,1 0 0,0 0 0,1-1 0,0 1-1,1 0 1,0-1 0,4 11 4,-3-14-2,1 0 1,0 1-1,0-1 0,0-1 0,1 1 0,1-1 0,-1 0 0,1 0 1,0 0-1,1-1 0,5 5 2,-1-3 1,0 0 0,0 0 0,1-1 1,0-1-1,0 0 0,1-1 0,0 0 0,0 0 0,0-2 1,7 2-2,13 0 23,1-1 1,-1-2 0,24-1-24,-42-2 2,1 0 0,-1 0 0,1-2 0,-1 0 0,0-1 1,0 0-1,0-1 0,-1-1 0,0 0 0,0-1 0,0-1 0,-1 0 1,0 0-1,0-2 0,-1 1 0,-1-2 0,1 1 0,-2-2 1,1 1-1,-2-2 0,1 0-2,0 0 17,-1-1 1,0 0-1,-1-1 0,-1 1 1,0-2-1,-1 1 0,0-1 1,-1 1-1,-1-1 0,-1-1 1,0 1-1,-1 0 0,-1-1 1,-1 0-1,0 1 0,-1-1 1,-1 1-1,-1-7-17,0 15 40,0-1 0,-1 1 0,0 0 0,0 0 0,-1 0 0,0 0 0,-1 1 0,1 0-1,-1 0 1,-1 0 0,1 1 0,-1 0 0,0 0 0,0 1 0,-1 0 0,0 0 0,0 1 0,-2-1-40,-7-4 192,0 2 0,0 0 1,0 1-1,-1 0 0,0 2 1,-1 0-1,1 1 0,-10 0-192,-32 2 278,60 3-414,-1-1 0,1 0 0,0 0 0,0 1 0,0-1 0,0 0 0,0 1 1,0-1-1,1 0 0,-1 0 0,0 1 0,1-1 0,-1 0 0,1 1 136,1 3-739,1-1 0,-1 0 0,1 0 0,0 0 0,0 0 0,1-1 0,-1 1 0,1-1 0,0 0 0,1 1 739,13 8-5496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37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0 320,'0'0'8057,"0"0"-3772,0 0-3269,0 0-1021,0 0-174,11 11-40,247 228 1047,72 72-154,-313-293-1036,0 1 1,-1 0-1,-1 1 0,-1 1 0,0 0 0,4 12 362,-16-29-4258,-2-4-2777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38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140 186 9941,'0'0'1139,"0"0"-400,-23 16-182,-9 5 25,-27 25-582,57-44 22,0 0 0,-1 0 0,1 0 0,0 0 1,1 0-1,-1 1 0,0-1 0,1 1 0,-1 0 0,1-1 0,0 1 1,0 0-1,0 0 0,0-1 0,1 1 0,-1 0 0,1 0 0,-1 0 1,1 0-1,0 0 0,0 0 0,1 0 0,-1 0 0,0 0 0,1 0 0,1 2-21,-1 4 13,1-3-11,-1-1 1,1 1 0,0-1 0,0 0 0,1 0 0,0 1 0,0-1-1,0-1 1,0 1 0,1 0 0,0-1 0,0 0 0,0 0 0,0 0-1,1 0 1,-1-1 0,1 0 0,0 0 0,0 0 0,1 0-4,5 2 3,0 0 0,0 0 0,1-1 0,-1 0 0,1-1 0,0-1 0,0 0 0,1-1 0,1 0-3,2 0 12,0 0 0,0-2 0,0 0 0,1-1-1,8-2-11,-18 2 2,0 0 0,-1-1 0,1 1 0,-1-1-1,0-1 1,1 1 0,-1-1 0,-1 0-1,1 0 1,-1-1 0,0 0 0,0 0-1,5-5-1,-5 3 9,0 0-1,-1 0 0,0 0 1,0 0-1,0-1 0,-1 0 1,0 0-1,0 0 0,-1 0 1,0 0-1,-1 0 0,1 0 1,-2-1-9,1 2 17,-1 1 0,0 0 0,0-1 0,-1 1 0,0-1 0,0 1 0,0 0 0,-1 0 0,0-1 0,0 1 0,-1 1 1,0-1-1,0 0 0,0 1 0,0-1 0,-5-3-17,-3-3 43,-1 0-1,0 2 1,-1 0 0,-9-6-43,8 6 34,0 0-1,0-1 1,-10-12-34,21 20-58,1-1 0,-1 1 1,1 0-1,-1-1 0,1 0 0,0 1 0,1-1 1,-1 0-1,1 0 0,-1 0 0,1-3 58,-2-17-5028,3 10-1199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38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11045,'0'0'1310,"0"0"-272,0 0-371,0 0-296,0 0-257,0 0-7,18 16 90,39 31 100,1-3-1,14 4-296,255 141 310,-249-150-220,2-3 1,2-4-1,27 4-90,-76-26-717,-2 1-1,25 12 718,-50-18-4880,-6-1-4124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39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41 224 8420,'0'0'2340,"-7"19"-1644,-21 65-616,26-77-73,1-1 1,0 0 0,0 1-1,1-1 1,0 1-1,0-1 1,1 1-1,-1-1 1,1 1-1,1-1 1,-1 0-1,1 0 1,0 0-1,1 1 1,-1-2-1,1 1 1,0 0-1,3 3-7,3 3 32,1 1 0,0-1-1,1-1 1,0 0 0,1-1-1,4 3-31,-7-6 16,1-1-1,0 0 0,0-1 1,0 0-1,1 0 1,-1-1-1,1 0 0,0-1 1,0 0-1,5-1-15,-10 0 11,-1-1 0,1-1 0,0 1 0,0-1 1,0 0-1,0 0 0,0-1 0,0 0 0,0 0 0,-1 0 0,1-1 1,0 0-1,-1 0 0,1 0 0,-1-1 0,0 1 0,0-1 0,0-1 0,0 1 1,4-4-12,-3-1 35,1 0 1,-2 0 0,1-1 0,-1 1 0,0-1 0,-1-1-1,0 1 1,0-1 0,-1 1 0,0-1 0,-1 0 0,1-7-36,1-15 421,-1-1 0,-2 1 1,-1-12-422,0 32 121,-1 0 0,-1-1 0,0 1 1,-1 0-1,0 0 0,0 1 0,-1-1 0,-1 1 1,0-1-1,-1 1 0,0 1 0,-1-1 1,0 1-1,0 0 0,-1 1 0,0 0 0,-1 0 1,0 1-1,0 0 0,-1 0 0,0 1 0,0 1 1,-10-5-122,10 5 30,-1 0 0,0 1 0,0 1 1,0 0-1,0 1 0,-1 0 0,1 0 1,-1 1-1,0 1 0,0 0 0,0 1 0,-5 0-30,16 0-23,0 0 0,0 0-1,1 0 1,-1 0-1,0 0 1,0 0-1,1 0 1,-1 0-1,0 1 1,0-1-1,1 0 1,-1 0-1,0 1 1,1-1-1,-1 0 1,0 1-1,1-1 1,-1 1-1,1-1 1,-1 1-1,1-1 1,-1 1 0,1-1-1,-1 1 1,1 0 23,-9 26-2682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53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445 1 6179,'0'0'571,"0"0"-403,0 0 16,0 0 451,0 0 147,0 0-115,0 0 192,0 0 304,0 0 168,0 0-96,0 10-242,0-1-931,-1 0 1,0 0 0,-1-1-1,0 1 1,0 0-1,-1-1 1,0 0-1,-1 0 1,0 1-63,-9 16 92,-1-1 0,-12 15-92,-174 226 619,128-174-491,31-41-62,-5 1-66,45-50-272,1-1-1,0 1 1,-1-1 0,1 0-1,0 1 1,-1-1-1,1 0 1,0 1-1,-1-1 1,1 0-1,-1 0 1,1 1-1,-1-1 1,1 0-1,-1 0 1,1 0-1,-1 0 1,1 0-1,-1 1 1,1-1-1,-1 0 1,1 0 272,-1 0-5387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3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45 1425,'0'0'2937,"0"0"-2270,0 0-387,0 0 1126,0 0 1625,0 0-1070,-7-7-1369,4 3-514,0 1 1,0 0-1,0 0 1,-1 1-1,1-1 1,-1 1-1,1-1 1,-1 1-1,0 0 1,0 1-1,0-1 1,0 1-1,0-1 1,0 1-1,-1 1 1,1-1-1,0 0 1,-1 1-1,-1 0-78,-25-1 522,-28 0 340,55 1-804,-1 1 0,1-1 0,-1 1 0,1 0 0,-1 0 0,1 0 0,0 1 0,0-1 0,0 1 0,-3 2-58,6-3 7,-1 0 0,1 1 0,0-1 0,0 0-1,0 1 1,0-1 0,0 1 0,0-1 0,0 1 0,1 0 0,-1-1 0,1 1 0,-1 0 0,1 0 0,0-1-1,-1 1 1,1 0 0,0 0 0,0 0 0,0-1 0,0 1 0,1 0 0,-1 0-7,1 4-10,0 0 0,0 0 0,0 0 0,1-1 0,0 1 0,2 3 10,8 14 2,2-1 1,0 0-1,6 6-2,-1-3 8,-2 1 0,3 6-8,-15-23 7,-1 1-1,0-1 0,0 1 1,-1 0-1,0 0 1,-1 0-1,0 0 0,0 8-6,-1-12 17,-1 1 0,0-1 0,0 1-1,0-1 1,-1 0 0,0 1 0,0-1-1,-1 3-16,0-7 13,1 1 1,0 0-1,-1 0 0,1-1 0,-1 1 0,0-1 0,0 1 1,0-1-1,0 0 0,0 0 0,-1 0 0,1 0 0,-1 0 1,1-1-1,-1 1 0,0-1 0,1 1 0,-1-1-13,-5 2 29,0 0 1,-1 0-1,1-1 1,0 0-1,-1 0 0,0-1 1,1-1-1,-1 1 0,-1-1-29,10 0-3,-1 0 1,0 0-1,0 0 0,0 0 0,1 0 0,-1 0 1,0-1-1,0 1 0,0 0 0,1 0 1,-1-1-1,0 1 0,0 0 0,1-1 0,-1 1 1,0-1-1,1 1 0,-1-1 0,0 1 0,1-1 1,-1 1-1,1-1 0,-1 0 0,1 1 0,-1-1 1,1 0-1,-1 1 0,1-1 0,0 0 0,0 0 1,-1 0 2,0-28-435,1 16 79,0 4-359,1 0 0,0 0 0,1-1 1,-1 1-1,2 0 0,-1 1 0,1-1 1,1 0-1,-1 1 0,3-2 715,11-17-5928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54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75 168 4994,'0'0'3095,"-12"21"-1793,-36 72-742,46-87-480,-1 0-1,1 0 0,0 0 1,1 0-1,-1 0 1,1 0-1,0 1 0,1-1 1,-1 0-1,1 1 1,1-1-1,-1 0 0,1 1 1,0-1-1,1 0 1,0 2-80,0-3 54,1 1 0,-1-1 0,2 0 1,-1 0-1,0 0 0,1 0 0,0 0 0,0-1 1,0 0-1,1 1 0,-1-2 0,1 1 0,0-1 1,1 1-55,9 4 47,0 0 0,1-2 0,0 0 0,0 0 0,0-2 0,0 0 0,1-1 0,-1 0 0,1-1 0,5-1-47,-2 0 29,1-1 1,0-1-1,12-3-29,-25 3 24,0-1-1,0 0 1,0 0 0,0-1 0,-1 0-1,1-1 1,-1 0 0,0 0 0,0 0 0,2-2-24,2-4 39,0 1 0,0-1 0,-1 0 0,-1-1 0,1-1 0,-2 1 0,0-1 0,0-1 0,-1 1 0,-1-1 0,0 0 0,0-1 0,-2 0 0,1 0 0,-2 0 0,0 0 0,-1 0 0,0-1 0,-1 1 0,-1 0 0,0-1 0,-1 1 0,0-1 0,-2-4-39,1 12 50,0 0-1,-1 1 1,1-1 0,-1 1 0,0 0 0,-1 0-1,1 0 1,-1 0 0,-1 1 0,1-1-1,-1 1 1,0 0 0,0 0 0,0 1 0,-1 0-1,1 0 1,-1 0 0,-4-2-50,0 0 112,-1 1 1,1 0-1,-1 1 0,0 0 1,0 0-1,-1 1 0,1 1 1,-1 0-1,1 1 1,-10-1-113,21 3-239,0 0 0,0 0 1,0 0-1,0 0 1,0 0-1,0 0 1,0 0-1,0 0 1,0-1-1,1 1 1,-1 0-1,0 0 1,1 0-1,-1 0 1,0 0-1,1-1 0,-1 1 1,1 0-1,-1 0 1,1-1-1,0 1 1,-1 0 238,15 15-7524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54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9140,'0'0'1780,"0"0"-721,0 0-571,0 0-283,0 0 62,0 0 366,22 26 308,0 3-705,1-1-25,0 0-1,2-1 1,0-2-1,26 20-210,53 32 1036,62 32-1036,-24-15 237,-94-58-645,-45-32-2076,-3-1-2268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1:55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80 198 9973,'0'0'992,"0"0"-216,-13 19-149,1-3-465,6-9-84,0 0 1,1 1-1,0-1 1,0 1-1,0 0 1,1 1-1,1-1 1,0 1-1,0-1 1,0 1 0,1 0-1,0 0 1,1 0-1,0 0 1,0 5-79,2-2 38,1-1 0,-1 1 0,2 0 0,0-1 0,0 0 0,1 1 0,0-1 0,1-1 0,0 1 0,1-1 0,0 0 0,0 0 0,2 0 0,-1-1 1,1 0-1,0-1 0,0 0 0,1 0 0,1 0 0,-1-2 0,1 1 0,0-1 0,0 0 0,1-1 0,0 0 0,0-1 0,0 0 0,0-1 0,1 0 0,0-1-38,1 0 18,0-1 0,1 0 0,-1-2 0,0 1 0,1-1 0,-1-1 0,6-2-18,-11 2 13,0 0 1,-1-1 0,1 0-1,-1-1 1,1 1-1,-1-2 1,0 1-1,-1-1 1,1 0-1,-1 0 1,0 0 0,4-5-14,-2-1 40,1 0 1,-1 0 0,-1-1 0,0 0 0,-1 0 0,0 0 0,-1-1 0,0 0-1,-1 0 1,0-1 0,0-5-41,-1 0 147,0-1-1,-2 0 1,0 0-1,-1 0 1,-1 0-1,-1 1 1,-2-14-147,1 22 88,0-1 0,-1 1 0,0-1 0,-1 1 0,0 1 0,-1-1 0,0 1 0,-1 0 0,0 0 0,0 1 0,-1 0 0,0 0 1,-1 0-1,0 1 0,0 1 0,-1 0 0,-5-4-88,0 2 100,0 1 1,0 0 0,-1 1 0,0 1-1,0 0 1,0 1 0,-1 1-1,0 0 1,0 2 0,0 0-1,0 0 1,-1 2-101,13-1-203,-4 2 245,6 6-3240,1 13-4709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01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0 10709,'0'0'1633,"0"0"-801,0 0 32,-64 155 33,36-86-257,-2 7-368,-2-2-128,0-2-48,-3-3-32,8-6-64,4-16 64,6-14-64,7-12 0,10-21-2017,0 0-3793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02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55 208 9925,'0'0'1235,"-9"22"-723,-29 74-264,36-92-221,1 1 0,-1-1 0,1 1 0,1-1 0,-1 1-1,0-1 1,1 1 0,0-1 0,0 1 0,1-1 0,-1 1 0,1-1 0,0 1 0,0-1-1,0 1 1,1-1 0,0 0 0,-1 0 0,2 0 0,-1 0 0,0 0 0,1 0 0,-1 0-1,1-1 1,0 1 0,1-1 0,-1 0 0,0 0 0,1 0 0,2 1-27,4 2 19,-1-1 0,1 0 0,0 0 0,0-1 0,1 0 0,-1-1 0,1-1 0,0 1 0,-1-2 1,1 1-1,1-1-19,1-1 10,1 1 1,0-2 0,0 1 0,0-2 0,11-2-11,-17 2 21,-1-1 1,1 0-1,-1 0 1,1 0-1,-1-1 1,0 0-1,0 0 1,-1-1-1,1 0 1,2-3-22,6-6 30,-1 0-1,-1 0 1,0-1-1,-1-1 1,-1 0-1,0 0 1,1-5-30,-6 8 23,-1 1 0,1-1 0,-2 0 0,0 0 0,-1-1 0,0 1 0,-1-1 0,0 1 0,-1-1 1,-1-9-24,0 17 35,-1 0 0,0 0 0,-1 0 1,1 0-1,-1 0 0,0 1 0,0-1 1,-1 0-1,0 1 0,0 0 1,0 0-1,-1 0 0,1 0 0,-1 0 1,0 1-1,-1 0 0,1 0 1,-1 0-1,0 0 0,0 1 0,-4-3-35,-5-2 110,0 1-1,0 0 1,-1 1-1,0 0 1,0 1-1,0 1 1,-13-2-110,26 4-77,2 2-2765,0 0-2763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02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12278,'0'0'464,"0"0"-320,62 135 464,-25-66 321,8-4-305,10-5-336,7-6-112,5-7 0,5-7-112,3-6 0,-3-5 16,0-7-48,-7-2-32,-10 3-1008,-51-19-3074,-4 3-3986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03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27 8548,'-11'19'1411,"3"-5"-1168,0-2-71,1 0-1,0 0 1,1 0-1,0 1 1,1 0-1,0 0 1,2 1-1,-1-1 1,1 1-1,1 5-171,1-11 180,-2 22 256,2-1 0,1 1 1,1-1-1,2 1-436,-2-23 21,0 0-1,0 0 1,0 0 0,1-1 0,0 1-1,1-1 1,0 1 0,0-1 0,0 0-1,0 0 1,1 0 0,0 0-1,0-1 1,1 0 0,-1 0 0,1 0-1,0 0 1,1-1 0,3 3-21,-4-4 9,0 0-1,0-1 1,1 0 0,-1 0 0,0 0-1,1-1 1,-1 1 0,1-1 0,0-1 0,-1 1-1,1-1 1,-1 0 0,1 0 0,0-1-1,-1 1 1,1-1 0,-1-1 0,1 1-1,-1-1 1,1 0 0,-1 0 0,0 0-1,0-1 1,0 0 0,0 0 0,-1 0 0,1 0-1,2-3-8,-1-2 24,0 0-1,-1 0 1,0 0-1,0 0 1,-1-1-1,0 0 0,0 0 1,-1 0-1,0 0 1,-1 0-1,1-6-23,1-14 150,-2-1 0,0 1-1,-2-6-149,0 26 101,-1 0-1,0 0 1,0 0-1,0 0 1,-1 0-1,-1 1 1,1-1-1,-2 0 0,1 1 1,-1 0-1,-4-8-100,1 7 132,0-1-1,0 1 1,-1 0 0,0 1-1,-1 0 1,0 1-1,0-1 1,0 2-1,-2-2-131,2 3 101,0-1-1,1 2 1,-1-1-1,-1 1 0,1 0 1,-1 1-1,1 0 1,-1 1-1,0 0 0,0 0 1,-9 1-101,18 26-6211,1-3-3103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31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13 496,'0'0'817,"0"0"-94,0 0-206,0 0-335,0 0-177,4-11-541,-3 10 3559,-1 1 3299,0 7-11260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31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20 160,'0'0'13110,"0"0"-11157,0 0-1489,0 0-368,0 0-32,0 0-64,0 0-16,25-6-368,-15-1-3874,3 0-4306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34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5273 1040 9572,'0'0'985,"0"0"-593,0 0 144,0 0 929,0 0 61,2-4-488,-1 2-966,1-1 0,-1 1 0,0-1 1,0 0-1,0 1 0,-1-1 0,1 0 0,-1 1 1,1-1-1,-1 0 0,0 0 0,0 1 0,0-1 1,-1 0-1,1 0 0,0 1 0,-1-1 0,0 0 1,0 1-1,0-1 0,0 1 0,0-1 0,0 1 1,-1-1-1,1 1 0,-1 0 0,1 0 1,-1 0-1,0 0 0,0 0 0,0 0-72,-24-23 386,0 2 0,-2 0 0,0 2 1,-2 1-1,-23-12-386,-48-20 846,-16-2-846,53 25 94,-353-173 181,329 159-28,-3 3 0,-1 5 1,-2 3-1,-12 2-247,90 26 52,9 2-16,0 1-1,0-1 1,0 0-1,0 0 1,1-1-1,-1 0 1,1-1 0,-2 0-37,8-9 282,0 13-289,-4-14 619,-17-1-618,0 1 0,0 1 1,-1 2-1,-21-9 7,20 9 5,-37-16 1,-1 3 1,0 2-1,-2 3 0,-41-6-6,16 10 7,-1 3 0,0 4 0,-13 3-7,-494 5-62,521 7 65,0 2 0,0 4-1,1 4 1,1 2 0,0 4-3,8-1-1,1 3 0,1 3 1,2 2-1,1 3 1,1 3-1,2 2 0,2 3 1,2 2-1,-18 20 1,-67 73-1,-10 10 24,119-122-28,-1-1 0,-33 18 5,-18 13 7,43-22-28,1 2-1,1 1 1,2 1 0,1 2-1,2 2 1,-17 30 21,-1 8-20,4 3-1,3 2 0,-2 16 21,-9 42-47,-4 32 47,19-50 6,-6-2 1,-6 0-7,39-97 5,-1 0 0,-1-1 1,-1 0-1,-1-1 0,-1 0 1,-1-2-1,-18 18-5,34-36 8,1-2-24,0 0-27,3 9-826,22 40-5545,-13-22 1996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4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5 608,'0'0'945,"0"0"9556,0 0-7908,0 0-1345,0 0-287,0 0 31,-30-5-560,16 50-432,-1 13 48,5 7-96,5-2-128,0-14-2833,5-38-6579,-5-8 5089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36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5442,'0'0'2001,"0"0"-1368,0 0-348,0 0 347,0 0 163,0 0-130,0 0 2,8-9 3516,-3 8-6117,0-2-5272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37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 8660,'0'0'5747,"0"0"-4147,0 0-111,0 0-128,0 0-465,0 0-304,0 0-352,-69 0-160,69 0-80,0-2 32,0 2-64,0 0 16,0 0-128,17 0 16,-7 0-3649,-8 0-12183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2:40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749 1252 7892,'0'0'2542,"0"0"-1373,0 0-308,0 0 308,0 0-318,-9 2 181,5-3-913,0 0-1,-1 0 0,1-1 1,0 0-1,0 0 1,0 0-1,-1 0-118,-17-9 329,-45-10 1689,-62-12-2018,63 18 327,1-3-1,-8-5-326,61 18 30,-28-9 148,0-1-1,2-3 1,0-1-1,1-1 1,-26-21-178,60 40 29,3 1-25,-1 0 0,1 0 0,-1-1 0,1 1 0,-1 0 0,1 0 0,-1-1 0,1 1 0,-1 0 0,1-1 0,-1 1-1,1 0 1,-1-1 0,1 1 0,0-1 0,-1 1 0,1-1 0,0 1 0,-1-1 0,1 1 0,0-1 0,0 1 0,-1-1 0,1 1 0,0-1-4,0 1-46,0 0 52,0 0 20,0 0-44,0 0 26,0 0-22,0 0 30,-1-4-36,1 1 0,-1-1 0,1 1 0,-1 0-1,1-1 1,0 1 0,1-4 20,-1 5 11,0-10 0,1 0 0,1 0 0,0 1 0,1-1 1,0 0-1,1 1 0,0 0 0,1 0 0,0 0 1,5-6-13,13-21 6,2 2-1,10-10-4,-6 8 2,-18 24-4,195-255 14,-143 194-2,3 3 0,36-27-10,-70 73-24,-24 21 36,0-2 0,0 1 0,-1-1 0,2-2-12,-9 8 4,1 1-3,-1-1 0,0 1-1,0 0 1,0-1 0,0 1 0,1 0 0,-1 0-1,0-1 1,0 1 0,1 0 0,-1-1-1,0 1 1,1 0 0,-1 0 0,0 0-1,1-1 1,-1 1 0,0 0 0,1 0-1,-1 0 1,0 0 0,1-1 0,-1 1 0,0 0-1,1 0 1,-1 0 0,1 0 0,-1 0-1,0 0 1,1 0 0,-1 0 0,0 0-1,1 0 1,-1 1 0,1-1 0,-1 0-1,1 0 16,-1 0-24,0 0 32,0 0-30,16 0-52,217-25 85,-71 7-129,110 3 102,-234 21-12,-32-4 19,1 0 0,0-1-1,-1 0 1,1 0-1,2-1-6,-9 0 16,0 0 8,0 0 24,0 0-21,0 0 2,0 0 6,0 0 5,0 0-19,0 0-5,0 0 0,0 0 0,0 0-5,0 0-16,0 0 15,0 0 1,0 0-16,0 0 15,0 0 6,0 0-5,0 0-19,2 0 8,-1 37 766,-2-4-834,1 9 61,0 0 0,3-1 0,2 1 0,4 13 7,98 365 0,-93-373-5,2 10 39,3 22-34,-16-59 4,-1-1 0,0 1 0,-1-1 0,-1 1 0,-1-1 0,-1 4-4,0-14 6,0 1 0,-1-1 0,0 0 1,-1 0-1,0 0 0,0 0 0,-1-1 0,0 1 0,0-1 0,-1 0-6,-17 21 27,-26 26-27,34-38 8,-15 14-1,-1 0 0,-2-2 1,0-1-1,-2-2 0,-1-1 0,-36 17-7,44-37-48,27-5 67,1 0 10,-4 11-1854,7-5-2686,3 2-2807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17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1697,'0'0'9484,"2"31"-7432,0-6-2028,11 195 29,-13 258-533,1-819 976,-1 308-447,3 0 1,0 0-1,2 1 0,2 0 0,1 0 0,1 0 1,2 1-1,10-21-49,-14 37 37,1 1 0,0 1 0,1-1 0,1 1 0,0 1 0,1 0 1,0 0-1,9-7-37,-11 12 21,0 0 0,1 1 0,0 0 0,0 0 0,0 1 1,1 1-1,0 0 0,-1 0 0,2 1 0,-1 0 0,0 1 1,10-1-22,-5 2 61,1 0 1,-1 1-1,1 0 1,8 2-62,-17 0 33,0-1-1,1 1 1,-1 1 0,0-1 0,0 2 0,0-1 0,-1 1-1,1 0 1,4 4-33,4 3 37,-1 1-1,-1 1 1,0 0 0,-1 1 0,0 0-1,-1 1 1,-1 1 0,0 0-1,-1 0 1,-1 1 0,-1 0-1,0 1 1,-1 0 0,2 8-37,0 10 36,-1-1 0,-2 1 1,-1 0-1,-2 1 1,-1-1-1,-2 1 0,-3 6-36,1-22 83,-1 1-1,-1-1 1,-1 1-1,-1-1 1,-1 0-1,-1-1 0,0 0 1,-2 0-1,0-1 1,-10 13-83,-8 8 226,-1-1 1,-2-2 0,-2-1 0,-12 10-227,9-12 193,-2-2-1,-8 5-192,31-26 53,-2 0-1,1-1 0,-1 0 0,-1-2 1,0 0-1,-16 5-52,33-13-14,1 0 0,-1 1 0,1-1-1,-1 0 1,1 1 0,-1-1 0,0 0 0,1 0 0,-1 0 0,0 1-1,1-1 1,-1 0 0,0 0 0,1 0 0,-1 0 0,0 0 0,1 0 0,-1-1-1,0 1 1,1 0 0,-1 0 0,1 0 0,-1 0 0,0-1 0,1 1-1,-1 0 1,1-1 0,-1 1 0,0 0 0,1-1 0,-1 1 0,1-1-1,0 1 1,-1-1 0,1 1 0,-1-1 0,1 1 0,0-1 0,-1 0 0,1 1-1,0-1 1,-1 1 0,1-1 0,0 0 0,0 0 14,0-2-167,0 0 0,0 0 0,0 0 0,1 0 0,0 0 0,-1 0 0,1 0 0,1-2 167,1-1-395,0 1-1,0 0 0,0 0 0,0 0 1,1 0-1,0 0 396,-1 2-296,29-38-5630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17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11973,'0'0'1265,"0"0"-1265,0 0 48,0 0 464,0 0 449,25 181-545,-20-89-192,-5 4-64,0 5-80,0-3-48,-5-6 16,-13-16 32,6-22-80,2-23-80,8-31-1713,2-11-2817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18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9604,'0'0'1057,"0"0"-945,0 0 960,0 0 305,174-112-513,-114 104-239,7 1-353,8 0-112,-3 3-16,-5-1-80,-7 3-64,-18 2-128,-42 0-3202,0 0-4721</inkml:trace>
  <inkml:trace contextRef="#ctx0" brushRef="#br0" timeOffset="1">72 431 11445,'0'0'2065,"0"0"-2017,0 0 0,0 0 721,127 29-113,-47-29-192,9 0-240,3 0-112,-5-7-112,-62-2-64,-10 2-4082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18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6 9861,'0'0'1365,"0"0"-471,-25-1 128,7 0-804,9 0-130,0 0-1,-1 0 1,1 1-1,0 0 1,0 1 0,-1 0-1,1 0 1,0 1-1,0 0 1,0 1 0,1 0-1,-1 1 1,1-1-1,-1 1 1,1 1-1,-4 3-87,3-1 125,0 0 0,1 1 0,0 0 0,1 0 0,0 1-1,0 0 1,1 0 0,0 1 0,0-1 0,1 1-1,0 1 1,1-1 0,0 1 0,1 0-125,1-3 39,0 0 0,1 1 0,0 0 0,0-1 0,1 1 0,0 0 0,1-1 0,0 1 0,0-1 0,1 1 0,0-1 0,0 1 0,1-1 0,0 0 0,0 0 0,1 0 0,0-1 0,3 5-39,17 19 22,2 0 1,1-2 0,0 0 0,3-2 0,5 2-23,0 1 29,-2 1-1,-1 2 1,20 26-29,-46-50 7,0 0 0,-1 1 1,0-1-1,0 1 1,-1 0-1,0 0 0,-1 1 1,1 6-8,-2-10 4,-1-1 1,0 1-1,0 0 1,-1-1 0,0 1-1,0 0 1,-1 0-1,0-1 1,0 1-1,0-1 1,-1 1-1,0-1 1,0 1-1,-3 4-4,-1-2 10,0-1 0,0 1-1,-1-1 1,0 0-1,-1-1 1,0 0 0,0 0-1,-1 0 1,0-1-10,-20 14 35,-1-2 1,-6 1-36,1-1 142,-30 11-142,53-25 29,-1 1-1,1-2 1,-1 0-1,0 0 0,0-1 1,0-1-1,-2 0-28,14-1-15,0-1 0,1 1 0,-1 0-1,0 0 1,0-1 0,0 1 0,0-1-1,1 1 1,-1 0 0,0-1 0,0 0 0,1 1-1,-1-1 1,0 1 0,1-1 0,-1 0-1,1 1 1,-1-1 0,1 0 0,-1 0 0,1 0-1,0 1 1,-1-1 0,1 0 0,0 0-1,-1 0 1,1 0 0,0 1 0,0-1 0,0 0-1,0 0 1,0 0 0,0 0 0,0 0-1,0-1 16,3-37-2642,6 7-2370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21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234 461 9508,'0'0'1193,"-20"27"-457,-68 93 35,64-86 31,2 0 0,-15 32-802,29-48 222,1 0-1,0 0 0,2 1 1,0 0-1,-2 13-221,5-19 103,1 0 1,0-1-1,1 1 0,0 2-103,1-14 2,-1 0 0,0 0 0,0 0-1,1 0 1,-1 0 0,0 0 0,1 0-1,-1-1 1,1 1 0,-1 0 0,1 0-1,-1 0 1,1 0 0,0-1 0,-1 1-1,1 0 1,0 0 0,0-1 0,0 1-1,-1-1 1,1 1 0,0-1 0,0 1-1,0-1 1,0 1 0,0-1 0,0 0-1,0 0 1,0 1 0,0-1 0,1 0-2,38 1-9,-29-2 11,-3 0-2,0 0 0,0-1 0,0 0 0,-1 0 0,1-1-1,-1 0 1,1 0 0,-1 0 0,0-1 0,0-1 0,0 1-1,-1-1 1,0 0 0,0 0 0,0-1 0,1-1 0,16-18 67,-1-1 0,-2-1 0,4-8-67,-21 31 15,1-2-3,21-29 37,-3-1 0,-1-1-49,-15 27 6,-1 0-1,-1-1 1,0 0-1,0 1 1,-1-2-1,0 1 1,-1 0-1,-1-1 1,1-8-6,-2 18 11,-1 0-1,1 0 1,0-1 0,-1 1 0,0 0-1,0 0 1,1 0 0,-1 0 0,0 0-1,-1 1 1,1-1 0,0 0 0,0 0-1,-1 1 1,1-1 0,-1 1 0,1-1 0,-1 1-1,0 0 1,0-1 0,1 1 0,-1 0-1,-1 0-10,-8-5 90,1 2 0,-1-1 0,-11-2-90,13 4 94,-96-27 1867,98 25-1485,7 4-477,0 1 1,0 0-1,0-1 0,1 1 1,-1 0-1,0 0 0,0-1 1,1 1-1,-1 0 1,0 0-1,0-1 0,1 1 1,-1 0-1,0 0 0,0 0 1,1-1-1,-1 1 1,0 0-1,1 0 0,-1 0 1,0 0-1,1 0 0,-1 0 1,0-1-1,1 1 1,-1 0-1,0 0 0,1 0 1,-1 0-1,0 0 0,1 1 1,-1-1-1,0 0 1,1 0-1,-1 0 0,0 0 1,1 0 0,27-2 14,1 2 0,18 2-14,-38-1 3,0 0 0,1 1 1,-1 0-1,0 1 1,0 0-1,0 0 0,0 1 1,0 0-1,-1 1 1,3 1-4,6 8 6,0 0-1,-1 1 1,0 0 0,-1 1 0,-1 1 0,-1 0 0,-1 1 0,0 1 0,-1 0-1,-1 0 1,-1 1 0,1 3-6,8 24 23,-3 1-1,-1 1 0,-2 1 1,2 35-23,-1 50-316,-7 132 316,-6-253-114,0-83-49,0-51-492,7-41 655,-3 122-53,2 1-1,1 0 1,2 0-1,1 1 1,2 0-1,6-9 54,-12 32-10,0 1 1,2 0-1,-1 1 1,1-1-1,1 2 1,0-1-1,1 1 1,10-9 9,-13 14-8,1 0-1,-1 0 1,1 1 0,0 0 0,1 1-1,-1 0 1,1 0 0,0 0-1,0 1 1,0 1 0,1 0-1,-1 0 1,0 0 0,2 1 8,0 0-5,-1 1 0,1 0 0,-1 0 0,1 1 1,-1 1-1,1 0 0,-1 0 0,0 1 0,0 0 0,8 3 5,-11-2 8,1 0 0,-1 1 0,0 0 0,0 0 0,-1 0-1,1 1 1,-1 0 0,0 0 0,-1 1 0,1 0 0,-1 0-1,-1 0 1,3 4-8,-2-2 9,-1 1 0,0-1 0,-1 1 0,0 0 0,0-1 0,-1 1 0,0 0 0,-1 1 0,0-1 0,0 0-1,-1 0 1,-1 0 0,1 1 0,-3 8-9,0-7 10,0 0 0,0 1-1,-1-1 1,-1-1 0,0 1 0,-1-1-1,0 0 1,0 0 0,-2 0 0,1-1-1,-7 7-9,-12 10 14,-1-1 0,-2-1 0,0-2 0,-1-1 0,-1-1 0,-1-2 0,-1-1 0,-2-1-14,20-12-44,15-5 34,0 0 0,0 0 0,0-1 0,-1 1-1,1 0 1,0 0 0,0 0 0,0 0 0,0 0-1,0 0 1,0 0 0,-1 0 0,1 0 0,0 0-1,0 0 1,0 0 0,0-1 0,0 1 0,0 0-1,0 0 1,0 0 0,0 0 0,0 0 0,0 0-1,-1-1 1,1 1 0,0 0 0,0 0 0,0 0-1,0 0 1,0 0 0,0 0 0,0-1 0,0 1-1,0 0 1,0 0 0,0 0 0,0 0 0,0 0-1,1-1 1,-1 1 0,0 0 0,0 0 0,0 0-1,0 0 1,0 0 0,0 0 0,0-1 10,19-26-1305,-17 24 1217,121-153-4334,72-96-264,263-388 916,-438 611 4078,-14 19 188,1 0 1,0 0-1,0 0 1,1 1-1,1 1 1,-1-1-1,1 1 1,4-2-497,-13 10 142,1 0 1,-1-1-1,0 1 1,1 0 0,-1-1-1,1 1 1,-1 0-1,0 0 1,1-1 0,-1 1-1,1 0 1,-1 0-1,1 0 1,-1 0 0,1-1-1,-1 1 1,1 0-1,-1 0 1,1 0 0,-1 0-1,1 0 1,-1 0-1,1 1 1,-1-1 0,1 0-1,-1 0 1,1 0-1,-1 0 1,0 0 0,1 1-1,-1-1 1,1 0-1,-1 0 1,1 1 0,-1-1-1,0 0 1,1 1-1,-1-1 1,0 0 0,1 1-1,-1-1 1,0 1-1,0-1 1,1 1 0,-1-1-1,0 0 1,0 1-143,5 26 165,-5-18 312,19 125-48,6 0 0,6-2-1,10 12-428,-38-134-644,1 4-783,-3-3-2566,-6-9 428,-10-2 3175,12 0-25,-14-2 637,0 0 1,0-1-1,0-1 0,0-1 0,1 0 0,-11-6-222,1 2 1830,1 1-1,-16-3-1829,-3 5 2225,0 1 0,0 2 0,-8 3-2225,43-2 885,14-1-709,18-5-239,170-52 57,77-22 30,-235 74-19,32-4-5,-54 10-20,1 1-1,-1 1 1,0 0 0,0 1-1,0 1 1,9 1 20,-19-2-12,-1 0 1,1 0 0,-1 0-1,1 0 1,-1 0-1,0 0 1,0 1-1,1-1 1,-1 1 0,0-1-1,0 1 1,0 0-1,-1 0 1,1 0-1,0 0 1,-1 0-1,1 0 1,-1 1 0,0-1-1,0 0 1,0 1-1,0-1 1,0 1-1,0 2 12,2 6-5,-1 0-1,-1 1 0,0-1 0,0 1 0,-1 1 6,0-4 5,-1 68 90,-3 0-1,-7 31-94,7-62-316,4-27-4813,0-23-724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21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1 157 368,'5'-125'10165,"-5"105"-7364,0 9-1760,0 11 79,0 0-448,0 0-672,0 9-448,15 33-1489,0 19-416,-8-28-5522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2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10501,'0'0'1339,"0"0"-659,2 24-122,0 5-350,2 32 536,-2 18-744,-3-33 144,0-21-81,1 1 0,3 25-63,-3-50-5,0 0 0,1 0 0,-1 1 0,1-1 0,-1 0 0,1 0 0,0 0 0,-1 0 1,1 0-1,0 0 0,0 0 0,-1-1 0,1 1 0,0 0 0,1 0 5,-2 0-13,1-1 1,-1 0-1,0 0 0,1 0 0,-1 1 1,1-1-1,-1 0 0,1 0 0,-1 0 1,0 0-1,1 0 0,-1 0 0,1 0 1,-1 0-1,1 0 0,-1 0 1,1 0-1,-1 0 0,1 0 0,-1 0 1,0-1-1,1 1 0,-1 0 0,1 0 1,-1 0-1,0-1 0,1 1 0,-1 0 1,1 0-1,-1-1 0,0 1 1,1 0-1,-1-1 0,0 1 0,0 0 1,1-1-1,-1 1 0,0-1 0,0 1 1,0 0-1,1-1 0,-1 1 1,0-1-1,0 1 0,0-1 0,0 1 1,0-1 12,17-49 237,-3 0 1,1-14-238,20-69 642,-31 122-462,-2 1 0,1 1 0,0 1 0,0-1 0,1 0 0,0 1 0,0 0 0,1 0 0,0 0 0,1 0 0,3-3-180,-8 10 80,-1 1 43,0 0-17,13 15 127,-9-10-214,0 0 0,0 0 0,1 0 0,-1-1 1,1 1-1,0-1 0,0 0 0,1-1 1,-1 1-1,1-1 0,0 0 0,2 0-19,2 0-7,0 0-1,0-1 0,0 0 0,0 0 0,1-1 0,-1-1 1,6 0 7,157 0-40,-172 0 40,0 0 0,1 0 0,-1 1 0,1-1 0,-1 0 0,1 1 0,-1-1 0,0 1 0,1 0 1,-1-1-1,0 1 0,0 0 0,1 0 0,-1-1 0,0 1 0,0 0 0,0 0 0,0 1 0,0-1 0,0 1 0,16 28-26,-4-6-104,-7-17-11,-1-1-1,1 0 1,0-1 0,0 1 0,0-1-1,1 0 1,0-1 0,0 1 0,0-2-1,1 1 1,-1-1 0,1 0 0,0 0-1,-1-1 1,1 0 0,2 0 141,21 2-1330,-1 0-1,0-2 1,23-2 1330,-43 0-33,1-1-1,-1 0 1,0-1 0,0 0-1,0 0 1,0-1 0,0 0-1,0-1 1,-1 0 0,0-1-1,0 0 1,0 0 0,0-1-1,-1 0 1,0 0-1,0-1 1,-1 0 0,0 0-1,0-1 1,0 0 0,-1-1-1,-1 1 1,1-1 0,-1 0 33,-3 4 339,0 0 0,0 0-1,-1 0 1,1-1 0,-1 1 0,-1 0 0,1 0 0,-1-1 0,1 1 0,-2 0 0,1-1-339,0 2 466,0 4-389,-1-1 1,1 1 0,0-1 0,-1 1 0,1 0-1,-1-1 1,1 1 0,-1-1 0,1 1 0,-1 0-1,1-1 1,-1 1 0,1 0 0,-1 0 0,1 0 0,-1-1-1,1 1 1,-1 0 0,0 0 0,1 0 0,-1 0-1,1 0 1,-1 0 0,0 0 0,1 0 0,-1 0-1,1 0 1,-1 0-78,-19 4 324,18-1-317,1-1 1,-1 0-1,1 0 1,-1 0-1,1 1 1,0-1-1,0 1 0,0-1 1,0 1-1,0 0 1,0-1-1,1 1 1,-1 0-1,1 1-7,-1 44 64,1-34-51,0 1-46,-1-4 49,1-1 0,1 1 0,0 0 0,2 7-16,-2-15-73,0 1 0,0-1 0,0 1 0,1-1 0,-1 0 0,1 0 0,0 0 0,0 0 0,0 0 0,0 0 1,1-1-1,-1 1 0,1-1 0,0 1 0,-1-1 0,2 0 73,2 2-150,0 0 0,0 0 0,1-1 0,-1 0 0,1-1 0,0 1 0,0-1 0,0 0 0,0-1 0,0 0 0,1 0 0,-1-1 0,0 1 0,4-2 150,-11 1-6,1 0-1,0 0 0,-1 0 0,1-1 0,0 1 1,-1 0-1,1-1 0,-1 1 0,1 0 0,0-1 1,-1 1-1,1-1 0,-1 1 0,1-1 1,-1 1-1,0-1 0,1 1 0,-1-1 0,1 1 1,-1-1-1,0 0 0,0 1 0,1-1 0,-1 0 1,0 1-1,0-1 0,0 0 0,0 1 1,0-1-1,1 0 0,-1 1 0,-1-2 7,2-28 721,-1 22-115,0 7-518,0 1 0,0 0 0,0 0 6,0 0-108,3 0-977,1 0-1,0-1 1,-1 1 0,1-1-1,0 0 1,-1 0-1,1 0 1,2-2 991,-2 0-5536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4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50 14198,'0'0'1329,"0"0"-1329,0 0-176,0 0 176,0 0 208,146-38-32,-76 29-64,-5 6-16,-13 3-96,-20 3-928,-27 35-7348,-5-18 2866</inkml:trace>
  <inkml:trace contextRef="#ctx0" brushRef="#br0" timeOffset="1">1 506 416,'0'0'833,"0"0"11220,0 0-11925,0 0 128,0 0-256,0 0 80,124-24-16,-47-1 96,-2 5-160,-13 9-7555,-49 11 2273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22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8660,'0'0'2721,"0"0"-576,0 0-896,0 0-209,0 0-480,0 0-255,0 0-177,0 74-32,20-27 0,3-11-64,-1-5-32,-2-4-16,-3-9-208,1-7-1361,-3-4-2769,-13-7-3458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22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50 704 160,'0'0'3746,"0"0"-302,0 0-2214,0 0-737,0 0 38,-7 2 94,5-1-608,-1-1 1,1 1 0,0 0 0,0 0 0,0 0-1,0 0 1,0 0 0,0 0 0,0 0 0,0 1-1,0-1 1,1 1 0,-1-1 0,0 1-1,1 0 1,-1 0 0,1 0 0,0 0 0,0 0-1,0 0 1,0 0 0,0 0 0,0 0 0,0 0-1,1 0 1,-1 1 0,1-1 0,-1 0-1,1 1 1,0-1 0,0 0 0,0 1 0,1 0-18,-2 12 34,1-8-29,0 0-1,0 0 1,1 0 0,0-1 0,1 5-5,-1-8 61,0 0 1,0 0-1,0-1 1,1 1 0,-1 0-1,1-1 1,0 1-1,0-1 1,-1 0 0,2 0-1,-1 1 1,0-1-1,0-1 1,2 2-62,0 0 102,0 0 0,1 0 0,-1-1 0,1 1 0,-1-1 0,1 0 0,0-1 0,0 1 0,0-1 0,0 0 0,0 0 1,0 0-1,0-1 0,0 0 0,0 0 0,0 0 0,0 0 0,0-1 0,0 0 0,4-1-102,-2-1 37,0 1 1,0-1-1,0-1 0,0 1 1,0-1-1,-1 0 0,1-1 1,-1 1-1,0-1 0,-1-1 1,1 1-1,-1-1 1,0 0-38,13-18 42,-2 0 0,-1 0 0,-1-1 0,-1-1 1,-1-1-1,-2 0 0,0 0 0,-2-1 0,-1 0 1,-1 0-1,-1-3-42,5-61 48,-3-1 1,-6-71-49,-1 123 36,0 28-91,1 4 121,-1 0-1,-1 0 0,1 0 0,-1 0 1,-1 0-1,-2-8-65,4 16 53,-1-1 0,0 0 0,0 0 0,0 1 0,0-1 0,0 1 0,0-1 0,0 1 0,0-1 0,-1 1-1,1-1 1,-1 1 0,1 0 0,-1 0 0,1 0 0,-1 0 0,0 0 0,1 0 0,-1 0 0,0 1 0,0-1 0,1 1 0,-1-1 0,0 1 0,0 0 0,0-1 0,0 1-1,0 0 1,0 0 0,0 0 0,0 1 0,1-1 0,-1 0 0,0 1-53,-1-1 31,1 1 0,0-1 0,0 1 0,0 0 0,0-1 0,0 1 0,0 0-1,0 0 1,0 1 0,0-1 0,0 0 0,0 0 0,1 1 0,-1 0 0,1-1 0,-1 1 0,1 0 0,-1 0-31,-19 38 192,19-35-167,-10 27 2,2 1 0,1 1 0,1-1 0,2 1 0,1 0 0,1 17-27,0 57 123,6 44-123,0-107 46,2 1 0,2-1 0,2-1 0,13 39-46,-13-57 9,1 0 0,1-1 0,1 0 0,1 0 0,2-2 0,0 1 0,2-2 0,13 16-9,-22-30-32,1 0-1,0 0 1,0 0-1,1-1 1,0-1-1,0 1 1,1-2-1,-1 1 0,1-1 1,0-1-1,1 0 1,-1 0-1,1-1 1,0 0-1,0-1 1,0 0-1,0-1 1,0 0-1,0-1 0,3 0 33,-7 0-459,0 0 0,0 0-1,-1-1 1,1 0 0,0 0-1,0-1 1,-1 0 0,1 0-1,-1 0 1,0-1 0,1 0-1,-1 0 1,0-1-1,-1 0 1,1 0 0,-1 0-1,1 0 1,-1-1 0,-1 0-1,1 0 1,-1-1 0,0 1-1,0-1 1,0 0 0,-1 0-1,0 0 1,0 0 0,1-3 459,-3 4-456,0 1 1,0-1 0,0 0 0,0 1 0,0-1 0,-1 0 0,0-4 455,0-25-1614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23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15575,'9'20'187,"0"-2"-178,1-1 1,0 0 0,1 0-1,1-1 1,4 4-10,27 24 47,1-2-1,38 27-46,157 118 304,910 729 993,-679-560-1081,-308-249-156,4-7 0,6-7-60,199 78-99,-150-73-3694,-189-82 2,1 1 0,5 6 3791,-33-19-1803,-9-4 148,-23 0-901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23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2608 13622,'-249'22'1041,"244"-29"175,65-75-1168,112-75 48,81-76 513,56-58 15,27-29-224,22-4-48,2 21-32,-7 44-79,-17 46-49,-47 48-192,-53 46 0,-57 34 0,-52 36-16,-45 26-1537,-87 28-3890,-40 33-3601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59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4530,'0'0'702,"0"0"202,0 0-61,0 0 299,0 0 619,0 0-11,15 21-280,-15-21-1470,12 19 289,0 1 0,0 0-1,-2 1 1,0 2-289,-5-5 105,-1 0 1,-1 1-1,0 0 0,-1-1 0,-1 1 0,-1 0 1,-1 0-1,-1 0-105,1 32 113,2 244 379,0-12-3574,-1-276-1459,0-7-2083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00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70 379 5426,'0'0'3026,"-59"-166"-657,49 124-416,10 10-384,0 8-673,0 8-496,30-4-64,17 4 32,20-2-79,22 7-81,26-4-144,24-1-64,-82 16-336,-4-2-8709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00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31 709 12278,'-6'20'653,"-16"69"-306,21-87-343,1 0 0,-1 0 1,1 1-1,-1-1 0,1 0 0,0 0 1,0 1-1,0-1 0,0 0 0,1 1 0,-1-1 1,1 0-1,-1 1 0,1-1 0,0 0 0,0 0 1,0 0-1,0 0 0,0 0 0,0 0 0,0 0 1,1 0-1,-1 0 0,1-1 0,0 1 0,-1 0 1,1-1-1,0 1 0,0-1 0,0 0 0,0 0 1,1 1-5,5 1-2,0-1 0,0 0 0,0-1 1,0 0-1,0 0 0,0-1 0,8 0 2,-4 1-2,0-2-2,-1 1 1,1-2-1,0 0 0,-1 0 1,1-1-1,-1 0 1,0-1-1,0 0 0,0-1 1,-1 0-1,0-1 0,1 0 1,-2 0-1,1-1 0,-1-1 1,4-4 3,12-12 40,-1-1 1,-1-1-1,-2-2 1,0 0-1,1-6-40,18-31 57,-4-1 0,-2-2 0,-3-2 0,-3 0 0,-3-2 0,4-28-57,-24 77 25,0 0 0,-1-1 1,-1 1-1,0-22-25,-3 45 2,0 0 0,0 0 0,0-1 0,0 1 0,0 0 0,0 0-1,0 0 1,0 0 0,0 0 0,0 0 0,0-1 0,0 1 0,0 0 0,0 0 0,0 0 0,-1 0-1,1 0 1,0 0 0,0 0 0,0 0 0,0-1 0,0 1 0,0 0 0,0 0 0,0 0 0,0 0 0,0 0-1,-1 0 1,1 0 0,0 0 0,0 0 0,0 0 0,0 0 0,0 0 0,0 0 0,0 0 0,-1 0-1,1 0 1,0 0 0,0 0 0,0 0 0,0 0 0,0 0 0,0 0 0,-1 0 0,1 0 0,0 0 0,0 0-1,0 0 1,0 0 0,0 0 0,0 0 0,0 0 0,-1 0 0,1 0 0,0 0-2,-2 0 10,0 1 1,0-1 0,1 0-1,-1 1 1,0-1 0,0 1-1,0-1 1,0 1-1,1 0 1,-1 0 0,0 0-1,1 0 1,-1 0 0,0 0-1,1 0 1,0 1-1,-1-1 1,0 1-11,-24 35 110,23-33-99,-32 60 90,3 0 0,2 3 0,4 0 0,2 1 0,4 2 0,2 0 0,-6 59-101,19-90 16,1 0 0,1 0 0,3 0 0,2 14-16,-2-46 0,1 0 0,0 0 0,0 0 0,1 0 0,0-1 1,0 1-1,1 0 0,0-1 0,0 0 0,0 0 0,1 0 0,0 0 0,3 4 0,-2-5-2,-1-1-1,1 0 1,0 0-1,0-1 0,0 1 1,1-1-1,-1 0 1,1-1-1,-1 1 0,1-1 1,0 0-1,0 0 1,0-1-1,0 0 1,3 0 2,7 1-26,1-1 1,0 0-1,0-2 1,-1 0-1,1 0 1,0-2-1,-1 0 1,0-1 0,0 0-1,0-2 1,0 0-1,-1 0 1,1-2 25,22-12-128,48-21-476,-76 37 508,0 0 0,0 1 0,0 1 0,1-1 0,-1 2 0,1-1 0,6 1 96,-15 1-13,0 0 0,-1 0-1,1 1 1,-1-1-1,1 0 1,0 0 0,-1 1-1,1-1 1,-1 1-1,1 0 1,-1-1 0,1 1-1,-1 0 1,0 0-1,1 0 1,-1 0-1,0 0 1,0 0 0,1 0-1,-1 0 1,0 0-1,0 1 1,0-1 0,0 0-1,-1 1 1,2 0 13,0 4 2,0 0-1,0 1 1,-1-1 0,1 0 0,-1 0 0,-1 3-2,3 10 65,-1-11-45,-1-1 0,1 0 0,1 1 0,-1-1-1,1 0 1,0 0 0,1-1 0,3 7-20,-6-12-3,1 1 1,-1 0 0,1-1-1,0 1 1,-1-1 0,1 1-1,0-1 1,0 0-1,0 0 1,0 0 0,0 0-1,0 0 1,0 0 0,0-1-1,0 1 1,0 0-1,0-1 1,0 0 0,1 1-1,-1-1 1,0 0 0,0 0-1,0-1 1,1 1-1,-1 0 1,0-1 0,0 1-1,0-1 1,0 0 0,0 1-1,0-1 1,0 0-1,1-1 3,2-1 0,0 0 0,-1 0-1,1 0 1,-1-1 0,0 1-1,0-1 1,0 0 0,-1-1-1,1 1 1,-1-1 0,0 1-1,0-1 1,0 0 0,1-4 0,3-9 26,0 0 1,0-1-1,1-12-26,-3 8 24,-1-1 0,-2 1 0,0-1 0,-1-11-24,-1 30 32,0 1 1,0-1-1,0 0 0,-1 1 1,0-1-1,0 1 0,0-1 1,0 1-1,-1 0 0,0-1 1,0 1-1,0 0 0,-1-1-32,0 1 78,1 1-1,-1 0 0,0 1 0,0-1 0,-1 0 0,1 1 0,0 0 0,-1 0 0,0 0 0,1 0 0,-1 1 0,0-1 0,0 1 0,-3-1-77,-4-1 195,-1 0-1,1 1 1,-1 1-1,0-1 1,1 2 0,-1 0-1,0 0 1,0 1-1,1 0 1,-6 2-195,12-2 4,1 1 0,-1-1 0,1 0 0,0 1 0,0 0 0,-1 0 0,1 0 0,0 1 0,1-1 1,-1 1-1,0 0 0,1 0 0,-1 1 0,1-1 0,0 0 0,0 1 0,1 0 0,-1 0 0,1 0 1,0 0-1,0 0 0,0 0 0,0 1 0,1-1 0,-1 0 0,1 5-4,0-4-160,-3 25 102,8-10-2755,7-10-3518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01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0 11125,'0'0'1697,"-129"27"-513,69 36-623,8 11 175,7 13-288,16 3-128,14-8 17,15-10-257,0-14-16,37-17-48,30-21-16,20-20-32,18 0 0,-58-36-1793,-7 2-3394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01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279 547 8948,'0'0'1822,"0"0"-779,0 0-416,0 0-10,0 0-121,-14 13-253,-43 42-145,45-36-83,12-19-15,0 1 0,0-1 0,0 0 0,0 1 0,0-1 0,0 0 0,0 1 0,0-1 0,0 0 0,0 1 0,0-1 0,0 0 0,0 1 0,1-1 0,-1 0 0,0 1 0,0-1 0,0 0 0,0 1 0,1-1 0,-1 0 0,0 1 0,0-1 0,1 0 0,-1 0 0,0 1 0,0-1 0,1 0 0,19 4-14,-19-4 13,45 1 371,-42-1 688,-29-1-501,17 1-522,1 0 0,-1 0-1,0 0 1,1 1 0,0 0-1,-1 1 1,1-1 0,-1 2-1,1-1 1,0 1 0,0 0-1,1 0 1,-1 1 0,0-1 0,0 2-35,-10 9 70,0 1 1,1 0 0,-11 14-71,20-21 7,1 0 1,0 0-1,0 1 0,1 0 0,0 0 0,1 0 1,0 0-1,0 1 0,0 1-7,4-10-1,-1 1 0,1 0 0,0 0 1,-1 0-1,1 0 0,0 0 0,0 0 0,0-1 0,0 1 0,1 0 1,-1 0-1,1 1 1,-1-2-3,0 0 1,1-1 0,-1 1-1,1 0 1,-1-1-1,1 1 1,-1 0 0,1-1-1,-1 1 1,1-1 0,-1 1-1,1-1 1,0 1-1,-1-1 1,1 1 0,0-1-1,-1 0 1,1 1-1,0-1 1,0 0 2,4 1-8,0 0 0,0-1 0,0 0 0,0 0 0,0 0-1,0-1 1,0 0 0,2 0 8,0 0-7,-1-1-1,1 0 1,-1 0-1,1-1 1,-1 0-1,0 0 1,0 0-1,0-1 1,3-2 7,50-43-131,-13 10-391,-43 37 433,6-2-252,-9 4 360,0 0 8,0 2-3,0 2-30,0-1 1,0 0 0,1 0-1,-1 1 1,1-1 0,0 0-1,0 0 1,0 0 0,0 0-1,1 0 1,-1 0 0,1 0-1,-1 0 1,1-1 0,0 1-1,0 0 1,1-1 0,1 2 5,1 0-5,0 0 0,0-1-1,0 1 1,1-1 0,-1-1 0,1 1 0,0-1 0,0 0 0,5 1 5,14 2-12,0-2-1,0 0 1,0-1 0,17-2 12,-40 0-1,11 0-24,1 0 0,-1-1 0,1 0 0,-1-1 0,0 0 0,1-1 0,-1-1 0,-1 0 1,1-1-1,-1 0 0,1-1 0,8-6 25,2-3-26,-1 0 0,0-2 0,-2 0 0,0-1 0,-1-2 1,-1 0-1,0 0 0,-2-2 0,-1 0 0,0-1 0,-2 0 0,0-1 0,-2-1 1,-1 0-1,0 0 0,-2-1 0,-2 0 0,0 0 0,-1-1 0,-2-1 26,5-57-52,-5 1 0,-6-62 52,3 145 18,0-1 1,0 1-1,0 0 0,0-1 0,0 1 0,0 0 0,-1 0 0,1-1 1,0 1-1,-1 0 0,1 0 0,-1 0 0,0 0 0,1-1 0,-1 1 1,0 0-1,0 0 0,1 0 0,-1 0 0,0 1 0,0-1 0,0 0 1,0 0-1,0 0 0,-1 1 0,1-1 0,0 1 0,0-1 1,0 1-1,-2-1-18,2 1 49,-1 0 1,1 0 0,-1 0-1,0 0 1,1 1-1,-1-1 1,1 1 0,-1-1-1,1 1 1,-1-1 0,1 1-1,0 0 1,-1 0 0,1 0-1,0 0 1,-1 0-1,1 0 1,0 0 0,0 0-1,0 0 1,0 0 0,0 1-1,0-1 1,0 0 0,1 1-1,-1-1 1,0 1-1,1 0-49,-11 21 92,2 1-1,1 1 1,1 0-1,1 0 1,1 0-1,0 8-91,-3 45 46,2 34-46,5-87 11,-1 10 44,2 1 0,1-1 0,5 27-55,-4-51 9,0 0-1,1-1 1,0 1 0,0-1-1,1 0 1,1 0-1,0 0 1,0-1 0,1 0-1,0 0 1,1 0-1,0 0 1,0-1 0,2 1-9,1-1-5,-1-1 1,1 0 0,0 0 0,0-1 0,1 0 0,-1-1 0,1-1 0,1 0-1,-1 0 1,0-1 0,4 1 4,-11-4-125,0 1-1,0 0 1,0-1 0,0 0-1,0 0 1,1 0-1,-1 0 1,2-1 125,26-11-4357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02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1 9604,'0'0'1812,"-22"2"-126,-74 10 3,89-11-1531,0 0 0,0 1 0,0 0 0,1 0 0,-1 1 0,1 0 0,-1 0 0,1 0 0,0 1 0,-5 3-158,7-4 111,2-1-72,0-1 0,1 1 0,-1 0 0,0 0 0,1 0 0,0 0 0,-1 0-1,1 0 1,0 0 0,0 0 0,0 1 0,0-1 0,1 0 0,-1 1 0,1-1 0,-1 0 0,1 1 0,0-1-1,0 1 1,0-1 0,0 0 0,0 1 0,1-1 0,-1 1 0,1-1 0,0 2-39,1 6 6,1-1 0,0 1 1,1-1-1,0 0 0,6 9-6,10 14 15,2-2-1,2 0 0,0-2 0,22 19-14,-5-5-3,15 23 3,-51-58-3,0 1 1,0-1-1,-1 1 1,0 0-1,0 1 1,0-1 0,-1 1-1,-1 0 1,1 0 2,-2-6-1,-1 1 1,1-1-1,-1 0 1,1 0-1,-1 0 1,0 0-1,0 0 1,-1 1-1,1-1 1,0 0 0,-1 0-1,0 0 1,0 0-1,0 0 1,0 0-1,0 0 1,-1 0-1,1-1 1,-1 1-1,0 0 1,0-1-1,0 1 1,0-1-1,0 0 1,0 1 0,-1-1-1,0 0 1,-7 3-3,-1 0 0,1 0 0,-1-1 0,-1-1 1,1 0-1,0 0 0,-1-1 0,1-1 0,-1 0 0,0 0 0,1-1 0,-2-1 3,12 1-15,0 0 0,-1 0-1,1 0 1,0 0-1,0 0 1,0-1 0,0 1-1,0 0 1,0-1 0,0 1-1,0-1 1,0 1-1,0-1 1,0 0 0,0 1-1,0-1 1,0 0 0,0 0-1,1 1 1,-1-1-1,0 0 1,1 0 0,-1 0-1,0 0 1,1 0 0,-1-1 15,0-1-161,-1-1 1,1 0 0,1 0-1,-1 1 1,0-1-1,1 0 1,0 0 0,0-3 160,1-6-868,0 0 1,1 0 0,0 0 0,3-7 867,-3 15-741,0-1 0,0 1 0,1 0 1,0 0-1,2-4 741,-4 8-90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35 12758,'0'0'1168,"3"35"-247,-2-23-820,2 33 289,-1 1 0,-3-1 1,-1 1-1,-9 44-390,-6 0 193,3 2 0,4 0 0,4 25-193,7-141-200,2 1 1,0-1 0,1 1-1,2 0 1,3-9 199,44-119-495,-42 124 495,11-35-62,34-82 10,-43 115 46,2 1-1,0 0 1,15-18 6,-26 39-6,1 1 0,-1 0 0,1 1 0,0-1 0,1 1 0,0 0 0,0 0 0,0 1 0,0 0 0,0 0 0,1 0 0,0 1 0,0 0 0,0 0 0,0 1 0,0 0 0,0 0 0,1 0-1,-1 1 1,1 1 0,-1-1 0,1 1 0,0 0 6,-7 0 0,1 0 0,-1 0 0,1 0 0,-1 1 0,1-1 0,0 0 0,-1 1 0,1-1 0,-1 1 0,0 0 0,1-1 0,-1 1-1,1 0 1,-1 0 0,0 0 0,0 0 0,0 0 0,1 0 0,-1 0 0,0 0 0,0 1 0,0-1 0,-1 0 0,1 1 0,0-1 0,0 1 0,-1-1 0,1 0-1,-1 1 1,1-1 0,-1 1 0,0 0 0,2 7 13,-1 0-1,0 0 0,0 0 0,-1 1 0,-1 2-12,1 1 29,1-1-12,-1 1 0,0-1 0,-1 0 1,0 0-1,-1 0 0,-1 0 0,0 0 0,0 0 0,-1-1 0,-1 1 0,0-1 0,0 0 0,-6 7-17,-2-1-1,-1 0 0,0-1 0,-2-1 0,0 0 0,0-1 0,-1-1 1,-1 0-1,0-2 0,-1 0 0,-4 1 1,0-1-9,-1-1 1,0-1-1,0-1 1,-1-1-1,0-2 1,0 0-1,0-1 0,-11-1 9,35-3 23,0 0 1,1 0-1,-1-1 0,0 1 0,0 1 0,0-1 0,1 0 0,-1 0 0,0 0 0,0 0 0,1 0 0,-1 1 0,0-1 0,0 0 0,1 1 0,-1-1 0,0 0 0,1 1 0,-1-1 0,0 1 0,1-1 0,-1 1 0,1 0 0,-1-1 0,1 1 0,-1 0-23,1 0 2,0 0-1,1 0 0,-1 0 0,1 0 0,-1 0 0,1 0 0,-1 0 1,1 0-1,0 0 0,0 0 0,-1 0 0,1-1 0,0 1 1,0 0-1,0 0 0,0-1 0,0 1 0,0-1 0,0 1 0,0-1 1,0 1-1,0-1-1,41 21 60,0-2 1,2-2-1,0-2 1,8 1-61,-6-2 41,49 16 28,1-3 0,22-1-69,-95-24-1472,-14-2-4726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02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0 233 7764,'0'0'3631,"0"0"-2474,0 0-946,0 0-29,26 18-62,-26-18-120,46 32 101,19 9-101,-60-38 5,0 0 1,1 0-1,-1-1 0,1 0 1,0 0-1,-1 0 0,1-1 1,0 0-1,0 0 0,0 0 1,0-1-1,0 0 0,0 0 1,0 0-1,0-1 0,0 0 1,0 0-1,0 0 0,-1-1 1,1 0-6,4-1 6,-1-1-1,-1-1 1,1 1 0,-1-1 0,1-1 0,-1 1 0,-1-2 0,1 1 0,-1-1-1,0 0 1,-1 0 0,2-3-6,3-4 0,0-1-1,-1 0 0,-1-1 1,0 0-1,-1-1 0,0-2 1,-4 10-27,-1 0-1,0 0 0,-1 0 1,0 0-1,0 0 1,-1 0-1,0 0 0,-1-1 1,0 1-1,0 0 0,-2-6 28,2 13 12,-1 1-1,1-1 1,-1 1-1,0-1 1,1 1-1,-1-1 1,0 1-1,0-1 1,0 1-1,0 0 0,0-1 1,0 1-1,0 0 1,-1 0-1,1 0 1,0 0-1,-1 0 1,1 0-1,-1 0 1,1 0-1,-1 1 1,1-1-1,-1 0 1,1 1-1,-1-1 1,0 1-1,1 0 0,-2 0-11,-7-2 177,0 1 0,0 1 0,0 0 0,-6 0-177,-1 1 375,14-1-295,-1 0 0,0 0 0,1 0 0,-1 1 0,0 0 1,1-1-1,-1 1 0,1 0 0,-1 1 0,1-1 0,0 1 1,-1-1-1,1 1 0,0 0 0,0 0 0,0 1 0,0-1 1,1 0-1,-1 1 0,1 0 0,-1 0-80,-1 3 40,1-1-1,0 1 1,1 0-1,-1 0 1,1 0 0,0 0-1,0 0 1,1 0-1,0 1 1,0-1-1,0 1 1,1 0-40,-1 12 11,0 0 0,1 1 0,1-1 0,2 4-11,-2-15-1,1 0 0,0 0 0,0 0 0,1 0 0,0-1-1,1 1 1,0-1 0,0 0 0,0 0 0,1 0 0,1 2 1,5 3-43,0-1-1,0 0 1,1 0 0,0-1 0,1-1-1,0 0 1,1-1 0,0 0-1,4 1 44,-13-7-228,-1-1 0,1 0-1,-1 0 1,1 0-1,-1 0 1,1-1-1,-1 1 1,5-1 228,30 0-3735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03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63 9012,'0'0'2439,"0"0"-612,0 0-664,-27 13-440,-86 42-365,105-51-319,0 1 1,1 0-1,-1 0 1,1 0-1,1 1 1,-1 0-1,1 1-39,4-5 18,0 1 0,0 0 0,0 0 0,0 0 0,1 0 0,-1 0 0,1 0 0,0 0 0,0 0 0,0 0 0,0 1-1,1-1 1,-1 3-18,1-6-1,0 1-1,0 0 1,0-1-1,1 1 1,-1 0 0,0-1-1,0 1 1,1 0-1,-1-1 1,0 1-1,1-1 1,-1 1-1,1-1 1,-1 1-1,0-1 1,1 1-1,-1-1 1,1 1-1,0-1 1,-1 0-1,1 1 1,-1-1 0,1 0-1,-1 1 1,1-1-1,0 0 1,-1 0-1,1 0 1,0 1-1,-1-1 1,1 0-1,0 0 1,-1 0-1,1 0 1,0 0-1,-1 0 1,1 0 0,0-1-1,-1 1 1,1 0-1,0 0 1,-1 0-1,1-1 1,0 1 1,34-11-162,-17-1-94,-1-1 0,0 0 0,-1-1 1,0-1-1,-2 0 0,0-1 0,1-3 256,48-49-1667,-54 60 1464,-7 5 172,0 1 1,0-1-1,1 1 1,-1 0 0,1 0-1,0 0 1,0 0-1,-1 0 1,1 0 0,0 1-1,0 0 1,3-1 30,-5 2 128,-1 10 1339,-1 30-693,-1-16-620,2 0 0,0 0 0,2 5-154,-1-24 4,0 0 0,-1 0-1,1 0 1,1 0-1,-1 0 1,1 0-1,0 0 1,0 0-1,0-1 1,1 1-1,0-1 1,0 1 0,0-1-1,0 0 1,1 0-1,-1-1 1,1 1-4,0-1-70,0-1 1,0 0 0,0 0 0,0 0-1,1 0 1,-1-1 0,1 0-1,-1 0 1,1 0 0,-1 0 0,1-1-1,-1 0 1,1 1 0,0-2-1,-1 1 1,1-1 0,0 1 0,-1-1-1,1 0 1,-1-1 0,0 1 0,1-1-1,-1 0 1,0 0 0,0 0-1,0-1 1,0 1 0,-1-1 0,1 0-1,-1 0 1,1 0 0,0-2 69,10-12-954,-1 0 0,-1 0 1,1-5 953,-1 2-521,2 1 0,5-6 521,-19 24 2,1 0 0,-1 0 0,1 1 0,0-1 0,-1 0 0,1 1 0,0-1 0,-1 0 0,1 1 0,0-1 0,0 1 0,0-1 0,-1 1 0,1 0 0,0-1 0,0 1 0,0 0 0,1 0-2,-2 0 11,1 0 0,-1 0 1,1 0-1,-1 0 0,1 1 1,-1-1-1,0 0 0,1 0 1,-1 1-1,1-1 0,-1 0 1,0 0-1,1 1 0,-1-1 1,0 1-1,1-1 0,-1 0 1,0 1-1,0-1 0,1 1 1,-1-1-1,0 1 0,0-1 1,0 1-12,7 36 731,-7-32-629,3 59 606,-3-44-650,0 0-1,2 1 1,0-1-1,1 0 0,1-1 1,1 1-1,3 6-57,-7-25-1,-1 0-1,0 0 1,1 0 0,-1-1-1,1 1 1,-1 0-1,1 0 1,-1 0-1,1 0 1,-1 0-1,1-1 1,0 1 0,0 0-1,-1-1 1,1 1-1,0 0 1,0-1-1,1 1 2,-2-1-3,0 0 1,1 0-1,-1 0 0,1 0 0,-1 0 0,1 0 0,-1 0 0,1-1 0,-1 1 0,1 0 0,-1 0 0,0 0 0,1-1 0,-1 1 0,1 0 0,-1-1 0,0 1 0,1 0 0,-1-1 0,0 1 0,1 0 0,-1-1 1,0 1-1,0-1 0,1 1 0,-1-1 3,14-37 87,-13 33-13,5-14 76,1-7 38,1 1 0,1 0-1,4-7-187,-10 25 47,0 1-1,1 0 1,-1 1-1,1-1 1,0 0-1,0 1 1,1 0 0,0 0-1,0 0 1,0 1-1,0 0 1,1 0-1,-1 0 1,1 0-1,4-1-46,-5 4 51,0-1 0,1 1 0,-1 0 0,0 0 0,1 1 0,3-1-51,17-2 116,48-7-1618,-66 10-3895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03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73 561 8580,'0'0'2441,"0"0"-934,0 0-341,0 0-392,0 0-246,-12 15-160,1-3-317,7-7-44,-1 0 0,1 0-1,-1 0 1,2 0 0,-1 0 0,0 1-1,1 0 1,0 0 0,1 0 0,-1 0-1,1 0 1,0 1 0,0-1 0,1 0-1,0 1 1,0-1 0,1 4-7,0 0 7,-1 1-2,1-1 0,1 0 0,0 1 1,0-1-1,1 0 0,1 3-5,-2-9-3,1-1 0,-1 1 1,1-1-1,0 0 0,0 1 0,0-1 0,1 0 0,-1 0 0,1 0 0,0-1 1,0 1-1,0-1 0,0 1 0,0-1 0,0 0 0,1 0 0,-1 0 0,3 1 3,1-1-13,0 1-1,0-1 0,0 0 0,0-1 0,0 0 0,0 0 0,0 0 0,1-1 0,-1 0 0,0 0 0,0-1 0,0 0 0,1 0 1,-1-1-1,0 0 0,0 0 0,-1-1 0,1 1 0,0-2 0,-1 1 0,0-1 0,0 0 0,3-2 14,7-9-27,0-2-1,-1 0 1,-1 0 0,-1-2-1,0 0 1,-1 0-1,-2-1 1,4-8 27,11-28-65,-3-2 0,6-27 65,-10 24 49,-3 0 0,-2-1 0,-4-1-1,-2 0 1,-2 0 0,-4-6-49,-6 73 1462,-6 14-1368,1 0 0,1 1 0,1 0 0,1 1 0,0-1-1,2 1 1,-1 8-94,-1 8 79,1 0 0,3 1 0,0 30-79,3-53-3,0-1 1,1 0-1,1 1 1,0-1-1,0 0 1,2 1 2,-2-8-2,0-1 1,0 1 0,1-1-1,0 0 1,0 1-1,0-1 1,1-1 0,0 1-1,0 0 1,0-1-1,0 0 1,1 0 0,0 0-1,1 1 2,7 3-10,1 0 0,-1-1-1,1 0 1,1-1 0,-1 0-1,1-1 1,0-1 0,5 0 10,29 5-64,48 1 64,-50-6-2,0 3 0,12 3 2,-44-6 12,-1 0-1,0 0 1,0 2 0,0-1-1,-1 2 1,0 0 0,0 1-1,0 0 1,1 2-12,-7-3 19,0-1-1,-1 1 1,0 0 0,0 0 0,-1 1-1,0-1 1,0 1 0,-1 0 0,0 1-1,-1-1 1,1 1 0,-2 0-1,1-1 1,0 5-19,2 14-57,-2 1-1,0-1 1,-2 0-1,-1 6 58,0-28-1921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33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67 11125,'0'0'1825,"0"0"-723,0 0-275,0 0-192,-10 31-339,-2 9-236,2 0-1,1 1 1,2 0 0,2 0 0,1 30-60,3 80 92,-1 43 48,10 3-140,-4-165-6,-4-32 2,1 0 0,-1 0 0,0 0 0,0 0 0,0 0 0,0 0 0,0 0-1,0 0 1,0 0 0,1 0 0,-1 1 0,0-1 0,0 0 0,0 0 0,0 0 0,0 0-1,1 0 1,-1 0 0,0 0 0,0 0 0,0 0 0,0 0 0,0 0 0,0 0-1,1 0 1,-1 0 0,0 0 0,0 0 0,0 0 0,0-1 0,0 1 0,1 0-1,-1 0 1,0 0 0,0 0 0,0 0 0,0 0 0,0 0 0,0 0 0,0 0-1,0 0 1,1-1 0,-1 1 0,0 0 0,0 0 0,0 0 0,0 0 0,0 0-1,0 0 1,0-1 0,0 1 0,0 0 0,0 0 0,0 0 0,0 0 4,3-5 4,-1 0 0,0 1 0,-1-1 0,1 0 0,-1 0 0,0 0 0,0 0 0,0-2-4,4-19 48,80-296 159,-60 246-199,3 2 1,3 0-1,10-12-8,-30 66 5,0 0 0,1 1 1,1 0-1,1 1 0,1 1 1,0 0-1,1 1 0,16-11-5,-21 19-3,0 0-1,0 1 1,1 0 0,0 1-1,1 0 1,-1 1 0,1 1-1,0 0 1,0 1 0,0 0-1,1 1 1,-1 0 0,1 1-1,-1 0 1,3 2 3,-14-1-2,0 0 0,-1 0 0,1 0 1,0 1-1,-1-1 0,1 1 0,0-1 0,-1 1 0,1-1 1,-1 1-1,1 0 0,-1 0 0,1 0 0,-1 0 0,0 0 1,1 0-1,-1 0 0,0 1 0,0-1 0,0 0 1,0 1-1,0-1 0,0 1 0,0-1 0,0 1 0,-1-1 1,1 1-1,0-1 0,-1 1 0,0 0 0,1 0 2,0 7 3,1 1 0,-1 0 0,-1-1 0,0 1 0,-1 3-3,1 5 2,-1-9-2,0 0 1,0 0 0,-1-1-1,0 1 1,-1 0-1,0 0 1,-1-1-1,1 0 1,-1 0 0,-1 0-1,0 0 1,0-1-1,0 1 1,-1-1 0,0-1-1,-4 4 0,-17 16-5,-1-2-1,-1-1 0,-15 8 6,28-20-6,-63 44-28,78-54 27,0 0 0,0 0 0,0 0 0,0 0 0,1 1 0,-1-1 0,0 0 0,1 0 0,-1 1 0,1-1 0,-1 0 0,1 1 0,0-1 0,0 1 0,-1-1 0,1 0 0,0 1 0,0-1 0,0 1 0,1-1 0,-1 0 0,0 1 0,0-1 0,1 0 0,-1 1 0,1-1 0,0 1 7,17 34-62,3-6 77,0-1 41,15 29-56,-31-48 5,1 1-1,-2 1 0,1-1 1,-2 1-1,1-1 0,-2 1 0,2 8-4,-3-11 10,1 1-1,-2 0 0,1-1 0,-1 1 0,-1-1 0,0 1 0,0-1 1,-1 1-1,0-1 0,0 1 0,-1-1 0,0 0 0,-1 0 0,0-1 1,-1 1-1,0-1 0,0 0 0,0 0 0,-1 0 0,0-1 0,-7 6-9,-6 5 37,0 0-1,0-2 1,-2 0-1,0-2 0,0 0 1,-1-1-1,-1-2 0,-16 6-36,19-13-75,19-4 53,1-1 1,-1 1-1,1-1 1,-1 1-1,1 0 1,-1-1-1,1 1 1,0-1-1,0 0 1,-1 1-1,1-1 1,0 1-1,0-1 1,-1 1 0,1-1-1,0 0 1,0 1-1,0-1 1,0 0-1,0 1 1,0-1-1,0 1 1,0-1-1,0 0 1,0 1-1,0-1 1,0 1-1,1-1 1,-1 0 0,0 1-1,0-1 1,1 1-1,-1-1 1,0 1-1,1-1 22,2-8-370,1 0-1,-1 0 0,2 0 0,-1 0 1,2 1-1,-1 0 0,1 0 0,0 0 371,37-42-4850,-42 49 4609,27-27-5868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34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142 271 8596,'0'0'2129,"0"0"-1697,0 0 449,30 164 591,-47-90-751,-1-1-353,3-5-272,3-8-64,2-13 32,5-16-64,3-6-192,2-18-1345,0-7-1360,-3 0-913</inkml:trace>
  <inkml:trace contextRef="#ctx0" brushRef="#br0" timeOffset="1">1 260 7603,'0'0'2049,"0"-139"-608,24 104 32,19 8-209,9 2-527,3 7-129,4 7-192,4 7-160,-4 4-112,-2 0-32,-2 0-16,-13 20-96,-7 7-368,-35-10-2913,0-1-2546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34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9556,'0'0'1617,"0"0"304,0 0-256,0 0-1329,0 0-192,0 0 16,82 27 32,7-42-48,8-8-112,0-4-32,-2 0-400,-68 12-4210,-4 6-4082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3:35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0 9252,'0'0'1670,"0"0"-472,0 0-117,-13 20-337,0 0-627,0 1-1,2 1 1,-1 3-117,11-21 12,-1 0 1,1 1-1,1-1 1,-1 1 0,1-1-1,-1 1 1,1-1-1,1 1 1,-1-1-1,1 1 1,-1-1 0,1 1-1,0-1 1,1 0-1,-1 1 1,1-1 0,0 0-1,0 0 1,0 0-1,1 0 1,-1-1 0,1 1-1,0-1 1,0 1-13,5 7 23,32 48 56,-15-25-30,-2 1 1,12 27-50,-28-49 57,-1 1 1,-1 0 0,-1 0-1,1 0 1,-2 1-1,0-1 1,-1 1 0,-1 0-1,0 9-57,0-15 73,-2 1-1,1-1 0,-1 0 0,-1 1 0,0-1 1,-2 7-73,2-11 35,0 0 0,0 0 0,-1-1 0,0 1 0,0-1 0,0 1 0,0-1 0,-1 0 0,1 0 0,-1-1 0,0 1 0,-3 1-35,-13 9 117,0 0 0,-1-1 0,0-2-1,-1 0 1,0-1 0,-1-2 0,0 0 0,-1-1 0,1-1 0,-9 0-117,-11-5 37,43-2-123,-1 1 0,1 0 0,0-1 0,-1 1-1,1-1 1,-1 1 0,1 0 0,0-1 0,-1 1 0,1-1 0,0 1 0,0-1 0,-1 1 0,1-1-1,0 0 1,0 1 0,0-1 0,0 1 0,0-1 0,0 1 0,0-1 0,0 1 0,0-1 0,0 0 0,0 1-1,0-1 1,0 1 0,0-1 0,0 1 0,1-1 86,-1-1-733,0-16-4539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25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1569,'0'0'5530,"0"0"-4044,0 0-955,0 0-56,0 0 40,-16 1-94,-46 7-298,51-3-113,15 2-9,39 19 78,0-2 1,2-2-1,0-2 0,18 4-79,-13-7 225,0-2 0,1-3 0,1-1-1,0-3 1,26-1-225,87 1 1045,13-8-1045,-122-1 150,82-3 700,60-14-850,138-28 414,8-1-207,-208 34 16,74 5-223,-165 7-6,-14 1-270,0 0 0,10 3 276,-41-3-67,1 0-1,-1 0 0,0 0 1,1 0-1,-1 0 0,1 0 1,-1 0-1,0 0 0,1 0 1,-1 0-1,1 0 0,-1 0 1,0 0-1,1 0 1,-1 1-1,0-1 0,1 0 1,-1 0-1,0 0 0,1 1 1,-1-1-1,0 0 0,1 0 1,-1 1-1,0-1 0,0 0 1,1 1-1,-1-1 0,0 0 1,0 1-1,1-1 0,-1 0 1,0 1-1,0-1 1,0 1-1,0-1 0,0 0 1,0 1-1,0-1 0,0 1 1,0-1-1,0 1 68,0 12-5861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28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17 818 528,'0'0'2759,"0"0"4938,0 0-5579,0 0-1974,-6-39-61,6 39-83,-5-36 33,1-1 0,2 0-1,2-30-32,3 47 7,0 0 0,1 0 0,2 0-1,0 0 1,6-14-7,11-18 19,11-16-19,-8 17 9,-5 8-7,-1 1 8,1 0 0,2 1 0,2 2 1,13-15-11,-34 49-2,-2 3-1,-1 0 0,0-1 1,1 1-1,0 0 1,-1 1-1,1-1 1,0 0-1,0 0 0,0 1 1,0-1-1,0 1 1,0 0-1,0-1 1,1 1-1,-1 0 0,0 0 1,1 1-1,-1-1 1,1 0-1,1 1 3,-4 0 0,0 0-1,1 0 1,-1 0-1,1 0 1,-1 0-1,1 0 1,-1 0-1,0 0 1,1 0 0,-1 0-1,1 0 1,-1 1-1,0-1 1,1 0-1,-1 0 1,0 1-1,1-1 1,-1 0-1,0 0 1,1 1 0,-1-1-1,0 0 1,1 1-1,-1-1 1,0 0-1,0 1 1,0-1-1,1 1 1,-1-1 0,8 20 73,-1-1 1,0 1-1,-1 0 1,-2 1-1,0 0 1,-1 1-74,5 20 132,21 102 154,35 186-158,-54-251-1481,-9-27-3876,-1-51 5104,0 0-1,0 0 0,0 0 1,0 0-1,0-1 0,0 1 1,0 0-1,-1 0 1,1 0-1,0-1 0,0 1 1,-1 0-1,1 0 0,-1-1 1,1 1-1,-1 0 0,1 0 1,-1-1-1,1 1 1,-1-1-1,0 1 0,1 0 1,-1-1-1,0 0 0,1 1 1,-1-1-1,0 1 1,0-1-1,1 0 0,-1 1 1,0-1-1,0 0 0,0 0 1,1 0-1,-1 1 0,0-1 1,0 0-1,0 0 1,0 0-1,0-1 126,-2 1-110,-1 0 0,1-1 0,-1 0 0,1 0 0,-1 0 0,1 0 0,-1 0 0,1-1 0,0 1 0,-3-2 110,-16-14 958,1 0 1,0-2-1,1 0 1,-8-12-959,-44-40 4989,43 45-1593,29 23-2729,6 3-598,-1 0-26,269 5 200,-243-3-949,0-2 1,1-2 0,22-3 705,-53 5-317,1-1 0,0 1 0,0 0 0,-1-1 1,1 1-1,0-1 0,-1 0 0,1 0 0,-1 0 0,1 0 1,-1 0-1,1 0 0,-1 0 0,0 0 0,0 0 0,1 0 0,-1-1 317,11-21-7131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28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7411,'0'0'5011,"0"0"-3299,0 0-1087,0 0-481,0 0-128,0 0 144,92 31 0,-45 7-96,0-2 16,0-7-80,-2 7-144,-35-27-4274,-10 7-3170</inkml:trace>
  <inkml:trace contextRef="#ctx0" brushRef="#br0" timeOffset="1">127 357 10229,'0'0'2449,"0"0"-1473,0 0-720,0 0-256,10-117 96,30 68-80,0-5 48,-3 3-64,-27 31-3793,-7 4-5347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5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32 325 8996,'0'0'5811,"0"0"-5523,0 0-272,0 0 384,-2 177 400,-8-112-463,3-2-209,2-7-80,0-16-16,2-18-32,3-17-1089,0-5-2336,0-16-2850</inkml:trace>
  <inkml:trace contextRef="#ctx0" brushRef="#br0" timeOffset="1">45 93 9268,'0'0'544,"0"0"-287,0 0 527,164-88 352,-112 86-159,10 0-641,1 2-208,-6 0-16,-7 0 0,-16 0-112,-34 0-2353,0 4-4962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4:28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9748,'0'0'1617,"0"0"-1041,0 0-159,-10 163 687,10-84-384,0 6-335,0 11-225,0 2-144,8 3-16,4-7-32,-7-65-7732,-2-9 817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02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671 106 64,'0'0'56,"0"0"1654,-9-8 5040,-8-5-5944,-1 1-1,0 0 1,-1 2 0,0 0-1,-10-3-805,8 6 482,0 2 0,0 0 0,-1 1 1,0 2-1,-8-1-482,-23 2 730,-33 4-730,76-2 31,-1 1 1,0 0 0,1 1 0,0 0 0,0 1 0,0 0 0,0 0 0,0 1 0,1 1 0,0-1 0,0 2 0,0-1 0,1 1 0,0 0-1,1 1 1,-2 1-32,-2 3 13,1 1-1,0-1 1,1 2-1,0 0 0,1 0 1,0 0-1,1 1 1,1 0-1,0 0 1,0 8-13,0 11 8,1 0 0,2 0 0,2 1 0,2 28-8,-1-14-6,1-14 8,1 0 0,2 0 0,1 0 0,2 0 0,1-1 0,2 0 0,2 0 0,0-1 0,2-1 0,2 0 0,1-1 0,17 23-2,-20-37-2,0 0 1,2 0-1,0-2 0,1 1 0,1-2 0,0-1 1,1 0-1,0-1 0,1-1 0,0-1 0,0-1 1,1-1-1,5 1 2,13 3-26,0-3 0,0-1 1,1-2-1,0-1 1,0-3-1,1-1 0,0-2 26,-23 0 6,0-1 0,1-1 0,-2-1 0,1 0 0,0-2 0,-1 0 0,0 0-1,0-2 1,-1 0 0,0-1 0,0-1 0,-1 0 0,-1-1 0,1-1-1,-2 0 1,0-1 0,0 0 0,-1-1 0,-1 0 0,0-1 0,-1 0 0,-1-1-1,0 0 1,-1-1 0,-1 1 0,0-2 0,-2 1 0,0-1 0,0 1 0,-1-10-6,3-43 28,-4-1 1,-2 1 0,-5-14-29,4 66 15,-2-8 2,-1 0 0,-1 1 1,-1-1-1,-1 1 0,-1 0 0,-2 0 1,0 1-1,-5-7-17,6 14 105,-1 1 1,-1 0 0,0 1-1,-1-1 1,0 2-1,-1 0 1,-1 0-1,0 1 1,-1 1 0,0 0-1,-15-8-105,19 14 119,0 2-1,-1-1 1,1 1 0,-1 1-1,0 0 1,0 0 0,-1 1-1,1 0 1,0 1-1,0 1 1,-1 0 0,1 0-1,-1 1 1,1 0 0,-1 1-119,8-1 15,1 0 1,0 0 0,-1 1-1,1-1 1,0 1 0,-1-1-1,1 1 1,0 0 0,0 0-1,0 1 1,1-1 0,-1 0-1,0 1 1,1 0 0,0 0-1,0 0 1,0 0 0,0 0-1,0 0 1,0 0 0,1 0-1,-1 1-14,-2 8-792,0 0 1,1 0-1,0 0 1,0 0 0,1 12 790,-3-1-7097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32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3068 186 11749,'-24'-26'175,"-1"1"-1,-1 1 1,-7-2-175,20 16 17,0 2 0,-1 0 1,1 1-1,-2 0 0,1 1 0,-1 0 1,0 1-1,-10-1-17,-23-3 11,-1 3-1,1 1 1,-1 3 0,-14 2-11,19 1 0,1 2 0,0 2 0,0 1 0,0 2 0,-8 5 0,-9 5 0,2 3 0,0 3 0,-22 14 0,-27 18 32,4 5 1,2 4 0,3 5-1,3 4 1,3 4-1,4 3 1,4 5 0,3 3-1,-36 56-32,8 6 133,7 5 0,-47 102-133,1 34 164,5 27-164,39-68 81,11 6 0,-6 61-81,61-170 55,7 1 0,6 2-1,6 1 1,3 117-55,16-186 35,3 0 0,4 1 0,3-2 0,4 0 1,4 0-1,3-1 0,21 49-35,-1-26 39,3-2 1,5-2-1,4-3 1,63 86-40,-76-127 17,3-2 0,2-1 0,2-3 1,3-1-1,1-3 0,3-2 1,1-3-1,35 19-17,-33-28 22,1-3 0,2-3 0,0-2 0,2-3 0,0-2 0,37 5-22,8-6 37,0-3 0,1-6 0,60-3-37,-82-6 31,-1-3 0,1-4 0,-1-4 0,-1-3 0,0-4 0,75-27-31,-50 3 76,-1-3-1,-2-6 1,-3-4 0,-2-4-1,30-27-75,-10-3 111,-3-5-1,-5-5 1,92-104-111,-118 104 51,-4-3 1,-4-4-1,-6-4 1,-4-3-1,-5-2 1,-5-3-1,-6-3 1,-4-2-1,-6-2 1,20-102-52,-24 44 50,-8-1 0,-3-45-50,-7-61 199,-13-23-199,-9 138 301,-7-15-301,-4 87 397,-4 0 0,-4 1 0,-5 1 0,-5 1-1,-36-83-396,28 95 274,-3 1 0,-5 3-1,-3 1 1,-3 3-1,-4 2 1,-26-25-274,46 62 51,-1 3 0,-1 0 1,-2 3-1,-2 1 0,-1 3 0,-1 1 1,-41-20-52,54 35-22,0 1 0,-1 1 0,-1 2 0,0 1 0,0 2 0,-1 1 0,0 2 0,0 1 1,0 1-1,0 3 0,-1 0 0,-21 4 22,23 1-369,0 2 0,0 1 0,0 1 0,1 2 0,1 1 0,0 2 0,1 0 0,0 3 0,1 0 0,-20 17 369,37-24-582,1 0-1,0 1 1,0 1 0,1 0-1,0 1 1,1-1 0,1 2 582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38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 10773,'0'0'592,"-25"10"-88,-76 36-317,97-45-163,0 1 0,0 0 0,1 0 0,-1 1 0,1-1 0,-1 1 0,1 0 0,0 0 0,0 0 0,0 0 0,0 1 0,1-1 0,-2 3-24,3-5 0,0 1-1,1 0 1,-1 0-1,0 0 1,1 0-1,0 0 1,-1 0-1,1 0 1,0 0-1,0 0 1,0 0 0,0 0-1,0 0 1,1 0-1,-1 0 1,1 0-1,-1 0 1,1 0-1,0 1 1,1 1-6,1 1-1,0-1 0,0 0 1,0 0-1,0 0 1,1 0-1,0 0 0,0-1 1,0 1-1,0-1 1,0 0-1,0-1 1,1 1-1,4 1 7,4 2 5,1-2-1,0 1 1,0-2-1,1 0 1,-1-1 0,5 0-5,87 1-19,-85-3 10,-8 0 19,-1 0 0,0-2 1,0 1-1,0-1 0,1-1-10,-9 2 8,-1 0 1,1 0-1,-1-1 0,1 1 0,-1-1 1,1 1-1,-1-1 0,0 0 1,0 0-1,0-1 0,0 1 0,0-1 1,0 1-1,-1-1 0,1 0 0,-1 0 1,0 0-1,0-1-8,-1 4 14,-1-1-1,1 0 1,-1 0-1,1 0 1,-1 0 0,1 0-1,-1 0 1,0 0-1,0 0 1,1 0 0,-1 0-1,0-1 1,0 1-1,0 0 1,0 0 0,0 0-1,-1 0 1,1 0-1,0 0 1,0 0-1,-1 0 1,1 0 0,0 0-1,-1 0 1,1 0-1,-1 0 1,0 0 0,1 0-1,-1 1 1,0-1-1,1 0 1,-1 0 0,0 1-1,0-1-13,-4-2 31,1 0-1,-1 1 0,0-1 1,0 1-1,0 1 1,-4-2-31,-19-10 57,37 9-4926,6 2 619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39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25 9348,'0'0'659,"0"0"-331,-3 21-181,-1 6-122,0-5-11,2 0 0,0 1 0,2 13-14,0-35 0,-1 1 1,1-1 0,0 0-1,0 1 1,1-1 0,-1 1-1,0-1 1,0 0-1,1 1 1,-1-1 0,1 1-1,-1-1 1,1 0-1,-1 0 1,1 1 0,0-1-1,0 0 1,-1 0-1,1 0 1,0 0 0,1 1-1,1-1-2,-1 0 1,1 0 0,-1 0 0,1 0-1,-1 0 1,1-1 0,0 0-1,-1 1 1,1-1 0,2 0 1,3 1 9,0-1-1,0 0 1,0 0 0,0-1 0,0 0 0,0 0 0,0-1-1,-1 0 1,1 0 0,0-1 0,-1 0 0,0 0 0,1-1-1,-1 0 1,-1 0 0,1-1 0,-1 1 0,1-2 0,-1 1-1,-1-1 1,1 1 0,-1-2 0,0 1 0,0 0-1,-1-1 1,1-2-9,-3 5 72,0 0 0,0 0-1,0 0 1,-1 0 0,0 0 0,0 0-1,0-1 1,0 1 0,0 0-1,-1-1 1,0 1 0,0 0 0,0-1-1,-1 1 1,0-4-72,1 6 36,-1 0 0,0 0 1,0-1-1,0 1 0,0 0 0,0 0 0,0 0 0,0 0 0,-1 0 0,1 0 1,-1 0-1,0 1 0,1-1 0,-1 0 0,0 1 0,0-1 0,0 1 1,0 0-1,0 0 0,0 0 0,0 0 0,-1 0 0,1 0 0,0 0 1,-1 1-1,1-1 0,-1 1-36,-4-1 11,0 0 1,1 0-1,-1 1 1,0 0 0,1 0-1,-1 0 1,0 1-1,1 0 1,-2 1-12,5-1-65,0 0 0,-1 1 1,1-1-1,0 1 0,0-1 0,0 1 1,0 0-1,0 0 0,1 1 0,-1-1 1,0 0-1,1 1 0,0 0 1,0-1-1,-2 4 65,-12 22-2511,4 2-1931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41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 10101,'0'0'1155,"0"0"-558,0 0-159,-17 20-171,-49 67 61,64-84-299,0-1 0,0 1 0,0 0 1,1 0-1,-1 0 0,1 0 0,0 0 0,0 0 1,0 1-1,0-1 0,1 0 0,-1 1 0,1-1 0,0 0 1,-1 1-1,2-1 0,-1 1-29,0-2 10,1 0 0,0 0 0,0 0 0,0 0-1,0 0 1,0 0 0,0-1 0,0 1 0,1 0 0,-1-1 0,0 1-1,1-1 1,0 1 0,-1-1 0,1 0 0,0 0 0,0 1 0,-1-1 0,2 0-10,6 3 6,0-1 0,0 0 0,0-1 1,1 0-1,-1 0 0,1-1 0,-1 0 1,2-1-7,2 1 0,-1 0-3,0-1-1,1 0 1,-1-1-1,12-1 4,-21 1 7,-1 1 0,1-1 0,0 0 0,-1 1-1,1-1 1,-1-1 0,1 1 0,-1 0-1,0 0 1,1-1 0,-1 1 0,0-1-1,0 0 1,0 0 0,0 0 0,0 0 0,-1 0-1,1 0 1,-1 0 0,1-1 0,-1 1-1,0 0 1,1-1 0,-1-1-7,1-2 45,0 0 0,-1-1 0,0 1 0,0 0 0,0 0 0,-1-1 0,0 1 0,0-1 0,-1 1 0,1 0 0,-1 0 0,-1-1 0,1 1 0,-1 0 0,0 0 0,-2-2-45,2 4 28,0 0-1,-1 0 1,1 1 0,-1-1 0,0 0-1,0 1 1,0 0 0,-1 0 0,1 0-1,-1 0 1,1 1 0,-1-1-1,0 1 1,0 0 0,0 0 0,0 0-1,-1 1 1,1-1 0,0 1 0,-1 0-1,1 1 1,-1-1 0,0 1-28,-2-1-133,4 0 6,1 0 0,0 1 0,-1 0 0,1 0 0,0-1 0,-1 2 1,1-1-1,0 0 0,-1 0 0,1 1 0,0-1 0,-1 1 0,1-1 0,0 1 0,0 0 1,0 0-1,0 0 0,-1 1 127,-18 21-8404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04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19 7668,'0'0'739,"0"0"-73,0 0-348,0 0-155,0 0 13,0 0-107,0 0-165,-5 0 96,5 1 2,-1-1-1,0 0 1,1 1 0,-1-1-1,1 0 1,-1 0-1,0 0 1,1 0 0,-1 0-1,0 1 1,1-1 0,-1 0-1,1 0 1,-1-1-1,0 1 1,1 0 0,-1 0-1,0 0 1,1 0 0,-1 0-1,1-1 1,-1 1 0,1 0-1,-1-1 1,0 1-1,1 0 1,-1-1 0,1 1-2,1-2-13,1 0-1,0 1 1,1-1 0,-1 1 0,0-1 0,0 1 0,1 0 0,-1 0 0,0 0 0,1 0 13,0-1-24,-3 2 40,0 0 21,-12 9 51,7-5-82,-8 7 0,1-1 0,0 2 0,0-1-1,-5 9-5,17-20-10,0 0-1,0 1 1,-1-1-1,1 0 1,0 0-1,0 0 0,0 0 1,-1 0-1,1 0 1,0 1-1,0-1 0,0 0 1,0 0-1,0 0 1,0 1-1,-1-1 0,1 0 1,0 0-1,0 0 1,0 1-1,0-1 1,0 0-1,0 0 0,0 0 1,0 1-1,0-1 1,0 0-1,0 0 0,0 0 1,0 1-1,0-1 1,0 0-1,0 0 1,0 1-1,0-1 0,0 0 1,0 0-1,0 0 1,1 0-1,-1 1 0,0-1 1,0 0-1,0 0 1,0 0-1,0 1 0,1-1 1,-1 0-1,0 0 1,0 0-1,0 0 1,0 0-1,1 0 0,-1 0 1,0 1-1,0-1 1,0 0-1,1 0 0,-1 0 1,0 0-1,0 0 1,0 0-1,1 0 1,-1 0 10,16-4-1580,7-14-973,-8 0-1644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0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152 292 352,'15'-7'3506,"-25"23"-3154,-12 10-144,5 1-144,4-4-32,11-19-32,2-4-3730</inkml:trace>
  <inkml:trace contextRef="#ctx0" brushRef="#br0" timeOffset="1">1 1 10853,'0'0'912,"0"0"-896,0 0 112,12 156-48,16-77 209,4-3 271,5 0-160,10-7-96,1-8-144,1-10-96,-1-11 0,-11-8-48,-10-8-16,-14-6-48,-13-9-1873,0-9-2769,-25 0-992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05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1 363 10213,'0'0'1536,"0"0"-1071,0 0-465,0 0-48,0 0 48,0 0 64,184-105 64,-65 62-32,8-2-48,-77 27-48,-13 7-4434</inkml:trace>
  <inkml:trace contextRef="#ctx0" brushRef="#br0" timeOffset="0.98">1005 0 2593,'0'0'8164,"0"0"-8036,0 0-16,0 0-112,72 150 368,-37-96 32,5-5-143,2-2-145,-4-9-96,-6-9 64,-10-2 32,-12-7-112,-10-20-977,0 0-4641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06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0 179 8788,'0'0'2289,"0"0"-928,0 0-1201,0 0-112,0 0-32,0 0 256,134-87 48,-47 51-176,-2 7-80,-18 4-64,-54 23-960,-13 2-8293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6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0 11477,'0'0'2161,"0"0"-2161,0 0-96,0 0 96,0 0 256,144 54 96,-86-47-239,-4 0 15,-11 6-32,-13 3-96,-21 6-593,-9-11-4353,-5 3-4002</inkml:trace>
  <inkml:trace contextRef="#ctx0" brushRef="#br0" timeOffset="1">1 453 13558,'0'0'1889,"0"0"-1617,0 0-256,0 0 272,0 0 48,181 31-239,-84-31-17,0 0-64,-64 0-16,-13 0-7508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39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5 9861,'0'0'1003,"0"0"-203,0 0-266,0 0-134,0 0-125,-15 12-203,1-3-72,2 1 1,-1 1 0,-7 8-1,20-18 0,-1-1 0,1 1 0,0 0-1,-1-1 1,1 1 0,0 0 0,-1-1-1,1 1 1,0 0 0,0-1 0,0 1 0,0 0-1,-1 0 1,1-1 0,0 1 0,0 0-1,1 0 1,-1-1 0,0 1 0,0 0-1,0 0 1,0-1 0,1 1 0,-1 0 0,0-1-1,0 1 1,1 0 0,-1-1 0,1 1-1,-1-1 1,1 1 0,-1 0 0,1-1-1,-1 1 1,1-1 0,-1 0 0,1 1 0,0-1-1,-1 1 1,1-1 0,-1 0 0,1 1-1,0-1 1,0 0 0,-1 0 0,1 0-1,0 1 1,0-1 0,37 10-5,-38-10 5,24 3-28,-1-1-1,1-2 0,4 0 29,-1-1-2,-24 1 10,-1 0-1,0 0 0,0 0 1,1-1-1,-1 1 1,0-1-1,0 1 1,0-1-1,0 0 0,0 0 1,0 0-1,0 0 1,0 0-1,0 0 0,0-1 1,1 0-8,-3 1 10,1 0 0,0 0 0,-1 0 1,1 0-1,-1 0 0,1 0 0,-1 0 0,1 0 1,-1 0-1,0 0 0,0 0 0,1 0 0,-1 0 1,0 0-1,0 0 0,0 0 0,0 0 0,0-1 1,-1 1-1,1 0 0,0 0 0,0 0 0,-1 0 0,1 0 1,0 0-1,-1 0 0,1 0 0,-1 0 0,0 0 1,1 0-1,-1 1 0,0-1 0,1 0 0,-1 0 1,0 0-1,0 1-10,-5-6 55,-1 1 0,1 0 0,-1 1 0,-1 0 1,1 0-1,0 0 0,-1 1 0,0 0 0,0 1 0,-2-1-55,-33-8-618,20 7-3565,44 4 562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40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2045 139 9172,'0'0'1089,"0"0"-353,0 0-224,0 0-160,0 0-352,0 0-48,-15 76 48,55-85 96,7-24 129,-4-8-113,-11 6 0,-12 3 0,-20 5 112,0 5-32,-15 8 16,-35 12-208,18 2-2369,-11 2-5747</inkml:trace>
  <inkml:trace contextRef="#ctx0" brushRef="#br0" timeOffset="1">135 396 12038,'0'0'552,"0"0"-184,0 0-133,-22 24-35,-14 14-56,-16 24-144,50-59 12,-1 0 1,1 0-1,-1 1 0,1 0 1,0-1-1,0 1 1,1 0-1,-1 0 1,1 0-1,0 0 0,0 0 1,0 0-1,0 0 1,1 1-1,0-1 0,0 0 1,0 0-1,0 0 1,1 1-1,-1-1 0,1 0 1,0 0-1,1 2-12,-2-6 0,1 2 1,0 1 1,0-1-1,1 1 0,-1-1 0,0 0 0,1 0 0,0 0 0,-1 0 0,1 0 0,0 0 0,0 0 1,0 0-1,0-1 0,0 1 0,1-1 0,-1 1 0,0-1 0,1 0 0,-1 0 0,1 0 1,-1 0-1,1-1 0,0 1-1,9 2-1,1-1 1,-1 0-1,0-1 1,6-1 0,-14 0 0,0 0 1,21 2-11,1-2-1,0-1 1,-1-1 0,4-2 10,-23 3 2,0 0 1,0 0 0,0-1 0,0 1 0,-1-2 0,1 1 0,-1 0 0,1-1 0,-1 0 0,0 0 0,0-1 0,0 0 0,-1 1 0,1-2 0,-1 1 0,0 0 0,0-1 0,0 0 0,-1 0 0,2-2-3,-4 4 12,1 0 0,-1 1 0,0-1 0,0 0 0,0 0 0,0-1 0,-1 1 0,1 0 0,-1 0 0,0 0 0,1 0 0,-2-1 0,1 1 0,0 0 0,0 0 0,-1 0 0,0 0 0,0 0 0,0 0 0,0 0 0,0 0-1,-1 0 1,1 0 0,-1 0 0,1 0 0,-1 1 0,0-1 0,-1 0-12,-2-1 23,1-1 0,-1 2 0,0-1 0,0 0 0,0 1 0,-1 0 0,1 0 0,-1 1 0,1-1 0,-1 1 0,0 0-1,0 1 1,0-1 0,-2 1-23,8 1-38,0 0 0,-1 0-1,1-1 1,0 1-1,-1 0 1,1 0-1,0 0 1,0 0 0,-1 0-1,1 0 1,0 0-1,-1-1 1,1 1 0,0 0-1,-1 0 1,1 0-1,0 0 1,-1 0 0,1 1-1,0-1 1,-1 0-1,1 0 1,0 0-1,-1 0 1,1 0 0,0 0-1,0 0 1,-1 1-1,1-1 1,0 0 0,-1 0-1,1 0 1,0 1-1,0-1 1,0 0 0,-1 0-1,1 1 1,0-1-1,0 0 1,0 1 0,0-1-1,-1 0 1,1 0-1,0 1 1,0-1-1,0 0 1,0 1 0,0-1-1,0 0 1,0 1-1,0-1 1,0 0 0,0 1-1,0-1 1,0 0-1,0 1 1,0-1 0,0 0-1,0 1 1,1-1-1,-1 0 1,0 0-1,0 1 1,0-1 0,0 0-1,1 1 1,-1-1-1,0 0 39,10 16-3852,8 6-2796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40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12518,'0'0'637,"0"0"-373,0 0-258,0 0-62,11 15 10,-5-7 44,-2-1-1,1-1 1,0 1-1,1-1 1,-1 0-1,1 0 1,2 1 2,-5-5 1,-1-1 1,1 1-1,0 0 1,-1-1-1,1 1 1,0-1-1,0 0 1,0 0-1,0 0 1,0-1 0,0 1-1,0-1 1,0 1-1,0-1 1,0 0-1,0 0 1,1-1-1,-1 1 1,0 0-1,0-1 1,0 0-1,1 0-1,9-4 13,1-1-1,0-1 0,-1 0 0,0 0 0,-1-1 1,0-1-1,0 0 0,-1-1 0,0 0 0,0 0 1,-1-2-1,-1 1 0,0-1 0,3-5-12,-10 12 9,0-1 0,0 0-1,0 1 1,0-1 0,-1 0-1,0 0 1,-1 0 0,1 0-1,-1 0 1,0 0 0,0 0-1,-1-2-8,1 7 6,-1 0-1,1 0 1,0 0-1,0 0 1,-1 0-1,1 0 1,0 0-1,-1 1 1,1-1-1,-1 0 1,1 0-1,-1 0 1,1 1-1,-1-1 1,0 0-1,1 1 1,-1-1-1,0 0 1,0 1-1,1-1 1,-1 1-1,0-1 1,0 1-1,0 0-5,-28-7 57,16 6-65,1 1 0,-1 1 1,-10 2 7,22-3-8,0 0 1,-1 1-1,1-1 1,-1 1-1,1-1 0,0 1 1,0-1-1,-1 1 1,1 0-1,0 0 1,0 0-1,0 0 1,-1 0-1,1 0 1,0 0-1,1 0 1,-1 0-1,0 0 1,0 0-1,0 1 1,1-1-1,-1 1 8,-1 2-136,1 0 0,0-1 0,0 1-1,0 0 1,0 0 0,1 0 0,0 0 0,0 0 0,0 1 136,0 0-570,0 1 0,1 0 1,0 0-1,0-1 0,0 1 0,0-1 1,1 1-1,0-1 0,0 1 0,1-1 1,0 0-1,0 0 570,16 8-3034,1-4 628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41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0 184 11077,'0'0'1251,"0"0"-629,0 0-441,6 13-221,-3-5 32,-3-5 8,1 0 0,0 0-1,0 0 1,0 0 0,0-1-1,0 1 1,1-1 0,-1 1-1,1-1 1,-1 1-1,1-1 1,0 0 0,0 0-1,0 1 1,0-1 0,0-1-1,1 1 1,-1 0 0,1-1-1,-1 1 1,1-1 0,-1 0-1,1 0 1,0 0-1,0 0 1,-1 0 0,1 0-1,0-1 1,0 1 0,3-1 0,3-1 20,1 0 0,-1-1-1,1 0 1,-1-1 0,0 1 0,0-2 0,0 1 0,0-1 0,-1-1 0,0 0 0,0 0 0,0 0 0,0-1 0,-1 0 0,0-1 0,0 0-1,2-2-19,-8 7 28,0 1-1,1 0 0,-1-1 0,0 1 0,0-1 1,0 0-1,0 1 0,0-1 0,0 0 0,-1 0 1,1 1-1,-1-1 0,1 0 0,-1 0 0,1 0 1,-1 0-1,0 0 0,0 0 0,0 0 0,0 0 1,0 1-1,-1-1 0,1 0 0,0 0 0,-1 0 1,0 0-28,-2-3 117,0 0 1,0 0 0,0 0 0,0 1 0,-1 0 0,0 0 0,-4-3-118,-14-18-103,6-3-586,7 5-3562,6 1-1984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06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614 302 10485,'0'0'2022,"0"0"-909,9 17-796,-7-13-298,8 17 101,1-1-1,1-1 0,0 0 1,2-1-1,13 14-119,21 13 156,2-2 0,3-2-1,53 31-155,-79-50 87,-26-22-143,-1 1-1,1-1 1,-1 0-1,0 0 1,1 1-1,-1-1 1,1 0-1,-1 1 1,0-1-1,1 0 0,-1 1 1,0-1-1,0 0 1,1 1-1,-1-1 1,0 1-1,0-1 1,0 1-1,1-1 1,-1 0-1,0 1 0,0-1 1,0 1-1,0-1 1,0 1-1,0-1 1,0 1-1,0-1 1,0 1-1,0-1 0,0 1 1,0-1-1,0 1 1,0-1-1,-1 1 1,1-1-1,0 0 1,0 1-1,-1-1 1,1 1-1,0-1 0,0 0 1,-1 1-1,1-1 1,0 0-1,-1 1 1,1-1-1,0 0 1,-1 1-1,1-1 1,-1 0-1,1 0 0,-1 1 1,1-1-1,0 0 1,-1 0-1,1 0 1,-1 0-1,1 0 1,-1 0-1,1 0 0,-1 0 1,1 0-1,-1 0 1,1 0-1,-1 0 1,1 0-1,-1 0 1,1 0-1,-1 0 57,-18 1-855,0 0 0,0-2 0,-1 0 0,1-1 0,0-1 0,-8-2 855,19 3 201,0 0-1,1 0 0,-1-1 1,1 0-1,0 0 0,0-1 1,0 0-1,1 0 1,-1 0-1,1-1 0,0 0 1,0 0-1,0-1 1,1 0-1,0 0 0,0 0 1,-3-5-201,6 7 108,1 0 1,-1 1 0,1-1-1,-1 0 1,1 0 0,0 0 0,1 0-1,-1 0 1,1 0 0,0 0-1,0 0 1,0 0 0,0 0-1,0 0 1,1 0 0,0 0 0,0 0-1,0 0 1,1 0 0,-1 0-1,1 1 1,0-1 0,0 1-1,0-1 1,0 1 0,0-1 0,1 1-1,2-2-108,8-9-9,1 1 0,0 0 0,1 1-1,1 1 1,7-4 9,-15 10 97,208-133 15,-195 123-1160,-18 9-3941</inkml:trace>
  <inkml:trace contextRef="#ctx0" brushRef="#br0" timeOffset="1">0 0 10485,'0'0'832,"0"0"-720,0 0-112,28 114 48,-4-55 48,4-1-16,2 0-48,-1-6 0,-4-8-32,-12-6-112,-13-35-5858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07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1 271 9044,'0'0'1201,"0"0"-1153,84-132-32,-12 81 48,3 4-32,-3 11 32,-50 32-64,-9 4-4290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07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10741,'0'0'1577,"21"18"-1188,71 59-298,17 6 76,-62-49-65,-3 1 0,12 15-102,-40-30-1244,-16-19 1108,0-1 0,0 0 0,0 1 0,0-1 0,1 1 0,-1-1 0,0 1 0,0 0 0,0-1 0,0 1 0,0-1 0,0 1 0,-1-1 0,1 1 0,0-1 1,0 1-1,0-1 0,0 1 0,0-1 0,-1 0 0,1 1 0,0-1 0,-1 1 0,1-1 0,0 1 0,0-1 0,-1 0 0,1 1 0,-1-1 0,1 0 0,0 1 0,-1-1 0,1 0 1,-1 0-1,1 1 0,-1-1 0,1 0 0,-1 0 0,1 0 0,-1 0 0,1 0 0,-1 1 0,1-1 0,-1 0 0,1 0 0,-1 0 0,1 0 0,-1 0 0,1-1 0,-1 1 0,1 0 1,-1 0 135,-31 1-2183,4-1 134</inkml:trace>
  <inkml:trace contextRef="#ctx0" brushRef="#br0" timeOffset="1">132 314 320,'0'0'8836,"0"0"-6323,0 0-1648,0 0-865,0 0-144,0 0 96,77-74 48,18 31 144,19-8-80,3-1 80,-10 10-144,-79 31-5139,-14 11-1600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07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0 176,'0'0'10853,"0"0"-10213,0 0-640,0 0 0,-7 143 64,37-89 64,12-2 49,5-3-49,8-2-64,0 0 64,4-5-112,-6-4 48,-11-6-48,-22-3-16,-20 7-4562,-5-30 1216,-33 1 145</inkml:trace>
  <inkml:trace contextRef="#ctx0" brushRef="#br0" timeOffset="1">1 562 272,'0'0'12614,"0"0"-11958,0 0-576,92-123-80,-5 67 64,20-2 32,-57 38-96,-3 6-4818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36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1 273 7043,'0'0'1460,"0"0"-431,0 0-319,0 0-27,0 0 149,0 0-39,0 0-775,0 0 1,0 1-1,0-1 1,0 0-1,-1 0 0,1 1 1,0-1-1,0 0 1,0 0-1,0 0 1,0 1-1,0-1 1,0 0-1,0 0 1,0 1-1,0-1 0,0 0 1,0 0-1,0 1 1,0-1-1,0 0 1,0 0-1,1 1 1,-1-1-1,0 0 1,0 0-1,0 0 0,0 1 1,0-1-1,0 0 1,1 0-1,-1 0 1,0 1-1,0-1 1,0 0-1,0 0 0,1 0 1,-1 0-1,0 0 1,0 0-1,1 1 1,-1-1-1,0 0 1,0 0-1,0 0 1,1 0-1,-1 0 0,0 0-18,24-2 36,0 0 0,0-2 0,-1-1 0,0-1 0,0-1-1,0 0 1,5-4-36,20-8 132,0 2-1,1 3 0,1 1 0,0 3 1,4 2-132,131-1 302,-103 7-186,-1-4-1,13-4-115,-39 4 121,-1 2 0,1 3 1,17 3-122,17 0 180,55-1 45,211-5 345,-112 0 38,-38 2-244,-11-20-172,-135 17-76,37-9-116,8-1 60,94 1 238,8 8-298,26-1 110,170-4 130,-146 10-144,-98 2-21,70-12-75,-59 2 44,94 9-44,-98 2-12,44-3 10,222 3-23,-387 2 42,1 1-1,-1 3 1,28 9-17,-12-3 27,28 2-27,106 12 561,-126-27-6,-67-1-1660,-1 0-3212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41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202 614 8996,'-47'21'160,"30"-14"101,0 1 0,1 0 0,0 1 0,0 1 0,1 0 1,0 1-1,-3 4-261,16-13 82,0 0 1,0 0-1,0-1 1,1 1 0,-1 0-1,0 1 1,1-1-1,-1 0 1,1 0-1,0 1 1,0-1 0,0 0-1,0 1 1,0 0-1,0-1 1,1 1 0,-1-1-1,1 1 1,0 0-1,0-1 1,0 2-83,0-3 8,0-1 1,0 1-1,0 0 0,0-1 1,0 1-1,0 0 1,1 0-1,-1-1 0,0 1 1,0 0-1,1-1 0,-1 1 1,0-1-1,1 1 1,-1 0-1,1-1 0,-1 1 1,1-1-1,-1 1 1,1-1-1,-1 1 0,1-1 1,-1 0-1,1 1 0,0-1 1,-1 1-1,1-1 1,0 0-9,14 5 16,0-2 1,0 0 0,0 0-1,0-2 1,0 0-1,1 0 1,6-2-17,-14 1 4,16 0 2,0-1-1,0-1 1,-1-1 0,1-1 0,-1-1 0,0-1 0,-1-2 0,1 0 0,-1-1 0,-1-1 0,0-1 0,0-1-1,-1 0 1,12-11-6,20-18 48,-2-3 0,-2-1 0,-2-3 0,23-31-48,-8 1 64,-4-2 1,34-64-65,-85 134 4,-1 2 5,1-1 0,-1 0 0,0 0 0,-1-1 0,0 1-1,-1-1 1,0 0 0,0 0 0,-1 0 0,1-7-9,-3 17 2,0 0 0,-1 0 0,1 0 0,0-1 0,0 1 0,0 0 0,0 0 0,0 0 0,0 0 0,0 0 0,0 0 0,0 0-1,-1 0 1,1-1 0,0 1 0,0 0 0,0 0 0,0 0 0,0 0 0,0 0 0,-1 0 0,1 0 0,0 0 0,0 0 0,0 0 0,0 0 0,0 0 0,-1 0 0,1 0 0,0 0 0,0 0 0,0 0 0,0 0 0,0 0 0,-1 0 0,1 0 0,0 0 0,0 0 0,0 0 0,0 0 0,0 0 0,0 0 0,-1 0 0,1 1 0,0-1-1,0 0 1,0 0 0,0 0 0,0 0 0,0 0 0,0 0 0,0 0 0,0 1 0,-1-1-2,-9 8 59,-2 9-44,0 1-1,1 0 0,1 1 0,1 0 1,0 1-1,2-1 0,0 1 1,1 2-15,-10 40 29,2 1 1,1 11-30,-2 78 98,6 2 0,9 81-98,0-135 17,0 648 28,0-730-45,-3 31 3,3-46-2,0 0-1,-1 0 1,0-1 0,1 1 0,-1 0 0,-1 0 0,1-1 0,0 1-1,0 0 1,-1-1 0,0 0 0,1 1 0,-2 0-1,1-2 0,1 1-1,0-1 1,-1 0 0,0 0-1,1 0 1,-1 0 0,0 0 0,0 0-1,1-1 1,-1 1 0,0 0 0,0-1-1,0 0 1,0 1 0,0-1-1,0 0 1,0 0 0,0 0 0,0 0-1,1 0 1,-1-1 0,0 1-1,0 0 1,0-1 0,0 0 0,0 1-1,1-1 1,-1 0 0,0 0 0,-4-2-8,0-1 1,0 0-1,1 1 0,0-2 1,0 1-1,0 0 0,-4-6 8,-5-7-10,1-1 0,1-1 0,1 0 0,0 0 0,2-1 0,0 0 0,1-1 0,1 0 0,-1-9 10,1 3-4,2-1 0,0 0 0,2 0-1,1 0 1,2-1 0,1 1-1,1-7 5,-1 25 22,1 0-1,0 0 0,1 1 0,0-1 0,0 1 0,1-1 1,0 1-1,1 0 0,0 1 0,0-1 0,1 1 0,2-2-21,2-2 56,0 1 0,1 1 0,1 0 0,0 0 0,0 1 0,1 1 0,9-6-56,13-3 91,1 2 0,1 1-1,-1 1 1,2 3 0,35-6-91,3 1-711,0 3 0,1 4 1,33 1 710,-91 7-7219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5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6707,'0'0'0,"0"0"-5394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6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374 4 1569,'0'0'6709,"0"0"-4209,0 0-1294,-26-2-205,26 2-1001,-30-1 330,0 1 1,-17 3-331,44-3 15,0 0 1,0 1-1,0-1 0,0 1 0,0 0 0,1 0 0,-1 0 0,0 1 1,1-1-1,-1 1 0,1-1 0,-1 1 0,1 0 0,0 0 1,0 0-1,0 0 0,0 0 0,0 0 0,0 1 0,1-1 0,-1 1 1,1-1-1,-1 1 0,1 0 0,0 0-15,-2 5 16,2 0 0,-1 0-1,1 0 1,0 0 0,1 1 0,-1-1 0,2 2-16,-1-4 6,-1 7-5,1-1 0,1 1 0,0-1 0,1 1 0,0-1 0,1 0 0,1 0 0,-1 0-1,2 0 1,0-1 0,0 1 0,3 2-1,21 33 13,-2-4-16,20 44 3,-40-71 7,-1-1-1,0 1 0,-2 1 0,1-1 0,-2 1 0,0 0 1,0 14-7,-2-19 13,-1 1 1,0-1 0,-1 1-1,0-1 1,-1 2-14,1-10 7,-1 1 0,1 0 0,-1-1 0,0 0 0,0 1 0,0-1-1,-1 0 1,0 0 0,1 0 0,-1 0 0,-1-1 0,1 1 0,0-1 0,-2 2-7,-12 7 30,1-1 0,-2 0 0,1-2 1,-1 0-1,-1 0 0,1-2 0,-1 0 0,-1-1 0,1-2 1,-1 1-1,0-2 0,0-1 0,-13 0-30,31-2-5,0 0-1,0 1 1,0-1-1,-1 0 1,1-1-1,0 1 1,0 0-1,0-1 1,-1 1-1,1-1 1,0 0-1,0 0 1,0 0 5,1 0-126,0 0 0,1 1 0,-1-2 0,0 1 0,1 0 0,-1 0 0,1 0 0,-1 0 0,1 0 1,-1 0-1,1-1 0,0 1 0,0 0 0,-1 0 0,1 0 0,0-1 0,0 1 0,0 0 0,1 0 1,-1-1-1,0 1 0,1-1 126,3-26-4624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1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9588,'0'0'0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2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18 208,'-21'-5'2025,"12"3"-1349,-3-1 359,-1 0 1,1 1 0,-1 1 0,1 0-1,-2 1-1035,9 0 167,-1 0 1,0 1-1,1-1 0,-1 1 0,1 1 0,0-1 1,-1 1-1,1 0 0,0 0 0,0 1 0,0-1 1,0 1-1,1 0 0,-1 1 0,1-1 0,-1 1-167,-6 8 79,1-1-1,0 2 1,1-1-1,0 1 0,1 1 1,0-1-1,1 1 1,1 1-1,0 0-78,-11 34 261,2 1-1,1 4-260,-8 47 603,3 1 0,5 1 0,5 0 0,3 66-603,5-148 60,2 0 0,0 1 0,1-1 0,1 0-1,3 9-59,-4-24 9,0 0 0,0 0-1,1 0 1,0-1-1,0 1 1,0-1-1,1 1 1,0-1-1,-1 0 1,2-1-1,-1 1 1,1-1 0,-1 0-1,1 0 1,0 0-1,1 0 1,-1-1-1,1 0 1,4 2-9,9 1 7,1 0 1,0-1 0,0-1-1,0-1 1,1 0 0,-1-2-1,1 0 1,11-2-8,-11 1 6,0 0-1,0-2 1,0 0 0,0-1-1,0-2 1,0 0-1,-1-1 1,0-1 0,0-1-1,15-8-5,1-4-2,-1-2 1,-2-1-1,0-2 0,-1-1 0,-2-1 1,-1-2-1,20-25 2,-26 26 2,-1-1 1,-2-1-1,0-1 1,-2 0 0,-2-1-1,-1-1 1,-1-1-1,7-29-2,-15 39 5,0-1 0,-2 1 0,-1-1 0,-1 0 0,-1-3-5,-1 15 3,-1 0 1,0 0-1,-1 0 0,0 1 1,-1-1-1,0 1 1,-1-1-1,-1 1 0,0 0 1,-4-7-4,-2 2 11,-1 0 1,0 1-1,-1 0 0,-1 1 0,0 1 1,-1 0-1,-1 1 0,0 1 1,0 0-1,-2 1 0,1 1 1,-3-1-12,-3 0 34,1 1 0,-2 1 1,1 1-1,-1 1 1,0 1-1,-1 1 1,1 1-1,-1 1 0,-18 1-34,42 2-16,0 0 0,0 0-1,0 1 1,-1-1 0,1 0-1,0 1 1,0-1-1,0 1 1,0-1 0,0 1-1,0-1 1,0 1 0,0 0-1,0-1 1,0 1-1,0 0 1,0 0 0,1 0-1,-1 0 1,0 0-1,1 0 1,-1 0 0,0 0-1,1 0 1,0 0 0,-1 0-1,1 0 1,-1 0-1,1 0 1,0 0 0,0 1-1,0-1 1,0 1 16,-1 6-629,0 0 1,1 0-1,0 1 0,1 4 629,-1-2-1365,0 34-5142,0 3 1942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2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871 0 6499,'0'0'3305,"0"0"-1208,0 0-1144,0 0-302,-10 28 32,-15 37-399,-2-1 0,-35 58-284,25-62 300,-2-2-1,-3-1 1,-2-3-1,-3-1 1,-24 20-300,37-43 135,0-1-1,-2-1 1,-1-2-1,-1-2 1,-1-1-1,-1-2 1,-1-2 0,-43 14-135,2-14 98,81-18-263,5-1-6073,7 0-2547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3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260 280 1633,'0'0'6846,"-23"10"-4360,10-4-2273,3-3-130,0 1 0,1 0 0,0 0 0,0 1 1,0 0-1,0 1 0,1 0 0,0 1 1,0-1-1,1 1 0,0 1 0,0-1 1,1 1-1,0 1 0,0-1 0,1 1 0,-1 2-83,-10 27 288,3 1 0,1 0-1,2 0 1,2 1-1,-2 27-287,1 25 1204,3 87-1204,6-165 44,0 0 0,1 0 0,0 0 0,1 0 0,4 11-44,-5-20 7,1-1 1,0 1 0,0-1 0,0 0 0,0 0-1,1 0 1,-1 0 0,1 0 0,0-1-1,1 1 1,-1-1 0,0 0 0,1 0 0,0 0-1,-1 0 1,1-1 0,0 0 0,5 2-8,5 2 4,1-2 0,-1 0 1,1-1-1,0-1 0,0 0 1,0-1-1,1 0 0,-1-1 1,0-1-1,0 0 0,0-1 1,0-1-1,6-2-4,-7 0 2,1-1 1,-1-1-1,0 0 1,0 0-1,-1-1 1,0-1-1,-1-1 1,0 1-1,0-2 0,1-1-2,11-13 9,-1-1-1,-1-1 1,-2-1 0,2-5-9,0-2 11,-2 0 0,-1-1 0,-2-1 0,-2-1 0,-1-1 0,-2 1 1,-2-2-1,-2 0 0,-1 0 0,-2 0 0,0-26-11,-5 49 7,0 0 1,-1 0-1,-1 1 0,0-1 0,-1 0 0,-2-4-7,2 12 3,-1-1 0,0 1-1,0 0 1,-1 0 0,0 0-1,-1 0 1,0 1-1,0 0 1,-1 0 0,-4-4-3,1 3 6,0 1 1,-1 0-1,0 0 0,0 1 1,0 1-1,-4-2-6,-22-13 18,36 21-20,0-1 0,0 1 0,0-1 0,1 1 0,-1-1 1,0 0-1,0 1 0,1-1 0,-1 0 0,0 0 0,1 1 1,-1-1-1,1 0 0,-1 0 0,1 0 0,-1 0 0,1 0 1,0 0-1,-1 0 0,1 0 0,0 0 0,0 0 0,0 0 0,0 0 1,0 0-1,0 0 0,0 0 0,0 0 0,0 0 0,0 0 1,0 0-1,1 1 0,-1-1 0,0 0 0,1 0 0,-1 0 1,1-1 1,1-1-22,0 0 1,0 0-1,1 0 1,-1 0-1,1 0 1,0 0-1,0 1 1,0-1-1,3-1 22,4-3-265,1 0 0,1 1 0,6-3 265,29-4-4903,-6 9-2421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4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0 336,'0'0'8180,"0"0"-5219,0 0-1549,0 0-609,0 0-457,-1 24-119,0-11-153,0 1-1,1-1 1,1 0-1,1 0 1,-1 0 0,2 0-1,0 3-73,1-10 41,-1 1 0,1-1 0,0 1 0,0-1 0,1 0 0,0-1 0,0 1 0,0-1 1,1 0-1,-1 0 0,1-1 0,0 0 0,1 1-41,123 80 722,3-4 1,83 32-723,99 59 414,-310-170-430,-5 0 37,0-1-5394,0-1-4127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5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10949,'0'0'464,"0"0"561,0 0-849,0 0-176,0 0-64,0 0 32,0 0-144,74 62-4450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6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6883,'0'0'1841,"0"0"-1729,0 0-96,0 0-16,149-58-1969</inkml:trace>
  <inkml:trace contextRef="#ctx0" brushRef="#br0" timeOffset="1">841 153 10821,'0'0'1056,"0"0"-1056,132-40 0,-107 20-16,-3 4-7731</inkml:trace>
  <inkml:trace contextRef="#ctx0" brushRef="#br0" timeOffset="2">1319 41 10101,'0'0'2241,"0"0"-785,0 0-655,0 0-497,0 0-304,0 0-80,7-31 0,-7 22-4418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7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9636,'0'0'817,"0"0"-673,119 144 304,-42-75 384,3 3 353,-1-1-241,1-1-383,-6-6-241,-9-12-240,-8-10 0,-12-10-16,-13-10-64,-9-8 32,-13-5-32,-5-5 0,-5-4-352,0 0-7220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7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12182,'0'0'1584,"0"0"-335,0 0-1089,0 0-160,0 0 64,0 0-64,99 15-2465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8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8724,'0'0'3762,"0"0"-2146,0 0-1327,0 0-225,0 0-16,129 2-48,-92-4 32,-2-12 0,-5 3-32,-13 0-64,-9 6 48,-8 3 16,0 2 80,0 0-48,-20 0-16,-5-4-16,10 1-1681,-2-3-6467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7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5186,'0'0'1569,"0"0"-107,0 0 254,6 29-102,20 98-222,-23-108-1085,-2 0-1,0 1 0,-1-1 1,-1 10-307,-1 9 290,2-32-238,0 15 123,0 1-1,2-1 1,0 0-1,5 16-174,-6-31 12,1 0-1,-1 0 1,2-1-1,-1 1 1,1-1-1,-1 0 1,2 0-1,-1 0 0,0 0 1,1 0-1,0-1 1,0 1-1,0-1 1,1 0-1,0 0 1,-1-1-1,1 0 1,0 1-1,2-1-11,-5-1 1,0-1 0,0 0 0,1 0-1,-1 0 1,0 0 0,0 0 0,1 0 0,-1-1-1,1 1 1,-1-1 0,1 1 0,-1-1 0,1 0 0,-1 0-1,1 0 1,-1-1 0,0 1 0,1 0 0,-1-1 0,1 0-1,-1 1 1,0-1 0,1 0 0,-1 0 0,0 0 0,0-1-1,0 1 1,0-1 0,0 1 0,0-1 0,0 1-1,0-1 1,-1 0 0,1 0 0,-1 0 0,2-2-1,3-7 14,-1 0 1,1 0 0,-2-1-1,0 0 1,0 0 0,1-9-15,-4 17 13,6-29 60,-2-1 1,-1 1-1,0-25-73,-5-105-243,0 73-1989,1 83-1577,2 6-2239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8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722 0 1953,'0'0'5304,"0"0"-3677,0 0-944,0 0 723,4 25 491,-3-18-1778,2 6-40,-1 1 0,-1-1 0,0 1 0,-1 0 1,0 0-1,-1-1 0,0 1 0,-1 0 0,-1-1 0,0 0 0,-1 1 0,-1-1 0,-2 5-79,-46 91 317,-4-2 0,-5-3 0,-5-3 0,-4-2 0,-4-4 0,-55 51-317,109-124 164,0-1 0,-1-1 0,-1-1 0,-1-1-1,-25 14-163,28-24 142,21-8-141,-1 1 0,1-1 0,0 0 0,-1 0 0,1 0 0,-1 0 0,1 0 0,-1 0 0,1 0 0,-1 0 0,1 0 0,-1 0 0,1 0 0,-1 0 0,1 0 0,0 0 0,-1 0 0,1 0 0,-1 0 0,1-1 0,-1 1 0,1 0 0,0 0 0,-1 0 0,1-1 0,-1 1-1,1-6-54,1 4 44,0-2 32,-1 0-1,2 0 0,-1 0 0,0 0 1,1 0-1,0 0 0,0 0 0,0 1 1,0-1-1,1 1 0,-1-1 0,1 1 1,0 0-1,0 0 0,0 0 0,0 0 1,4-1-22,-1-1-284,1 0 1,0 0-1,0 1 1,1 0 0,3-1 283,19-3-4366,-21 7-3597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8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0 8132,'-22'22'1222,"8"-8"-1016,0-2-53,1 0-1,1 1 1,0 0-1,1 1 0,0 0 1,1 1-1,1 0 1,0 1-1,1 0 0,1 0 1,0 1-1,0 3-152,0 19 488,1 1 1,2-1-1,1 1 0,3 27-488,0-45 144,1 0-1,1 0 0,0 0 1,2-1-1,1 1 1,0-1-1,2 0 0,2 3-143,-5-14 27,1 0 0,0-1-1,0 1 1,1-1 0,0 0-1,1-1 1,0 0 0,1 0-1,-1 0 1,1-1 0,1 0-1,-1 0 1,1-1 0,0-1-1,1 1 1,-1-1 0,8 2-27,-2-2 20,1 0 0,-1-1-1,1-1 1,0-1 0,0 0 0,0-1 0,0 0 0,0-2-1,0 0 1,0 0 0,0-2 0,0 0 0,0-1 0,-1 0-1,0-1 1,0-1 0,9-4-20,12-9 47,-1 0 0,0-3 0,-2 0 0,-1-2 0,0-2 0,10-12-47,-3 1 27,-1-2 0,-2-1 0,12-21-27,-33 41 5,-2 0 1,0-1-1,-1 0 0,-1-1 0,-1-1 0,-1 0 0,-1 0 1,3-15-6,-9 30 5,-1-1 0,0 0 0,0 1 0,0-1 0,-1 1 0,0-1 0,-1-1-5,0 8 1,1 0 0,0 0 0,-1 0 1,0 0-1,1-1 0,-1 1 0,0 0 1,0 0-1,0 1 0,0-1 0,-1 0 0,1 0 1,0 0-1,-1 1 0,1-1 0,-1 1 0,0-1 1,1 1-1,-1 0 0,0-1 0,0 1 0,0 0 1,0 0-1,0 0 0,0 1 0,-2-1-1,-3-1-168,0 0-1,0 1 0,0 0 1,0 0-1,0 0 0,-1 1 1,1 0-1,0 1 0,-5 1 169,-16 9-5029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09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9444,'0'0'729,"9"23"-182,8 17 3,1-1 1,3-1 0,0-1 0,12 11-551,8 7 725,3-2 0,2-2-1,40 33-724,-48-51 142,2-2 0,1-1 0,1-3 0,1-1 0,24 9-142,-32-18 33,1-1 0,0-2 0,0-1 1,2-3-1,30 6-33,-64-16-1089,-6 0-3646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10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7 139 7988,'0'0'875,"-2"22"-336,-2 47 632,3 2-1171,2-40 551,1 0 1,1 0 0,2-1-1,3 12-551,1-10 236,1 0 0,2-1 0,1-1 0,1 0 0,1 0 0,2-2 0,3 3-236,-13-20 28,2 0 0,-1 0 0,1-1 0,1 0 0,0 0 0,0-1 0,1-1 0,0 0 0,0 0 0,1-1 0,0-1 0,0 0 0,1 0 0,-1-1 0,1-1 0,1 0 0,-1-1 0,6 1-28,-9-3 7,-1 1 0,1-2 0,-1 1 0,1-1 0,-1-1 0,1 0 0,-1 0 0,1-1 0,-1 0 0,0 0 0,1-1 0,-1-1 0,-1 1 0,1-1 0,0-1 0,-1 0 0,0 0 0,0 0 0,-1-1 1,1 0-1,-1-1 0,1-2-7,10-11 17,-1-1 1,-1-1-1,-1-1 1,-1 0 0,-1-1-1,-1 0 1,-1-1-1,-1 0 1,-2-1 0,3-12-18,-2-2 53,-1 0-1,-3-1 1,-1 0 0,-2 1 0,-1-1 0,-4-26-53,2 58 89,0 0-1,-1 0 1,0 1 0,0-1-1,-1 1 1,0-1-1,0 1 1,-1 0 0,0 0-1,0 0 1,-1 1-1,0 0 1,0-1 0,-1 2-1,0-1 1,-5-4-89,2 4 144,1 1 1,-1-1 0,0 2-1,-1-1 1,1 2-1,-1-1 1,0 1 0,0 0-1,-1 1 1,1 1-1,-1-1 1,1 2 0,-7-1-145,-16-1 193,0 2 0,0 1 0,-20 3-193,50-3 5,1 1 1,-1-1 0,1 1 0,-1-1 0,0 1 0,1 0 0,-1 0-1,1 0 1,-1 0 0,1 0 0,0 0 0,0 1 0,-1-1-1,1 1 1,0 0 0,0-1 0,0 1 0,1 0 0,-2 2-6,1-1-112,0 1 0,0 0 0,1 0 0,0 0 0,0 0 0,0 0 0,0 0 0,0 0 0,1 0 0,0 0 0,0 1 0,0 0 112,0 19-4765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10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1167 1 3922,'0'0'2769,"0"0"-941,0 0-313,0 0 232,0 0-373,-12 14-413,-50 62 1707,-49 45-2668,3-29 1109,-3-5 1,-82 47-1110,61-43 134,119-81-131,-183 123 37,146-103-36,-1-2 0,-1-2 1,-3-2-5,54-23-35,0-1 0,0 1 0,0-1 0,0 1 1,0-1-1,0 0 0,0 1 0,0-1 0,0 0 0,0 0 1,0 0-1,0 0 0,0 0 0,0 0 0,0 0 0,0 0 0,0 0 1,0 0 34,1-1-59,-1 1 1,1-1-1,0 1 1,0 0-1,0-1 1,0 1 0,0-1-1,0 1 1,0 0-1,0-1 1,0 1-1,0-1 1,0 1-1,0 0 1,0-1-1,0 1 1,0 0 0,0-1-1,0 1 1,1-1-1,-1 1 1,0 0-1,0-1 1,0 1-1,1 0 1,-1-1 0,0 1-1,0 0 59,22-27-4833,1 7-1660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11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6035,'0'0'2596,"0"0"-1892,22 20-296,41 40 1769,43 52-2177,443 567 3742,-534-660-3727,16 20 38,1-2 0,35 30-53,-67-66-12,0-1 0,0 0 0,1 1 0,-1-1 0,0 0 0,1 1-1,-1-1 1,0 0 0,1 1 0,-1-1 0,1 0 0,-1 0 0,0 1 0,1-1 0,-1 0-1,1 0 1,-1 0 0,1 0 0,-1 0 0,1 0 0,-1 1 0,1-1 0,-1 0 0,1 0 0,-1 0-1,1-1 1,-1 1 0,0 0 0,1 0 0,-1 0 0,1 0 0,-1 0 0,1 0 12,3-16-1133,-8-28-5085,-4 15 538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11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7427,'0'0'937,"0"0"-534,0 0-230,0 0 585,25 10 987,39 15-281,-2 3 1,26 18-1465,61 35 2298,58 19-2298,-108-59 583,2-4-1,76 17-582,256 41 550,-241-56-465,-32-12-200,-156-24-394,-7-1-6500,-14 4-2403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13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10805,'0'0'80,"0"0"-80,0 0 16,0 0-80,0 0 64,0 0-5138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13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516 0 8020,'0'0'592,"0"0"32,0 0-272,-135 94-288,118-76-64,17-16-3665</inkml:trace>
  <inkml:trace contextRef="#ctx0" brushRef="#br0" timeOffset="1">138 266 5683,'0'0'3217,"0"0"-1808,0 0-145,0 0-287,-135 54-641,133-54-320,2 2-16,0 7-432,0-4-2610,0 2-5025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14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10069,'0'0'176,"0"0"-48,0 0-112,0 0-16,0 0 16,137 25 80,-62-29-64,9-1-32,-52 5-4450,-2 0-1521</inkml:trace>
  <inkml:trace contextRef="#ctx0" brushRef="#br0" timeOffset="1">734 16 4962,'0'0'1361,"0"0"384,0 0-641,0 0-223,129 34-417,-87-28-288,13-6-112,15 0 32,4 0-96,1 0-272,-50 0-7588</inkml:trace>
  <inkml:trace contextRef="#ctx0" brushRef="#br0" timeOffset="2">1527 65 5218,'0'0'3170,"0"0"-2274,0 0-143,0 0-1,0 0-464,0 0-208,124 20 32,-84-15-112,-27-5-2369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7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6019,'0'0'958,"0"0"-281,0 0 302,0 0 785,0 0 133,3 19-366,-1-9-1344,4 25 262,-1 1 0,-3-1 0,0 3-449,-2 148 459,0-181-451,0 0 1,0 0-1,0-1 1,1 1-1,0 0 1,0 0-1,0-1 0,1 1 1,-1-1-1,1 1 1,0-1-1,1 1 1,-1-1-1,1 0 1,2 3-9,-2-4 2,0 0 1,0-1 0,1 1 0,-1-1-1,1 0 1,-1 0 0,1 0 0,0 0-1,-1-1 1,1 1 0,0-1 0,0 0-1,0 0 1,0-1 0,0 1-1,1-1 1,-1 0 0,3 0-3,6 0-324,-3 1 434,0-2 1,0 1 0,0-1-1,0 0 1,5-2-111,-12 2-558,1-1 0,0 1 0,0-1 1,-1 0-1,1 1 0,0-2 0,-1 1 0,0 0 0,3-3 558,4-2-8145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24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1521,'0'0'6816,"0"0"-4975,0 0-1628,0 0-103,0 0 239,0 0 214,0 0-187,0 0 209,-16 6 34,-51 24-161,64-28-420,-1 0-1,1 1 0,-1-1 0,1 1 0,0 0 1,0 0-1,0 0 0,0 1 0,1-1 0,-1 0 1,1 1-1,0 0 0,0 0 0,1-1 0,-1 1 1,1 0-1,-1 0 0,1 1 0,0-1 0,0 1-37,0 8 52,0 0-1,1 0 0,0 0 1,1 0-1,1 4-51,0-7 8,1 0-1,0 0 1,1-1 0,0 0 0,0 0-1,1 0 1,0 0 0,1 0 0,0-1-1,0 0 1,1 0 0,4 3-8,-2-1 12,0 1 0,-1 0 0,0 1 0,-1-1 0,0 1 0,3 10-12,-5 3 74,-5-24-67,0-1-1,0 1 1,0-1-1,0 1 1,0 0 0,0-1-1,0 1 1,-1-1-1,1 1 1,0-1-1,-1 1 1,1-1 0,0 1-1,-1-1 1,1 1-1,0-1 1,-1 0 0,1 1-1,-1-1 1,1 1-1,0-1 1,-1 0 0,1 1-1,-1-1 1,0 0-1,1 0 1,-1 1 0,1-1-1,-1 0 1,1 0-1,-1 0 1,1 0-1,-1 0 1,0 0 0,1 0-1,-1 0 1,0 0-7,-16 1 61,11-1-50,1 0 1,0 0-1,-1 0 1,1-1-1,-1 1 1,1-1-1,-1 0 1,1-1-12,3 1-13,0 0 0,0 0 0,0 0 0,1 0 1,-1 0-1,1-1 0,-1 1 0,1-1 0,-1 1 1,1-1-1,0 1 0,0-1 0,0 0 0,0 0 0,0 1 1,0-1-1,0 0 0,0 0 0,1 0 0,-1 0 1,1 0-1,-1 0 0,1 0 0,0-1 13,-3-45-2352,3 46 1908,0-1 0,0 1 0,1-1 0,-1 1 0,1 0-1,-1 0 1,1-1 0,0 1 0,-1 0 0,1 0 0,0 0 0,1-1 0,-1 1-1,0 1 1,1-1 0,-1 0 0,1 0 0,0 0 444,10-7-3938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25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274 175 976,'0'0'2396,"0"0"-371,0 0-979,0 0-456,0 0-70,0 0 77,-9 0-119,-6 0-401,-50 2 1323,59-2-1246,-1 1 0,0 0 0,1 1 0,-1 0 0,1 0 0,0 0 0,0 1 0,0-1 0,-3 3-154,0 1 93,1 1 1,-1 0-1,1 0 1,1 1-1,-1 0 1,1 0-1,1 0 1,-1 1-1,2 0 1,-1 1-1,1-1 1,0 1 0,1 0-1,1 0 1,-1 1-1,0 5-93,-1 8 118,1 0 0,2 0 0,0 1 0,2-1-1,0 0 1,4 22-118,-2-29 22,2-1-1,0 1 1,0 0-1,2-1 1,0 0 0,1 0-1,0-1 1,1 0-1,1 0 1,1-1-1,0 0 1,0-1-22,-1-2 8,1 0 0,-1-1 0,2 0 1,-1 0-1,1-1 0,1-1 0,-1 0 1,2-1-1,-1 0 0,1 0 0,0-2 0,0 0 1,0 0-1,11 2-8,-10-5 1,0 0-1,0 0 1,0-1 0,-1-1 0,13-1-1,-19 0 1,1 0 0,-1 0 0,-1-1 0,1 0 0,0-1 0,0 1 0,-1-1 0,1 0 0,-1-1 0,0 1 0,0-1 0,3-3-1,6-7 4,-1-1 1,-1 0-1,0-1 1,0 0-1,-2-1 0,0-1 1,-1 0-1,-1 0 1,0-3-5,12-29 28,-2-1 0,10-46-28,-19 55 11,-1 0 1,-2-1-1,-2 0 1,-1 0-1,-3 0 0,-1 0 1,-4-11-12,3 48 4,0 0 0,-1 1 0,0-1 1,0 1-1,0-1 0,0 1 0,-1 0 0,0 0 0,0 0 1,-1 0-1,1 0 0,-1 1 0,0 0 0,0 0 1,-1 0-1,1 0 0,-1 0 0,0 1 0,0 0 0,0 0 1,0 1-1,-1-1 0,1 1 0,-1 0 0,1 0 1,-1 1-1,0 0 0,1 0 0,-1 0 0,-5 0-4,9 1-493,3 3-2719,3 10-3610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26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94 7283,'0'0'1246,"0"0"-205,-17 21-262,-9 11 34,-19 32-813,41-58 65,1 1 0,-1 0 0,1 1-1,1-1 1,-1 0 0,1 1-1,1 0 1,-1-1 0,1 1 0,1 0-1,-1 0 1,1-1 0,1 1-1,0 4-64,0 13 175,-1-9-42,0-1 0,2 1 0,0 0 1,0-1-1,2 1 0,0-1 0,5 13-133,-4-17 43,0 0 0,1-1 0,0 1 0,1-1-1,0-1 1,1 1 0,-1-1 0,2 0 0,0-1 0,4 4-43,-2-4 6,0-1 1,1-1 0,-1 1 0,1-2 0,1 0 0,-1 0 0,1-1 0,-1-1 0,1 0 0,0-1 0,0 0-1,0-1 1,1 0 0,-1-1 0,0-1 0,0 0 0,4-2-7,-8 2 4,0-1-1,-1-1 1,1 1 0,-1-2-1,0 1 1,0-1 0,0 0-1,-1 0 1,1-1 0,-1 0-1,0-1 1,-1 0 0,1 0-1,-1 0 1,0 0 0,-1-1 0,1 0-1,-1-1 1,-1 1 0,1-1-1,-1-1-3,4-7 10,0-1 0,-2-1 0,0 1-1,-1-1 1,0 0 0,-2-1 0,0 1 0,-1 0-1,-1-11-9,0 15 6,0 0 0,-2 0 0,0 1 0,0-1 0,-1 0 0,-1 1 0,0 0 0,-1-1 0,0 1 0,-1 1 0,-1-1 0,-5-8-6,-1 2 20,-2 0 0,-7-6-20,-10-14 8,29 36-68,0 0 0,0 0 0,1 0 0,-1 0 0,1 0 0,0 0 0,0-1 0,0 1 0,0 0 0,1-1 0,-1 1 0,1-1 0,0 1 0,0-1 0,0 1 0,0 0 0,1-1 0,-1 0 60,2-1-4730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26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190 270 8804,'0'0'1113,"0"0"234,-21 5-651,6-2-598,5-2-53,0 1 0,1 0 0,0 1 0,-1 0 0,-5 3-45,11-3 22,0-1 0,0 0 0,0 1 0,0 0-1,1 0 1,-1 0 0,1 0 0,-1 1 0,1-1 0,0 1-1,0 0 1,1 0 0,-1 0 0,1 0 0,0 0-1,-1 3-21,-4 13 110,1 1-1,0 0 1,2 0-1,0 1 0,2 1-109,-3 31 665,4 27-665,1-60 95,1-1 0,1 1 0,1-1 0,0 1 0,2-1 1,0 0-1,2-1 0,2 5-95,-3-10 28,1 0-1,0-1 1,1-1 0,0 1 0,1-1 0,0 0 0,1-1-1,1 0 1,0-1 0,0 0 0,8 5-28,-9-9 12,0 0 0,0 0-1,0-1 1,1-1 0,-1 1 0,1-2 0,0 1 0,0-2-1,0 1 1,4-1-12,-8-1 4,0-1 0,0 1 0,0-1 0,0 0 0,0-1-1,0 0 1,0 0 0,0-1 0,-1 1 0,1-1 0,-1-1 0,1 1-1,-1-1 1,0 0 0,0-1 0,0 0 0,4-2-4,0-4 10,-1 0 0,0 0 0,0-1 0,-1 0 0,-1-1 0,0 1 0,0-1 0,-1-1 0,-1 1 0,0-1 0,0 0 0,-1-3-10,4-15 34,-1-1-1,-1 0 0,-2 0 0,-1-23-33,-1 14 42,-1-1 0,-3 0 0,-1 0 0,-2 1 0,-2 0 0,-1 0 0,-3 0 1,-5-11-43,-4 0-71,-3 1 0,-21-35 71,42 82-343,-1-1 0,0 1 1,0 0-1,-1 0 0,1 0 0,-1 0 0,0 1 1,0-1 342,-28-17-11216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28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473 0 7876,'0'0'176,"0"0"-67,-22 5-29,-72 17 13,80-19 52,1 1-1,0 0 0,0 0 0,1 2 0,-1-1 0,1 2 0,0-1 0,1 2 0,0 0 0,0 0 0,0 1 0,-6 7-144,12-9 96,0-1 0,0 0 0,1 1 0,0 0 0,1 0 0,-1 0 0,1 0 0,1 1 0,-1-1 0,1 1 0,1-1 0,-1 1 0,1 0 0,1 0 0,-1 5-96,1-1 61,1-1-1,-1 1 0,2-1 0,-1 1 0,2-1 0,-1 0 0,2 1 0,-1-1 0,2-1 0,0 3-60,7 6 62,0 0 0,1-2 0,0 0 0,2 0 1,4 3-63,0 1 55,-6-2 49,-12-18-57,-1 0 0,0-1 0,1 1 0,-1-1 0,0 1 0,0 0 0,0-1 0,0 1 0,1 0 0,-1-1 0,0 1 0,0 0 0,0-1 0,0 1-1,0 0 1,-1-1 0,1 1 0,0 0 0,0-1 0,0 1 0,-1 0 0,1-1 0,0 1 0,0 0 0,-1-1 0,1 1 0,-1-1 0,1 1 0,0-1 0,-1 1 0,1-1 0,-1 1 0,1-1 0,-1 0 0,0 1 0,1-1-47,-9 5 109,-1-2 0,1 1-1,-1-1 1,0-1 0,0 1 0,0-2 0,0 1-1,-3-1-108,-90 2 26,87-3 17,0 0-49,11 1 13,1-1 1,-1 0-1,0 0 0,0-1 0,1 1 0,-1-1 0,-2-1-7,6 2-9,0-1 0,-1 1 0,1-1 0,0 0 0,0 1 0,0-1 0,0 0 0,0 0 0,0 0 0,0 0 0,0 0 0,1 0 0,-1 0 0,0 0 0,1 0 0,-1 0 0,0 0 0,1-1 0,-1 1 0,1 0 0,0 0 0,-1-1 0,1 1 0,0 0 0,0-1 0,0 1 0,0 0 0,0-1 9,-1-7-418,1 0-1,0 1 0,1-1 1,0 0-1,0 1 1,1-2 418,-1 7-455,0-1 0,1 1 0,-1 0 1,1-1-1,0 1 0,-1 0 0,1 0 0,1 0 1,-1 0-1,2-2 455,18-13-5408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29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 4882,'0'0'3010,"0"0"-1474,0 0-1039,0 0 79,-57 150-176,22-65-96,5 0-128,13-11-80,12-18-96,5-47-96,0-9-9892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29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8740,'0'0'1438,"0"0"-104,0 0-384,0 0-190,0 0-304,-5 3-253,-15 11-155,20-14-37,0-1 0,1 1 0,-1 0 0,0 0 0,1 0 0,-1 0 0,0 0 0,1 0 0,-1 0 0,0 0 0,1 0 0,-1 0 0,0 0 0,1 0 0,-1 1 0,0-1 0,1 0 0,-1 0 1,0 0-1,1 0 0,-1 0 0,0 1 0,0-1 0,1 0 0,-1 0 0,0 0 0,0 1 0,1-1 0,-1 0 0,0 1 0,0-1 0,0 0 0,1 0 0,-1 1 0,0-1 0,0 1-11,1 0-2,0 0 0,0 0 0,0 0 0,-1 0 1,2 0-1,-1 0 0,0 0 0,0-1 0,0 1 0,0 0 0,0-1 0,1 1 1,-1 0-1,0-1 0,1 0 0,-1 1 0,0-1 0,1 0 0,-1 1 0,0-1 1,1 0 1,-1 0 34,-1-1 0,0 0 1,0 0-1,0 0 0,0 1 0,0-1 0,0 0 1,0 0-1,0 0 0,0 1 0,-1-1 0,1 0 1,0 0-1,0 0 0,-1 1 0,1-1 1,-1 0-1,1 1 0,-1-1 0,1 0 0,-1 1 1,1-1-1,-1 0 0,0 1 0,1-1 0,-1 1 1,0 0-1,1-1 0,-1 1-34,44 0-1948,-21 4-6229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30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86 12246,'0'0'2481,"0"0"-816,0 0-97,0 0-863,0 0-545,0 0-160,-84 27 16,121-50-16,8-6 0,10-4 0,-33 17-1489,-2 5-5730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3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16744,'0'0'736,"0"0"-64,0 0-656,0 0-16,0 0-32,0 0-2049,122 74-5938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38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1970 0 1329,'0'0'6624,"0"0"-4765,0 0-1466,0 0 252,0 0 873,0 3-325,-23 79-568,12-49-427,2 1 1,1-1-1,2 1 0,1 1 1,0 21-199,6 21 139,0 13 128,-7 46-267,3-107 68,-1 0 0,-2-1 0,0 1 0,-2-1-1,-1-1 1,-10 21-68,-21 35 235,9-21 19,2 3-1,-6 27-253,20-48 156,-3 0 0,-1-2-1,-14 21-155,-78 119 579,51-87-523,13-25 77,-28 29-133,35-48 110,3 2 1,1 1-1,-5 15-110,20-22 156,-10 30-156,12-27 186,-15 27-186,9-28 90,-3 10 52,-3-2 0,-2 0 0,-3-3 1,-7 6-143,-63 81 345,50-64-288,30-41 14,-85 108 144,-27 26-114,68-89-15,3 3-1,-36 64-85,72-101 13,18-29-5,0 1 0,1 1 0,2 0 0,0 1 0,0 0 0,2 0 0,-1 8-8,-24 91 0,-8 32 0,37-129 9,1 0 0,2 1 0,0-1-1,3 19-8,-1 6 11,0-31-7,1-1 1,1 0-1,0 0 1,1 0-1,1-1 1,0 1-1,1-1 1,1 0-1,0-1 1,5 7-5,2-1-12,0-1 1,2 0-1,4 3 12,33 41 22,-8-4-95,46 44 73,-33-39 11,-35-42-6,1 0-1,0-2 1,2 0-1,0-2 1,14 6-5,43 32 7,431 330-13,-504-379 87,-9-7-26,1 1 0,-1-1 0,0 1 0,1 0 0,-1 0 0,0 0 0,0 0 0,0 0 0,0 0 0,0 0 0,1 0 0,-2 0 0,1 0 0,0 1 0,0-1 0,0 0 0,-1 1 0,1-1 0,0 1-55,-1-2-45,0 1 1,0-1-1,0 0 0,0 1 1,1-1-1,-1 1 0,0-1 0,0 1 1,1-1-1,-1 1 0,0-1 0,1 0 1,-1 1-1,0-1 0,1 0 1,-1 1-1,0-1 0,1 0 0,-1 0 1,1 1-1,-1-1 0,1 0 0,-1 0 45,6 3-3682,-4-3-4698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8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251 253 11029,'0'0'2737,"0"0"-2208,0 0-129,0 0 912,0 0-559,0 0-529,10 157-144,-20-99 0,0-4-48,0-5-32,0-9 48,3-10-48,0-15-400,-6-8-2113,8-7-2322</inkml:trace>
  <inkml:trace contextRef="#ctx0" brushRef="#br0" timeOffset="1">0 204 10821,'0'0'3201,"0"0"-2352,0 0-849,0 0 0,0 0 192,164-136 144,-69 109-160,7 7-112,2 2-64,-66 15-768,-11 3-12070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7:52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15783,'0'0'192,"0"0"-192,0 0-208,0 0 160,0 0-2705,0 0-2353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14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552 0 12358,'0'0'965,"0"0"-378,0 0-373,-2 27 93,-31 319 1219,21-174-1189,8 17-337,2-54-1471,2-131 847,0 1-1,-1-1 1,1 0 0,-1 1 0,0-1-1,0 0 1,0 0 0,0 1 0,-1-1-1,0 0 1,-1 1 624,2-2-233,-1-1-1,0 0 0,0 0 0,0-1 1,0 1-1,0 0 0,0 0 1,0-1-1,0 0 0,-1 1 1,1-1-1,-1 0 0,1 0 1,-1 0-1,1-1 0,-1 1 1,0 0-1,1-1 0,-2 0 234,-2 1-113,1-1-1,-1 0 0,1 0 0,-1 0 0,1-1 1,-1 0-1,1 0 0,-1 0 0,1-1 1,0 1-1,0-1 0,0-1 0,0 1 0,0-1 1,0 0-1,0 0 0,1 0 0,0-1 1,-2-1 113,-10-10-53,1-1 0,1 0 1,1-2-1,-5-8 53,9 13-31,-23-33 609,-2 1 0,-2 1 0,-2 2 1,-29-23-579,62 60 1068,0 1 0,0-1 0,0 1 0,1-1 0,0-1 0,0 1 0,0 0 0,0-2-1068,3 5 79,1 1 0,-1 0 0,1-1 0,-1 1 0,1-1 0,0 1 0,-1 0-1,1-1 1,0 1 0,0-1 0,0 1 0,0-1 0,0 1 0,1-1 0,-1 1-1,0-1 1,1 1 0,-1 0 0,1-1 0,-1 1 0,1 0 0,0-1 0,0 1 0,-1 0-1,1 0 1,0-1 0,0 1 0,0 0 0,0 0 0,0 0 0,1 0 0,-1 1 0,0-1-1,0 0 1,1 0 0,-1 1 0,0-1 0,1 1 0,0-1-79,10-5 175,1 1 0,0 1-1,1 0 1,-1 0 0,1 1 0,0 1 0,5 0-175,39-2 508,11 2-508,-17 1 146,362-5 667,-238 6-2811,-92 0-635,-77 0-4967,-7 2 2861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21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34 832,'0'0'401,"0"0"10227,0 0-9971,0 0-657,0 0-464,167 5 464,-20-5 80,29 0 336,21-2 48,4-12-240,-4 3-144,-11 2-64,-24 7 112,-18 2-48,-20 0-80,-111 0-1232,-6 2-6452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47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5651,'0'0'261,"0"0"193,0 0 66,0 0 384,0 0 73,0 0-326,0 1-350,1-1-299,-1 1-1,1 0 0,-1-1 1,1 1-1,-1-1 1,1 1-1,0 0 0,-1-1 1,1 0-1,0 1 1,-1-1-1,1 1 1,0-1-1,0 0 0,-1 0 1,1 1-1,0-1 1,0 0-1,0 0 1,-1 0-1,1 0 0,0 0 1,0 0-1,0 0-1,1 0-5,13 6 18,1 0 63,0 0 0,0-1 0,0-1 0,1 0 0,-1-1 0,1-1 0,12 0-76,-19-2 27,50-1 190,-1 4 0,42 7-217,708 154 1206,-751-151-1119,-1 2 0,-1 2-1,-1 3 1,6 4-87,-38-16 1385,-23-8-1177,0 0-64,0 0-3,0 0-45,0 0-8,0 0-13,0 0 24,0 0 47,0 0 57,0 0 59,0 0 87,0 0-58,0 0 18,0 0 14,0 0-3,0 0-50,0 0-33,0 0-74,0 0-38,0 0-71,0 0-20,0 0-42,0 0-10,0 0 28,0 0-20,0 0 28,0 0 1,0 0 0,0 0 10,0 0 3,0 0 0,0 0-3,0 0-15,0 0-20,0 0 17,0 0-3,0 0-29,0 0-6,0 0-21,0 0 24,0 0 8,0 0 5,0 0 25,0 0 12,0 0-4,0 0 10,0 0 8,0-8 11,0 4-50,-1 0 0,1 0 0,-1 0 0,0 0 0,-1 0 0,1 0 0,-1 1 0,1-1 1,-1 1-1,-1-2-1,-8-19 10,9 23-5,2 1-4,0 0 0,-1 0-1,1 0 1,0-1 0,-1 1 0,1 0-1,0 0 1,-1-1 0,1 1 0,0 0 0,0-1-1,-1 1 1,1 0 0,0-1 0,0 1-1,0 0 1,-1-1 0,1 1 0,0 0-1,0-1 1,0 1 0,0 0 0,0-1-1,0 1 1,0-1 0,0 1 0,0 0 0,0-1-1,0 1-16,0 0-14,0 0-2,-1 0 3,0 0 15,0 0 25,1 0 0,0 0-22,0 0-8,0 0-7,0 0 7,0 0 3,0 0 0,0 0 5,0 0 17,0 0-17,0 0 0,0 0 17,0 0-12,0 0 12,0 0-12,0 0 17,0 0 5,0 0-5,0 0-11,0 0 32,0 0-16,0 0-22,0 0 17,0 0 5,0 0-5,0 0-22,0 0-16,5 5-47,-1-1-48,-1-1-25,0 0-1,-1 0 0,1 0 1,-1 0-1,1 1 1,-1-1-1,0 1 1,0-1-1,-1 1 1,1 0-1,0 3 148,0 20-6270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54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8372,'0'0'408,"0"0"115,0 0-184,28-6-185,375-79 1010,-256 58-724,0 6 0,2 7 0,73 6-440,-210 8 3,130 4 71,-118-2-58,0 1-1,0 2 1,-1 0-1,18 8-15,-30-10-3,3 2 17,0 0 0,0 0 0,-1 1 0,0 1 0,8 6-14,-13-4 25,-15-3 38,-23-3 61,25-3-115,-587 4 83,331-6-72,147 1-32,38-2 749,-1 4 0,0 3 0,-65 12-737,148-17 30,0 1 0,0-1 0,0 1 0,0 0 0,1 1 0,0 0-30,21 1 14,70 3-128,0 5-1,-1 4 0,-1 4 0,71 24 115,-89-13-3393,-29-5-5374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11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261 208 144,'0'0'1006,"0"0"2529,0 0-1964,-22 8-1136,-8 4-322,1 1 1,-1 2-114,25-12 11,0 0-1,0 1 1,0 0 0,0 0-1,1 0 1,0 1 0,-1-1-1,2 1 1,-1 0 0,0 0-1,1 1 1,0-1 0,0 0-1,1 1 1,-1 1-11,-5 10 43,-5 11 120,1 0 0,1 1 0,2 0 0,0 1 0,3 0 0,-2 16-163,2 1 296,3 1 1,2-1-1,4 42-296,-1-66 70,1 0 0,1 0-1,1-1 1,1 1 0,1-1-1,1-1 1,1 1 0,0-1-1,2-1 1,1 0 0,10 14-70,-13-21 32,1-1 0,0-1 0,1 1 0,0-2 0,0 1 0,1-2 1,1 0-1,-1 0 0,1-1 0,1 0 0,0-2 0,0 1 0,0-2 0,1 0 0,-1 0 1,1-2-1,1 1 0,-1-2-32,9 1 77,1-1 0,-1-2 0,0 0 0,0-1 1,4-2-78,-17 1 40,0 0 1,1-1-1,-1 0 1,0 0 0,-1-2-1,1 1 1,-1-1-1,0-1 1,0 0 0,0 0-1,7-7-40,-1-2 149,0-1 0,-1-1 0,-1 0 0,0-1 0,-2-1 0,0 0-1,-1 0 1,-1-1 0,0 0 0,-2-1 0,0 0 0,-2-1 0,2-8-149,3-26 550,-2-1 1,-2 0-1,-3-1 1,-3-36-551,0 69 113,-2 1 1,-1-1-1,0 1 0,-2 0 0,-1 0 1,-1 0-1,-1 0 0,-1 1 1,-1 0-1,-1 1 0,-1 0 0,0 0 1,-3 1-114,1 1 98,-2 0 0,-1 2 1,0 0-1,-1 0 0,-1 2 0,0 0 1,-2 1-1,0 1 0,-15-9-98,17 13 37,-1 1 0,1 1 0,-1 0-1,-1 2 1,1 0 0,-1 1-1,0 1 1,0 1 0,-1 0 0,1 2-1,-15 1-36,30 0-4,-1 0 0,1 0 1,0 1-1,-1 0 0,1 0 0,0 0 0,0 1 0,0 0 0,0 0 0,0 0 1,0 1-1,0-1 0,1 1 0,-1 0 0,0 1 4,-1 2-486,1 0-1,0 1 1,0-1-1,0 1 1,0 0 0,1 1-1,1-1 1,-1 1-1,1 0 1,0 0 486,-16 38-8532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12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1 208,'-23'0'6232,"-164"0"-493,404-1-5528,526 16 744,-26 56-346,-119-9-364,314-2-37,-313-25 37,-496-31-2289,-109-4-4769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46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1121,'0'0'6963,"0"0"-6019,-30 176-256,13-32 497,0 21-64,4 12-113,1-2-336,7-16-192,5-18-143,0-27-161,5-27-96,22-24-16,8-19-16,5-15-32,4-17-16,1-12-624,-30-14-4835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47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30 2913,'0'0'2644,"0"0"-971,0 0-366,-23-5-90,-75-16 282,91 20-1332,0 0 0,1 0 0,-1 1 0,0 0 0,0 0 0,0 0 0,1 1 0,-1 0 0,0 0 0,-1 2-167,5-2 73,-1 0 0,1 0 0,0 1 0,0 0 0,0 0 0,0 0 0,0 0 0,0 0 0,0 0-1,1 1 1,-1 0 0,1-1 0,0 1 0,-1 1-73,-1 4 45,0 0-1,1-1 0,0 2 1,1-1-1,-1 0 0,2 0 0,-1 1 1,1-1-1,0 1 0,1-1 1,0 1-1,1 5-44,-1-5 1,1-1 1,1 1-1,-1 0 0,1-1 1,1 0-1,0 1 1,0-1-1,0 0 0,1 0 1,0 0-1,3 3-1,9 12 5,1-2 0,0 0 0,3 0-5,-4-4 8,-1 0 1,-1 1-1,0 1 1,8 15-9,-21-32 3,0-1 0,0 1 1,0 0-1,0 0 0,0 0 1,-1-1-1,1 1 0,-1 0 0,1 0 1,-1 0-1,0 0 0,0 0 0,0 0 1,0 0-1,0 0 0,0 0 0,0 0 1,0 0-1,-1-1 0,1 1 0,-1 0 1,0 0-1,1 0 0,-1 0 0,0-1 1,0 1-1,0 0 0,0-1 0,-1 1 1,1-1-1,0 1 0,-1-1 0,1 0 1,-1 1-1,1-1 0,-1 0 0,1 0 1,-1 0-1,0 0 0,0 0 0,1-1 1,-1 1-1,-1 0-3,-10 3 20,0 0 1,0-1-1,0 0 1,0-1-1,-11 1-20,24-3 1,-74 1 7,73-1-12,0 0 0,0 0 0,0 0 0,0 0-1,-1 0 1,1-1 0,0 1 0,0 0 0,0-1 0,0 1 0,0-1 0,0 1 0,0-1 0,0 1 0,0-1 0,0 0 0,0 1 0,1-1 0,-1 0-1,0 0 1,0 0 0,1 1 0,-1-1 0,0 0 0,1-1 4,-2 0-76,1-1 1,1 1-1,-1-1 0,0 0 0,1 1 0,-1-1 0,1 0 1,0 1-1,0-1 0,0-3 76,1-2-684,0 0 1,0 0-1,1-1 0,0 1 0,0 0 0,4-6 685,-4 11-688,-1-1 1,1 1 0,0 0 0,1 0 0,-1 1 0,0-1 0,3-1 686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47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9028,'0'0'1713,"0"0"-1169,-7 188-144,-13-74-208,2-2-112,13-76-80,0-16-6210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28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34 11493,'0'0'1497,"0"0"-886,0 0-267,0 0 88,-1 20-104,-23 155 52,-7 1-380,25-144 10,-19 114 99,23-141-109,1-12-389,1-44-3,1 1 1,3-1-1,2 1 0,11-42 392,-13 75-13,1 1 0,1 0 0,0 0 1,1 0-1,0 1 0,1 0 0,1 0 0,0 1 0,2 1 0,-1-1 0,1 1 0,1 1 0,0 0 0,1 1 0,0 0 0,11-5 13,-12 9-17,1 0 1,0 2 0,0-1 0,1 2-1,-1 0 1,1 0 0,0 1 0,0 1 0,0 0-1,0 1 1,0 1 0,6 1 16,-17-2-1,0 1 1,1 0-1,-1 1 1,0-1-1,0 1 0,1-1 1,-1 1-1,0 0 1,0 0-1,0 0 0,0 1 1,0-1-1,0 1 1,-1 0-1,1-1 1,0 1-1,-1 0 0,1 1 1,-1-1-1,0 0 1,2 3 0,-1 0 25,-1-1 0,1 1-1,-1 0 1,0 0 0,-1 0 0,1 1 0,-1-1 0,0 0 0,0 0 0,-1 1 0,0-1 0,0 1 0,0-1-25,0 4 84,-2 0 0,1-1 1,-1 1-1,0 0 0,-1-1 0,0 0 0,0 0 0,-1 1 1,0-2-1,0 1 0,-1 0 0,0-1 0,-1 0 1,1 0-1,-1-1 0,0 0 0,-1 0 0,0 0 0,-3 2-84,-11 7 307,1-1 0,-2-1 1,1 0-1,-2-2 0,0-1 0,-10 3-307,14-7 232,0-1 1,0-1 0,0 0 0,0-2 0,-1 0 0,1-1 0,-11-1-233,29 0-806,1 0-2934,0 0-3669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4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0 928,'0'0'6347,"0"0"-4877,25 31-832,-11-14-495,4 4 66,0 1-1,-2 1 1,0 1 0,-2 0 0,-1 1 0,0 0 0,-2 1-1,-1 0 1,3 15-209,4 38 800,-3 1 0,3 81-800,-11-21 831,-8 45-831,0-152 44,-2-1 1,-1 0 0,-1 0-1,-2-1 1,-1 0 0,-1 0-1,-2-1 1,-1 0-45,-8 12 33,-2 0-1,-1-1 1,-3-1-1,-1-2 1,-3 1-33,21-26-156,-2-1 1,0 0-1,-7 5 156,15-14-2508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4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7668,'0'0'6723,"0"0"-5811,0 0-896,0 0 112,0 0-80,187-25 48,-105 16-16,-3 5-32,-9 4-16,-13 0-32,-25 9 0,-32 6-3649,0 8-5732</inkml:trace>
  <inkml:trace contextRef="#ctx0" brushRef="#br0" timeOffset="1">129 477 11573,'0'0'1921,"0"0"-1889,0 0 16,0 0 128,189 23-48,-94-46 0,4 1-48,-66 11-80,-11 6-5554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24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1 812 7155,'0'0'3236,"0"0"-2379,0 0-697,0 0-67,0 0 209,0 0 322,29 8 54,-12-3-582,-3 0-25,0-1 0,1 0 0,-1-1 0,1-1 0,6 0-71,-13-2 30,0 0 1,-1 0-1,1-1 0,0 0 0,-1-1 1,1 0-1,-1 0 0,0 0 0,0-1 1,0 0-1,0 0 0,0-1 0,-1 0 1,6-4-31,24-20 40,-2-2-1,-1-1 1,-1-2 0,-2-1 0,-1-1 0,-2-1 0,-2-2-1,-1 0 1,-2-2 0,-2-1 0,-1 0 0,-2-1 0,-2-1-1,8-42-39,-17 54 14,-2 0 0,-1-1 0,-1 1 0,-2-17-14,0 46 4,0 1 0,0-1-1,-1 0 1,1 1 0,0-1 0,-1 0-1,1 1 1,-1-1 0,0 0-1,1 1 1,-1-1 0,0 1-1,0 0 1,0-1 0,0 1 0,0-1-1,0 1 1,0 0 0,-1 0-1,1 0 1,0 0 0,-1 0-1,1 0 1,-1 0 0,1 0 0,-1 1-1,1-1 1,-1 0 0,1 1-1,-1-1 1,0 1 0,1 0 0,-1 0-4,-3-1 7,0 0 0,0 1 0,0 0 0,0 0 0,0 0 0,0 1 0,0 0 0,0 0 0,0 0 0,0 0 0,-3 2-7,1 1 5,1-1-1,0 0 1,1 1-1,-1 0 1,1 1-1,-1-1 1,1 1-1,0 0 1,-2 3-5,-39 57 15,12-11 57,4 2 0,1 1-1,4 1 1,1 1 0,-14 61-72,18-43 259,4 1 0,3 1 1,3 0-1,2 48-259,7-112 30,0 26 40,1 0 0,2-1 0,6 35-70,-7-64 4,2 0 0,-1-1 0,1 1 0,1-1 0,0 0 0,0 0 0,1 0 0,1-1 0,-1 1 0,1-1 0,1-1 0,0 1 0,0-1 0,1 0 0,-1-1 0,6 4-4,-3-5-148,-1-1 0,1-1 0,1 1 0,-1-2 0,0 1-1,1-1 1,0-1 0,0 0 0,0-1 0,-1 0 0,1 0 0,0-1 0,0-1 0,0 0 0,0 0 0,0-1 0,0 0 0,4-3 148,-12 4-372,0 0 1,0-1-1,-1 0 1,1 0 0,-1 0-1,1 0 1,-1 0-1,0 0 1,0-1 0,0 1-1,0-1 1,0 0-1,0 1 1,0-3 371,21-37-8236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25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25 7107,'0'0'1468,"0"0"-449,0 0-78,-7 25-215,-4 16-299,-3 26-427,13-64 11,1 0 0,-1 0 0,1 0 0,0 0-1,0 0 1,0 0 0,0 0 0,1 0 0,-1-1 0,1 1 0,0 0 0,0 0 0,0 0-1,0 0 1,0-1 0,1 1 0,-1 0 0,1-1 0,0 1 0,0-1 0,-1 0 0,2 0-1,-1 1 1,0-1 0,3 1-11,0 0 10,0 0 0,0 0 0,1-1 1,0 0-1,-1 0 0,1-1 0,0 1 0,0-1 0,5 0-10,1 1 20,0-1 0,1-1 0,-1 0 0,1-1 0,-1 0 0,1 0 0,-1-2 0,5-1-20,-12 3 8,-1 0 1,0-1-1,1 0 1,-1 0-1,0 0 1,0 0-1,0-1 1,0 0-1,0 1 1,0-2-1,-1 1 0,0 0 1,0-1-1,0 1 1,0-1-1,0 0 1,0 0-1,-1 0 1,0 0-1,0 0 1,0-1-1,-1 1 1,1-3-9,0 3 9,-1-1 1,0 0 0,0 1 0,0-1 0,-1 0 0,1 0-1,-1 1 1,-1-1 0,1 0 0,-1 0 0,1 1-1,-1-1 1,-1 0 0,1 1 0,-1-1 0,1 1-1,-1-1 1,-1 1 0,1 0 0,0 0 0,-1 0 0,0 0-1,0 1 1,0-1 0,-1 1 0,1-1 0,-1 1-1,0 0 1,1 1 0,-1-1 0,-1 0-10,-8-2 340,-1-1 1,0 2-1,0 0 0,0 0 1,0 2-1,-1-1 1,0 2-1,-10 0-340,-3-1 238,70 10-294,5 3-2972,-21-8-1075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26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0 8580,'0'0'1345,"0"0"-129,0 0-47,0 0 271,-126 16-495,93 6-273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26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8404,'0'0'1441,"0"0"-622,0 0-286,0 0 129,0 0 74,-15 1-93,12-1-616,-1 0-6,-1 0 0,1 0-1,0 0 1,0 0-1,-1 1 1,1 0-1,0 0 1,0 0-1,0 0 1,0 0 0,0 1-1,0 0 1,0 0-1,0 0 1,1 0-1,-1 1 1,1 0-1,-1-1 1,1 1 0,0 0-1,0 0 1,1 1-1,-1-1 1,1 1-1,-1-1 1,1 1-1,0 0 1,0 0-21,-7 18 14,1 0 0,1 0 0,0 1 0,2 0 0,1 1 0,0-1 0,2 1 0,1 14-14,1-34-3,0 0 0,0 0 0,0 0 0,1 0 0,0 0 0,-1-1 0,2 1 0,-1 0 0,0 0 0,1 0 0,0-1-1,-1 1 1,1-1 0,1 0 0,-1 1 0,0-1 0,1 0 0,0 0 3,1 0-9,0 0 0,0 0 0,1 0 0,-1 0 0,1-1-1,-1 0 1,1 0 0,0 0 0,0-1 0,0 1 0,0-1 0,0 0 0,4 0 9,41 1-1020,-31-2-1375,1 0-2367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5:27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223 460 5507,'0'0'2785,"0"0"-736,0 0-566,0 0-256,0 0-368,-26 7-266,-12 2-328,2 1 1,-1 3-266,31-11 36,1 1 1,0 0-1,0 0 1,0 0-1,0 1 1,0-1 0,1 1-1,0 0 1,0 1-1,0-1 1,0 1-1,1 0 1,0 0 0,0 0-1,0 0 1,0 0-1,1 1 1,0-1-1,0 1 1,0 0 0,1-1-1,0 1 1,0 0-1,0 2-36,1-4 4,-1 0-1,0 0 1,1 0 0,0 0-1,0-1 1,0 1-1,0 0 1,1 0-1,-1 0 1,1 0-1,0-1 1,1 3-4,-1-5 0,0 1 0,0-1-1,1 1 1,-1-1 0,0 0 0,1 0-1,-1 1 1,1-1 0,-1 0 0,1 0 0,0 0-1,-1-1 1,1 1 0,0 0 0,0-1-1,0 1 1,-1-1 0,1 1 0,0-1 0,0 0-1,0 0 1,0 0 0,0 0 0,1 0 0,16 1-124,0-1 0,0-1 1,0-1-1,-1-1 1,1 0-1,-1-1 0,0-1 1,0-1-1,1-1 124,0-2-637,-13 6 274,0 0 0,-1 1-1,1-1 1,1 1 0,-1 0 0,0 1-1,0-1 1,3 1 363,-9 1-72,0 0 206,-7 0 413,7 0-542,0 0-1,0 0 1,-1-1 0,1 1 0,0 0 0,0 0 0,0-1 0,0 1 0,0 0 0,0-1 0,0 1 0,0 0 0,0 0 0,0-1 0,-1 1 0,1 0 0,1-1 0,-1 1 0,0 0 0,0-1 0,0 1 0,0 0 0,0 0 0,0-1 0,0 1 0,0 0 0,0 0 0,1-1 0,-1 1 0,0 0 0,0 0 0,0-1 0,0 1 0,1 0-1,-1 0 1,0-1 0,0 1 0,1 0 0,-1 0 0,0 0 0,0 0 0,1 0 0,-1-1 0,0 1-5,6-6 4,0 1 1,0 0-1,0 0 0,1 0 0,-1 1 0,1-1 0,0 2 1,1-1-1,-1 1 0,0 0 0,1 0 0,0 1 0,0 0 1,-1 1-1,1 0 0,3 0-4,-10 1-3,-1 0-1,1 0 1,0 0-1,-1 0 1,1 1 0,-1-1-1,1 0 1,-1 1 0,1-1-1,-1 0 1,1 1 0,-1-1-1,1 0 1,-1 1 0,1-1-1,-1 1 1,1-1-1,-1 1 1,0-1 0,1 1-1,-1-1 1,0 1 0,0-1-1,1 1 1,-1 0 0,0-1 3,6 22-18,0-3 32,-4-16-12,0-1-1,0 1 1,0 0-1,1-1 1,-1 1-1,1-1 1,-1 0 0,1 0-1,0 0 1,0 0-1,0 0 1,0-1-1,0 1 1,1-1-1,-1 0 1,0 0-1,1 0 1,-1 0-1,0-1 1,1 1 0,-1-1-1,1 0 1,-1 0-1,1 0 1,-1-1-1,2 1-1,2-1 5,0 0 0,1 0-1,-1-1 1,0 0 0,0 0-1,-1-1 1,1 1 0,0-1-1,-1-1 1,0 0 0,0 1-1,1-2-4,9-10-63,-2 0-1,1-1 0,-2-1 1,0 0-1,-1 0 0,-1-1 1,-1-1-1,0 0 1,-1 0-1,-2-1 0,2-6 64,4-16-67,-2-1 0,-2-1 0,-1 0 0,0-38 67,-6-45 264,-2 126-237,0 1 0,-1-1 0,1 1 1,0-1-1,0 1 0,0-1 0,0 1 0,0-1 0,0 1 0,-1-1 1,1 1-1,0-1 0,0 1 0,-1-1 0,1 1 0,0 0 1,-1-1-1,1 1 0,0-1 0,-1 1 0,1 0 0,0-1 1,-1 1-1,1 0 0,-1 0 0,1-1 0,-1 1 0,1 0 0,-1 0 1,1 0-1,-1 0 0,1 0 0,-1-1 0,1 1 0,-1 0 1,1 0-1,-1 0 0,1 0 0,-1 0 0,1 1 0,-1-1 0,1 0 1,-1 0-1,1 0-27,-2 1 94,0-1 0,0 1 1,0-1-1,0 1 0,0 0 1,0 0-1,0 0 0,1 0 0,-1 0 1,0 0-1,1 0 0,-2 2-94,-6 9 183,1 1 0,0 0 0,1 1-1,1 0 1,0 0 0,1 0 0,0 1-1,1 0-182,-8 25 205,3 1-1,1-1 1,2 2-1,2-1 0,1 0 1,2 1-1,3-1 1,1 7-205,-2-37 18,1 0 1,0 0-1,0 0 1,1-1-1,1 1 1,0-1-1,0 0 1,1 0-1,0 0 1,1 0-1,0-1 1,0 0-1,1-1 1,0 1-1,1-1 1,5 4-19,-2-3 8,-1-2 1,1 1-1,1-2 0,-1 1 1,1-2-1,0 1 1,1-2-1,-1 1 1,1-2-1,0 0 0,0 0 1,0-1-1,10 0-8,49 0-53,-68-2-60,0 0 0,0 0 1,0 0-1,0-1 0,0 1 1,0-1-1,-1 0 0,1 0 113,15-16-3444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0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3 104 2161,'0'0'5037,"0"0"-3001,0 0-1004,0 19-498,-3 947 2358,12-1283-3422,-1 83-1029,-7 203 1461,1-48-119,9-63 217,-8 120 0,1 1 0,1-1-1,0 1 1,2 0-1,0 1 1,2 0 0,0 0-1,11-17 1,-15 31 16,0-1-1,0 1 1,1 0-1,0 0 1,0 1-1,1-1 1,-1 2-1,1-1 1,0 1-1,1 0 1,-1 0 0,1 0-1,-1 1 1,8-1-16,-10 2 30,1 1 0,-1-1 0,1 1 1,0 1-1,-1-1 0,1 1 1,0 0-1,0 0 0,-1 0 1,1 1-1,0 0 0,-1 0 0,1 1 1,-1 0-1,1 0 0,-1 0 1,0 0-1,1 1 0,-1 0 1,-1 0-1,3 2-30,1 1 54,-2 1 0,1 0 0,-1 1 0,0-1 0,-1 1-1,0 0 1,0 0 0,-1 1 0,0-1 0,0 1 0,-1 0 0,0 0 0,2 10-54,-2-1 63,0 0 0,-1 0-1,-1 1 1,-1-1 0,0 0 0,-4 17-63,2-25 15,-1 1 0,0-1 0,0 0 0,-1 0 0,-1 0 0,1-1 0,-2 0 0,1 1 0,-1-2 1,-1 1-1,0-1 0,0 0 0,-5 5-15,-10 7 31,0-1 0,0-1 0,-2-1 0,-10 6-31,11-12 35,-6 5 7,28-15-354,3-1-1374,12 0-1889,5 0-2305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0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1 6515,'0'0'1961,"0"0"-552,0 0-164,-29 0 7,11 0-1012,3-1-51,1 1 0,-1 1 0,0 0 0,-12 4-189,20-4 68,0 1 0,0 0 0,0 1 0,1 0 0,0 0 1,-1 0-1,1 1 0,0-1 0,0 2 0,1-1 0,0 1 1,-1-1-1,1 1 0,-1 3-68,-10 13 135,1 0 1,1 1-1,1 1 1,1 0-1,1 1 1,2 0-1,0 1 1,1-1-1,2 2 1,0 1-136,-2 16 176,3 0 0,1 0 0,2 0 0,2 1 1,4 28-177,-3-62 6,1 0 1,0 0 0,0 0-1,0-1 1,1 1 0,1-1-1,0 0 1,0 0 0,1 0-1,0 0 1,0-1 0,1 0-1,0 0 1,0 0 0,1-1-1,0 0 1,1 0 0,-1-1-1,1 0 1,0 0 0,1-1-1,-1 0 1,1 0 0,0-1-1,0 0 1,1-1 0,-1 0-1,1-1 1,0 1 0,2-1-7,10 1-4,1-1-1,0 0 1,0-2 0,0 0 0,0-2 0,10-2 4,-19 2-87,0-1 0,0 0-1,0-1 1,-1 0 0,1-2 0,-1 1 0,0-2 0,-1 1-1,1-2 1,1-1 87,-12 7-321,1 0 0,-1 1 0,-1-1 0,1 0 0,0 0 0,0 0 0,-1 0 1,1 0-1,-1 0 0,1 0 0,-1-1 0,0 1 0,0-1 321,4-20-8514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1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1 384,'0'0'8644,"0"0"-7059,0 0-513,-30 127-591,5 5 159,-3 27 208,1 14-95,5-3-1,14-11-144,8-25-288,0-24-208,25-28-112,17-26 0,6-26-64,9-24-32,-2-6-336,-38-27-5555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31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0 10229,'0'0'1432,"0"0"-527,-14 25-348,-11 21-312,3 2 0,1 0 0,2 1-1,1 8-244,-16 79 730,7 1-1,6 2 1,5 0-1,7 0 0,6 25-729,4 36 273,-1-187-266,1 0 1,1 1 0,0-1 0,1-1 0,0 1-1,1 0 1,0-1 0,6 12-8,-7-18-1,0 0 0,1-1 0,-1 0 0,1 1 0,0-1-1,0-1 1,1 1 0,-1-1 0,1 1 0,0-1 0,1-1 0,-1 1 0,0-1 0,1 0 0,0 0-1,0 0 1,0-1 0,6 2 1,-2-2-124,0 0 0,0-1 0,1 0 0,0-1 124,-9 0-225,1 0-1,-1 0 1,0 0 0,0 0-1,0 0 1,0 0 0,0 0-1,0-1 1,0 1 0,0-1-1,0 0 1,0 1 0,2-2 225,18-24-6027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1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1 352,'0'0'5899,"0"0"-3543,-21 3-1156,-68 12-205,87-15-935,0 1 1,0-1-1,0 1 0,0-1 0,0 1 0,0 0 1,0 0-1,0 0 0,0 0 0,0 0 0,0 1 0,1-1 1,-1 1-1,1-1 0,-1 1 0,1-1 0,-1 1 1,1 0-1,0-1 0,0 1 0,-1 0 0,2 0 0,-1 0 1,0 0-1,0 0 0,1 0 0,-1 1 0,1-1 1,-1 0-1,1 0 0,0 0 0,0 0 0,0 1 0,0-1 1,0 0-1,0 0 0,1 2-60,0 5 145,-2 6-82,1 1 0,1-1 0,1 1 0,0-1 0,1 0 0,1 1 0,0-2 0,1 1 0,0 0 0,7 10-63,2 1 25,29 63 33,-39-78-36,0 0-1,-1-1 1,0 1 0,-1 0-1,0 1 1,-1-1-1,0 7-21,-1-18 6,0 1-1,0 0 0,-1 0 1,1-1-1,0 1 0,0 0 1,-1-1-1,1 1 0,0 0 1,-1-1-1,1 1 0,-1 0 0,1-1 1,-1 1-1,1-1 0,-1 1 1,1-1-1,-1 1 0,0-1 1,1 1-1,-1-1 0,1 0 1,-1 1-1,0-1 0,0 0 0,1 0 1,-1 1-1,0-1 0,1 0 1,-1 0-1,0 0 0,0 0-5,-29 2 61,24-3-49,5 1-10,-8 1 11,0-1 0,-1-1 0,1 1 0,0-2 0,0 1 0,0-1 0,-2-1-13,9 2-2,-1 0 1,1-1 0,0 1-1,-1 0 1,1-1 0,0 0 0,0 1-1,0-1 1,0 0 0,0 0-1,0 0 1,1 0 0,-1-1-1,1 1 1,-1 0 0,1-1 0,0 1-1,0-1 1,0 1 0,0-1-1,0 0 1,1 1 0,-1-1-1,1 0 1,0 1 0,0-3 1,-1-1-37,1 1-1,0 0 1,0-1-1,0 1 1,0-1 0,1 1-1,0 0 1,1-1 0,-1 1-1,1 0 1,0 0 0,0 0-1,0 0 1,3-4 37,-1 4-570,0 0 1,0 0-1,0 0 1,1 1 0,2-3 569,31-20-7206,-18 14 4242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2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0 8148,'0'0'1953,"0"0"-417,0 0-815,0 0-17,-29 179-128,16-107-336,8-3-144,5-8-96,0-46-1680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2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7491,'0'0'1310,"0"0"-883,0 0-269,0 0 503,23 31 647,-2-3-942,-5-8-114,0 1 1,-2 0-1,0 1 0,-1 1 1,-2 0-1,0 0 0,-1 1 1,4 21-253,-3-2 419,-3 1 0,-1 1 0,0 39-419,-7 135 589,-3-184-543,-1 0 0,-2 0 0,-1-1 1,-2 0-1,-1 0 0,-1-1 0,-3 0 0,-11 21-46,-26 40-240,-3-2-1,-13 8 241,63-94-38,-1 2-3403,5-8-5753</inkml:trace>
  <inkml:trace contextRef="#ctx0" brushRef="#br0" timeOffset="1">1453 240 9588,'0'0'1745,"0"0"-912,0 0-401,0 0 304,-42 203-112,32-95-319,2 10-241,6-6 32,-1-11-80,3-16-16,-2-13-144,-1-66-3746,-4-6-2353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2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1 200 5827,'0'0'2865,"0"0"-1616,0-121-369,42 98 449,22 5-241,19 7-560,16-2-320,25 4-112,21 4 16,-91 5-112,-1 0-13174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02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9252,'0'0'1425,"0"0"-475,-14 26-467,-13 23-155,-7 20-328,30-59 29,0 0 0,1 0 1,0 1-1,1 0 0,0-1 1,1 1-1,0 0 0,0 0 1,2 0-1,0 6-29,-1 3 51,0-15-42,1-1 0,-1 1 0,1 0 0,-1 0 0,1-1 0,1 1 0,-1-1 0,1 1 0,-1-1 0,1 1 0,1-1 1,-1 0-1,0 0 0,4 4-9,-2-4 3,1 1 1,0-1-1,0 0 1,0 0-1,0-1 1,1 0-1,-1 1 1,1-2-1,0 1 1,0-1-1,1 1-3,7 1-1,1 0 0,0 0 0,1-2 1,-1 0-1,0 0 0,1-2 0,-1 0 0,1 0 0,-1-2 0,0 0 0,1 0 0,-1-2 0,0 0 0,-1 0 0,1-2 0,-1 0 0,0 0 0,0-1 1,-1-1-1,2-1 1,4-6-435,0-1 1,0 0 0,-2-2-1,0 0 1,14-19 434,-37 49 79,1 1 0,0-1 0,1 1 0,1 0 0,-1 3-79,4-15-1,-1 1 0,1-1 0,0 1 1,-1-1-1,1 1 0,0-1 0,0 1 1,0-1-1,0 1 0,0-1 0,0 1 1,1-1-1,-1 1 0,0-1 0,1 0 1,-1 1-1,1-1 0,0 1 0,-1-1 1,1 0-1,0 0 0,1 2 1,0-2-5,0 0 0,1 0 0,-1-1 1,0 1-1,1 0 0,-1-1 0,1 1 0,-1-1 0,1 0 0,-1 0 0,1 0 1,-1 0-1,1 0 5,5-1 0,0 1 0,0-1 0,0 0 0,0-1 1,0 1-1,0-2 0,0 1 0,-1-1 0,1 0 0,-1-1 1,0 0-1,0 0 0,0-1 0,0 1 0,-1-1 0,0-1 1,0 1-1,0-1 0,-1 0 0,0 0 0,0-1 0,0 0 1,-1 0-1,0 0 0,-1 0 0,1 0 0,-1-1 0,-1 0 1,1 1-1,-1-1 0,-1 0 0,1-8 0,-1 11 1,0-39 6,-2 42-1,1-1 0,0 1 0,-1 0 1,1 0-1,-1 0 0,0 0 0,0 0 0,0 0 0,0 0 0,0 1 0,0-1 0,0 0 0,-1 0 0,1 1 0,0-1 0,-1 1 0,0-1 0,-1 0-6,-6-4 137,-1 1 0,0 1 0,-1 0-1,1 0 1,-1 1 0,0 0 0,0 1-1,0 0 1,0 1 0,0 0-1,0 1 1,-3 0-137,57 1-170,25-1-537,-20-4-3914,-23 0-1499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03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1 4546,'0'0'2217,"0"0"-179,0 0-642,0 0-372,-22 8-218,-67 26-249,87-33-539,1 0 0,-1 0 0,0 0 0,0 0 0,1 0-1,-1 0 1,0 1 0,1-1 0,0 0 0,-1 1 0,1 0-1,0-1 1,-1 1 0,1-1 0,0 1-18,0 17 115,2-11-89,0-3-21,0 0 1,1 0 0,-1 0 0,1 0 0,0-1-1,0 1 1,0-1 0,1 1 0,-1-1 0,1 0-1,0 1 1,1-2 0,-1 1 0,1 0 0,0-1-1,3 4-5,21 23 38,-24-24-28,0 0 0,0 1 0,-1-1 1,0 1-1,0-1 0,-1 1 0,0 0 0,0 0 0,0 0 0,-1 0 0,0 0 0,-1 1 0,1-1 0,-1 0 0,-1 0 0,1 1 0,-1-1-10,0-3 8,0-1-1,0 0 1,0 0-1,-1 1 1,1-1-1,-1 0 1,0 0-1,1-1 1,-1 1-1,0 0 1,-1-1 0,1 1-1,0-1 1,-1 1-1,0-1 1,1 0-1,-1 0 1,0 0-1,0-1 1,0 1-1,0-1-7,-4 3 6,0-2-1,0 1 1,0-1 0,0 0-1,0 0 1,0 0-1,0-1 1,-1 0-1,-3-1-5,11-1-36,0-1-1,0 1 1,0-1-1,1 1 1,-1 0-1,0-1 0,0 1 1,1-1-1,-1 1 1,1 0-1,-1-1 1,1 1-1,0-1 37,5-6-42,1 0-1,0 1 1,0 0-1,0 0 1,1 1 0,5-3 42,51-34-1782,-54 37 1113,25-14-2386,-3 2-1139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03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215 160 2033,'7'-22'3546,"22"-68"-1204,-28 87-2144,0 0 0,-1-1-1,1 1 1,0 0 0,-1-1 0,0 1-1,0 0 1,0-1 0,0 1 0,-1-2-198,1 5 91,0-1-1,0 1 1,0-1 0,0 1-1,0-1 1,-1 1 0,1 0 0,0-1-1,0 1 1,-1-1 0,1 1 0,0-1-1,-1 1 1,1 0 0,0-1-1,-1 1 1,1 0 0,-1-1 0,1 1-1,0 0 1,-1 0 0,1-1 0,-1 1-1,1 0 1,-1 0 0,1 0-1,-1 0 1,1-1 0,-1 1 0,1 0-1,-1 0 1,1 0 0,-1 0-91,-1 1 151,0 0 0,0-1 0,0 1 0,0 0 0,0 0 0,0 0 0,0 0 0,0 1 0,0-1 0,1 0 0,-1 1 1,0-1-1,1 1 0,0 0 0,-1-1 0,1 1 0,0 0 0,0 0 0,0 0 0,0 0-151,-12 29 256,2 1 1,1 0-1,2 0 0,1 1 1,-1 20-257,-12 172 10,20-223-5,-4 79-4,2-7-63,-4-1-1,-2 0 1,-4 0-1,-4 1 63,15-71 31,-13 36-698,14-38 613,-1 0-1,1 0 1,-1 0-1,0 0 1,1 0-1,-1 0 1,0 0-1,0 0 1,0 0 0,0 0-1,0-1 1,0 1-1,0 0 1,0-1-1,0 1 1,0 0-1,0-1 1,0 1 0,-1-1-1,1 0 1,0 1-1,0-1 1,0 0-1,-1 0 1,1 0-1,0 0 1,0 0-1,-1 0 55,1 0-8,1 0-1,-1 0 1,0 0-1,0-1 0,1 1 1,-1 0-1,0-1 0,1 1 1,-1 0-1,0-1 0,1 1 1,-1-1-1,0 1 0,1-1 1,-1 1-1,1-1 0,-1 1 1,1-1-1,-1 0 1,1 1-1,-1-1 0,1 0 1,0 1-1,-1-1 0,1 0 9,-5-10-23,1 0 0,1 0-1,0 0 1,0-1 0,1 1 0,1-1-1,-1 0 1,2 0 23,0-105 11,1 81 4,-1 27-5,1 1-1,-1-1 0,2 0 0,-1 1 1,1 0-1,1-1 0,-1 1 0,1 0 1,1 0-1,0 0 0,0 1 0,0-1 1,1 1-1,0 0 0,0 0 0,1 1 1,0-1-1,0 1 0,0 1 0,1-1 1,0 1-1,0 0 0,0 1 0,1-1 1,0 1-1,0 1 0,0 0 0,0 0 1,0 0-1,0 1 0,1 0 0,1 1-9,13-2-35,1 2-1,-1 1 1,18 2 35,-39-2-173,0 0 1,0 0-1,-1 0 1,1 1-1,-1-1 1,1 1-1,0-1 1,-1 1 0,1-1-1,-1 1 1,1 0-1,-1 0 1,1-1-1,0 2 173,13 16-9879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04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0 7972,'0'0'1707,"0"0"-85,0 0-112,-20 31-496,20-31-1012,-18 25 74,1 1-1,2 1 1,1 0 0,1 1-1,1 0 1,1 1 0,2 0-1,1 1 1,0 8-76,-11 124 899,8 0 0,7 76-899,4-211 69,1 0 0,1-1 0,2 1 0,0 0 0,2-1 0,7 22-69,-10-39-1,1 0 0,0 0 0,0-1 0,0 1 0,1-1 0,1 0 0,-1 0 0,1 0 0,1-1 0,-1 0 0,1 0 0,0-1 1,1 1-1,0-2 0,0 1 0,0-1 0,0 0 0,1-1 0,0 0 0,5 1 1,-3-1-374,0-2 0,0 0 0,11 1 374,28-2-5604,-49-1 5311,0 0 1,0 0-1,0 0 0,0 0 0,0 0 0,0 0 0,0 0 1,-1-1-1,1 1 0,0 0 0,0 0 0,0-1 0,0 1 1,0-1-1,0 1 0,-1-1 0,1 1 0,0-1 0,0 0 1,-1 1-1,1-1 293,6-20-3826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04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1 5058,'0'0'1662,"0"0"-544,0 0-187,0 0 75,0 0-29,-21 0 2,-4 0-659,0 2 0,-14 2-320,37-3 21,0-1 1,0 1-1,0-1 0,0 1 1,0 0-1,0 0 0,0 0 1,0 0-1,1 0 0,-1 0 1,0 0-1,1 0 0,-1 1 1,1-1-1,-1 1 0,1-1 1,0 1-1,-1 0 0,1-1 1,0 1-1,0 0 0,0 0 1,1 0-1,-1 0 0,0 0-21,0 4 50,0 0-1,0-1 0,1 1 0,-1 0 0,1 0 0,1 0 1,-1 1-50,1 5 48,-1-5-37,0-1 1,1 0 0,0 0 0,0 0-1,1 0 1,-1 0 0,1-1-1,1 1 1,-1 0 0,1-1 0,0 0-1,1 3-11,7 6 39,0 1 0,1-1 0,7 5-39,23 28 55,-39-43-44,-1 1 0,1-1 0,-1 0 1,0 1-1,0-1 0,0 1 0,-1 0 0,1 4-11,-1-7 10,-1 0-1,1 0 0,-1 1 1,0-1-1,0 0 1,0 0-1,0 0 0,0 1 1,0-1-1,-1 0 1,1 0-1,-1 0 0,0 0 1,1 0-1,-1 0 1,0 0-1,0 0 1,0 0-1,-1 0 0,0 2-9,-3 0 12,0-1 0,0 1-1,0-1 1,0 1 0,-1-1-1,1-1 1,-1 1 0,0-1-1,0 0 1,0 0 0,0-1-1,-3 1-11,-14 1 24,1 0-1,0-2 1,-10 0-24,32-2-51,0 1 0,0 0 1,-1-1-1,1 1 0,0-1 0,0 1 0,0 0 0,0-1 0,0 1 0,0 0 1,0-1-1,0 1 0,0 0 0,0-1 0,0 1 0,0-1 0,0 1 1,0 0-1,0-1 0,0 1 0,0 0 0,1-1 0,-1 1 0,0 0 0,0-1 1,0 1-1,1 0 0,-1-1 0,0 1 0,0 0 51,7-8-1036,-1 0 1,1 1-1,0 0 0,1 1 1,0 0-1,0 0 0,0 0 1,1 1-1,-1 0 0,2 1 1036,-4 0-925,9-3-364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05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9796,'0'0'2209,"0"0"-1328,0 0-721,0 0 48,0 0-48,0 0 32,-15 141-80,0-94-64,-3-4 0,1-7-48,2-14-4242,8-6-352,7-16 2994,0 0 271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33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54 2369,'0'0'5432,"0"0"-3959,0 0-908,0 0 457,0 0 21,0 0-104,-20-8-266,-68-27-164,82 33-419,0 0 1,0 0-1,0 1 0,0 0 1,0 0-1,0 0 1,0 1-1,0-1 0,0 2 1,0-1-1,-1 1 0,1 0 1,0 0-1,0 0 0,0 1 1,-4 2-91,7-2 40,0 0-1,-1 0 1,2 0 0,-1 1 0,0 0 0,0-1 0,1 1 0,0 0 0,-1 0 0,1 0 0,0 1 0,1-1 0,-1 0 0,0 1-1,1-1 1,0 1 0,0 0 0,0-1 0,0 1 0,1 0 0,-1-1 0,1 1 0,0 1-40,-1 12-8,1-1 0,0 0-1,1 1 1,2 6 8,-2-16-6,1 1 0,0-1-1,0 0 1,0 0-1,1 0 1,0 0 0,1-1-1,-1 1 1,1-1 0,5 5 6,6 6-23,1-1 0,0-1 0,9 6 23,-9-8-2,0 0 0,-2 1-1,0 0 1,3 6 2,-15-18 10,0 0 0,0 1 0,0 0-1,-1-1 1,1 1 0,-1 0-1,1 0 1,-1 0 0,0 0 0,0 0-1,-1 0 1,1 0 0,0 1-1,-1-1 1,0 0 0,0 0-1,0 0 1,0 0 0,-1 1 0,1-1-1,-1 0 1,1 0 0,-1 0-1,0 0 1,-1 0 0,1 0 0,0 0-1,-1 0 1,1-1 0,-1 1-1,0 0 1,0-1 0,0 0 0,0 1-1,-1-1 1,-1 2-10,-9 4 26,0 0 1,-1-1-1,0 0 1,0-1-1,-1 0 1,1-2-1,-14 4-26,3-3 110,-1-1 0,1 0-1,-1-2 1,-9-1-110,34-1-42,1 0-241,5 0-582,-2 0 692,5 0-608,-1 0-1,1-1 0,-1 0 0,0 0 0,5-1 782,10-7-4762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05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8 3522,'0'0'1872,"0"0"-263,0 0 53,0 0-306,0 0-156,-15-2-338,8 1-745,1-1-75,0 1-1,0 0 1,0 1-1,-1 0 1,1 0-1,0 0-41,4 0 14,1 0 0,-1 0 0,0 1 0,1-1 0,-1 1 0,1-1 0,-1 1 0,0-1-1,1 1 1,0 0 0,-1 0 0,1 0 0,-1 0 0,1 0 0,0 0 0,0 0 0,-1 0-1,1 0 1,0 1 0,0-1 0,0 0 0,0 1 0,1-1 0,-1 1 0,0-1 0,0 1 0,1 0-14,-3 7 69,1-1 0,1 1 1,-1-1-1,2 1 1,-1-1-1,1 1 1,0 0-1,1-1 1,0 1-1,0 0 1,1-1-1,0 0 1,1 1-1,0-1 1,1 1-70,7 16 70,2-1 0,1 0 0,1-2-1,3 4-69,26 40 109,-40-59-101,-1-1-1,1 2 1,-2-1 0,1 0 0,-1 0 0,0 1 0,0 3-8,-1-9 5,-1 1 1,1-1-1,-1 0 0,0 0 0,0 0 0,0 0 0,0 1 0,0-1 0,0 0 0,-1 0 0,1 0 0,-1 0 0,0 1 0,1-1 0,-1 0 0,0 0 0,0-1 0,-1 1 0,1 0 0,0 0 0,0 0 0,-1-1 0,1 1 0,-1 0 1,0-1-1,1 0 0,-2 1-5,-6 2 15,1-1 1,-1-1 0,-1 0-1,1 0 1,0-1 0,0 0 0,-1 0-1,1-1 1,0 0 0,-6-1-16,-7 0-5,21 1 0,1 0 1,-1 0-1,1-1 1,-1 1-1,1 0 1,-1-1-1,0 1 1,1 0 0,-1-1-1,1 1 1,-1-1-1,1 1 1,0-1-1,-1 1 1,1-1-1,0 1 1,-1-1-1,1 1 1,0-1-1,-1 0 1,1 1 0,0-1-1,0 1 1,0-1-1,0 0 1,-1 1-1,1-1 1,0 0-1,0 1 1,0-1-1,0 0 1,1 1-1,-1-1 1,0 0 0,0 1 4,3-27-146,-1 20-62,0 1 0,0-1 0,1 1 0,-1 0-1,1 0 1,1 1 0,-1-1 0,1 0 0,0 1 0,0 0-1,4-3 209,11-11-3792,0 2-1,10-6 3793,-20 15-1525,14-8-1372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06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70 4210,'0'0'5010,"0"0"-2865,0 0-352,0 0-608,0 0-769,-10 168-192,2-90-144,8-6-48,0-9-32,0-48-4882,0-6-2882</inkml:trace>
  <inkml:trace contextRef="#ctx0" brushRef="#br0" timeOffset="1">289 1 9460,'0'0'1646,"0"0"-1163,0 0 62,20 31 490,63 109-40,-75-124-876,0 1 1,-1 0 0,-1 0-1,0 0 1,-2 1-1,0 0 1,-1 0-1,1 11-119,-2-9 66,4 46 164,-3 0 0,-3 13-230,0-39 47,-1-14-20,-2 0 1,0 0 0,-2 0 0,0 0 0,-2-1 0,-1 0 0,-6 12-28,-20 41-1088,-29 47 1088,58-116-145,-78 137-9372,66-127 6676,6-14 1312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18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172 144 1553,'0'0'8620,"0"0"-5976,0 0-2340,0 0 112,-4 27 224,-1 4-507,-11 65 284,-26 89-417,24-129 28,-12 39 98,-11 68-126,40-158-264,-4 19 261,-1-17-4003,5-13 3122,0-57 36,-1 11 856,3-1 0,3-6-8,-4 53 111,1 1 0,0 0 1,0 0-1,1 0 0,-1 0 0,1 0 0,0 1 0,0-1 1,1 0-1,-1 1 0,1 0 0,0-1 0,1 1 0,-1 0 1,0 1-1,1-1 0,0 1 0,0-1 0,0 1 0,0 0 1,1 1-1,-1-1 0,1 1 0,0 0 0,0 0 1,-1 0-1,1 0 0,2 1-111,16-4 270,0 2-1,0 0 1,0 1 0,1 2-1,18 2-269,-17-2 56,27 3 66,-1 3 0,5 3-122,-7-2 46,1-1 0,26-1-46,-62-5-222,1 0-1,0-1 1,0-1 0,12-3 222,-22 4-249,0-1-1,1 0 1,-1 0 0,0 0 0,0-1 0,-1 0-1,1 0 1,0 0 0,-1-1 0,0 1 0,0-1-1,0 0 1,0 0 0,0-2 249,6-8-706,0 0 0,-1-1 0,-1 0 1,-1 0-1,0-1 0,-1 0 0,0-1 706,10-37-1148,2-26 1148,-15 68-61,7-38 109,3-36-48,-10 27 7262,-3 59-4948,-1 7 281,-15 83-2061,6-45-353,-2 45-181,6 4 42,-16 173-17,11-91-1800,9-1-8733,3-174 10406,-1 0 0,0-1 0,1 1 0,-1 0 0,1 0 0,-1-1 0,1 1 0,-1 0 0,1-1 0,-1 1 0,1-1 0,0 1 0,-1 0 0,1-1 0,0 1 0,-1-1 0,1 0 0,0 1 0,0-1 0,-1 0 0,1 1 0,0-1 0,0 0 0,0 0 0,0 0 0,-1 0 0,1 0 0,0 0 0,0 0 0,0 0 0,0 0 0,0 0-1,0 0 103,33-5-549,-27 2 546,0-1 0,-1 0 0,1 0 0,-1-1 0,0 0 0,4-3 3,-2 1-1,24-21 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19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33 432,'0'0'6913,"0"0"-4595,0 0-1261,0 0 148,0 0 196,-14-6-593,-44-16-421,57 21-369,0 1 0,0-1-1,0 1 1,0-1 0,0 1-1,0-1 1,0 1 0,-1 0 0,1 0-1,0 0 1,0-1 0,0 1-1,0 0 1,-1 0 0,1 1-1,0-1 1,0 0 0,0 0-1,0 0 1,-1 1 0,1-1 0,-1 1-18,2 0 4,0 0 0,-1 0 0,1-1 0,0 1 0,-1 0 0,1 0 0,0 0 0,0 0 0,0 0 0,0 0 0,0-1 0,0 1 0,0 0 0,0 0 0,0 0 0,1 0 0,-1 0-4,1 8-12,0 23 51,2 0 0,1 0 0,2 0 0,1 0 0,6 14-39,-5-17 23,-2 0-1,-1 0 1,-2 0 0,-1 1 0,0 12-23,-3-41 6,1 1 0,0 0 1,0 0-1,-1 0 0,1-1 0,-1 1 0,1 0 0,-1 0 0,0-1 0,0 1 0,0-1 0,0 1 0,0 0 0,0-1 0,0 0 0,0 1 1,-1-1-1,1 0 0,0 0 0,-1 1 0,1-1 0,-1 0 0,0-1 0,1 1 0,-1 0 0,0 0 0,1-1 0,-1 1 0,0-1 0,0 1 1,1-1-1,-1 0-6,-10 2 33,1 0 0,0-1 0,-1 0 0,-9-2-33,10 1 9,10 0-32,0 0 0,1 0-1,-1 0 1,0 0-1,0 0 1,1-1 0,-1 1-1,0 0 1,0 0-1,1-1 1,-1 1 0,0 0-1,1-1 1,-1 1-1,0-1 1,1 1 0,-1-1-1,1 1 1,-1-1-1,1 1 1,-1-1 0,1 0-1,-1 1 1,1-1-1,0 0 1,-1 1 0,1-1-1,0 0 24,-1-2-222,0 0-1,0 1 0,1-1 0,0 0 0,-1 0 1,1 0-1,0 0 0,1-2 223,0-3-662,0 1 0,0-1-1,1 1 1,0 0 0,0 0 0,3-4 662,-1 4-632,1 0 1,-1 0-1,2 1 1,-1 0 0,1 0-1,0 0 1,0 1-1,0 0 1,1 0 0,0 1-1,0 0 1,0 0 631,9-1-1241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20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1 720,'0'0'8996,"0"0"-8323,0 0-593,0 0-32,0 127-32,-2-68-16,-6-10-32,-2-13-4322,0-9 1649,5-27-513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20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439 0 3426,'0'0'2161,"0"0"-1564,0 0 9,24 23 167,12 10-74,28 34-699,-59-62 36,-1 1 0,0-1 0,-1 1 0,1 0-1,-1 0 1,0 0 0,0 1 0,-1-1 0,0 0-1,0 1 1,-1 0 0,0 0 0,0-1 0,0 1-1,-1 0 1,0 0 0,0 0 0,-1 3-36,0 12 86,1 0-16,1 1-18,-1 0 0,-1 1 0,-1-1 1,-1-1-1,-1 1 0,0 0 0,-8 16-52,-2-2-356,-3-1 0,0-1 0,-3-1 0,-1-1 0,-1 0 0,-2-2-1,-24 26 357,32-39-420,-2-1 0,-1-1-1,0 0 1,0-1-1,-2-1 1,0-1 0,0-1-1,-1-1 1,-1-1-1,0-1 1,0-1-1,-1 0 1,-4-1 420,-37 2-622,36-7-226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8:20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7235,'0'0'529,"-35"128"-257,23-41 432,4 16 368,1 11-191,7 12-33,0 1-335,0 3-65,15-7-272,9-13-128,4-10 16,-3-12-48,0-17-16,-6-17-2257,-4-23-1905,-7-13 1313,-8-18 127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4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1 887 6515,'0'0'2169,"0"0"-456,0 0-846,0 0-563,0 0-29,25-6 146,-8 2-329,-1 0 0,0-2 0,0 1 0,0-2 0,0 0 1,-1-1-1,-1 0 0,1-2 0,-1 1 0,-1-2 0,0 0 0,9-9-92,13-21 186,-2 0 1,-2-2-1,-2-1 1,17-37-187,-32 54 18,-1 0 1,-1-1 0,-2-1 0,-1 0 0,-1 0-1,-2-1 1,0 0 0,-2 0 0,-2-1-19,-1 13 17,0-1 0,-2 1 0,0-1 0,-3-11-17,2 24 8,1 0-1,-1 0 1,-1 0 0,1 0 0,-1 1-1,0-1 1,0 1 0,0-1-1,-1 1 1,0 0 0,0 0 0,-1 1-1,1-1 1,-6-3-8,3 3 187,0 0-1,-1 0 1,0 1 0,0 0 0,0 0-1,-1 1 1,1 0 0,-1 0 0,0 1-1,0 0 1,0 1 0,0 0 0,0 0-1,0 1 1,0 0 0,-2 1-187,9 5 75,-4 33-35,2 1 1,1 29-41,1-12 23,-30 666 38,24-488-80,8-232 13,-1-1 0,1 0-1,0 0 1,0 0-1,1 1 1,-1-1 0,0 0-1,1 0 1,-1 0 0,1 0-1,0 1 1,-1-1-1,1 0 1,0 0 0,1 0-1,-1-1 1,0 1-1,0 0 1,1 0 0,-1-1-1,1 1 7,0-1-24,1 0 0,-1 0-1,0 0 1,1-1 0,-1 1 0,1-1-1,-1 0 1,1 0 0,-1 0 0,1 0-1,-1 0 1,1 0 0,-1 0 0,1-1-1,-1 1 1,0-1 0,1 0 0,0 0 23,2-1-28,0 0 0,0 0 0,-1-1 0,1 1 0,-1-1 0,0 0 0,0 0 0,0-1 0,0 1 0,0-1 0,1-2 29,38-51-141,-15 19 116,-28 38 25,28-30-13,-26 28 9,0 1 0,1-1 0,-1 1-1,0 0 1,0 0 0,1 0 0,-1 0-1,0 1 1,1-1 0,-1 1 0,1-1-1,-1 1 1,1 0 0,1 0 4,-3 0 1,0 0-1,0 1 1,0-1 0,0 1-1,-1-1 1,1 1 0,0 0-1,0-1 1,0 1 0,0 0-1,-1 0 1,1-1 0,0 1-1,-1 0 1,1 0 0,-1 0-1,1 0 1,-1 0 0,1 0-1,-1 0 1,1 0 0,-1 0-1,0 0 1,0 0 0,0 0-1,1 0 1,-1 0 0,0 0-1,0 1 0,2 39 26,-1-35-20,-2 38 37,1 35-29,1-74-14,-1 1-1,1 0 0,0-1 1,1 0-1,-1 1 0,1-1 1,0 0-1,1 0 1,-1 0-1,1 0 0,3 4 1,-6-9-1,14 14-298,-1-10-3360,-3-4-1917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5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0 6723,'0'0'2689,"0"0"-448,0 0-688,0 0-737,-102 130-399,53 0 383,11 16 192,13 6-383,10 2-321,15-13-144,0-22-80,25-16-48,18-23 0,9-21-16,15-30-112,-42-29-3074,0-18-5874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5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254 197 7203,'0'0'1604,"0"0"-401,0 0-13,-21 7-158,-4 2-536,0 0 1,-14 9-497,35-16 54,1 0 0,0 0 1,-1 1-1,1-1 0,0 1 0,0 0 1,0 0-1,0 0 0,1 1 0,-1-1 1,1 1-1,0-1 0,0 1 0,0 0 1,1-1-1,-1 1 0,0 2-54,0 5 111,0-1 0,1 1 0,0-1 0,0 1 0,1 4-111,0 0 102,0-1-58,-1 0 0,2 0 0,0 0 0,1 0 0,0 0 0,1 0-1,1-1 1,0 1 0,1-1 0,0 0 0,2 1-44,17 32 43,-4-7 30,15 36-73,-30-60 17,0-1-1,-1 0 1,-1 1 0,0 0-1,-1 0 1,0-1-1,-1 9-16,-2-21 6,1 0-1,0 0 1,0 0-1,-1 0 1,1-1-1,-1 1 1,0 0-1,1 0 1,-1 0-1,0-1 1,0 1-1,0 0 1,0-1-1,0 1 1,-1-1-1,1 1 1,0-1-1,-1 0 1,1 1-1,-1-1 1,0 0-1,1 0 1,-1 0-1,0 0 1,1 0-1,-1-1 0,0 1 1,0 0-1,0-1 1,0 0-1,-1 1-5,-8 1 18,-1 0-1,0-1 0,1 0 1,-11-1-18,16 0 3,-12 0 0,10 1 0,0-1 0,0-1 0,0 1 1,-7-2-4,13 1 0,0 1 0,-1-1 0,1 0 0,0 1 0,1-1 0,-1 0 1,0 0-1,0-1 0,0 1 0,1 0 0,-1 0 0,0-1 1,1 1-1,-1-1 0,1 0 0,0 1 0,-1-1 0,1 0 0,0 0 1,0 0-1,-2-8-52,0-1 1,1 1 0,0-1 0,0 0 0,2 0 0,-1 0-1,1 0 1,1 1 0,0-1 0,0 0 0,2-3 51,-3 11-225,1 1 0,0-1 1,0 0-1,0 1 1,0-1-1,1 1 1,-1 0-1,1-1 0,-1 1 1,1 0-1,0 0 225,22-23-5224</inkml:trace>
  <inkml:trace contextRef="#ctx0" brushRef="#br0" timeOffset="1">605 0 9204,'0'0'929,"0"0"-545,0 0-208,-23 164-80,13-104-48,8-40-48,2-9-4546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34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3762,'0'0'880,"0"0"1281,0 0-400,0 0-721,107 123 929,-107-78 160,-30 11-1216,-2 5-465,-6-1-240,1-4-128,10-9-48,4-9-32,23-38-272,0 0-5475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6:56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0 1393,'0'0'7011,"0"0"-5875,57 137 385,-47-32 144,-8 12-369,-2 15-559,0 4-193,0 3-192,-12-3-144,-8-10-128,-7-12 16,-1-13-48,-4-10-48,-8-10 48,-7-5-48,25-67-1376,-8-2-6724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23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167 263 16,'0'0'571,"0"0"2091,-26 6 5732,-79 21-6033,70-20-1931,35-7-249,9 0-125,18 0-2,-1-1 1,0-1 0,1-2-1,21-5-54,292-64 912,2 14-1,3 16 0,2 15 0,171 14-911,-517 14 0,288 1 155,128 23-155,-331-15 59,169 18 268,68-10-327,2-9 214,156 29-214,-185 3 12,-66-8 53,219 3-65,543-35 150,-539-9-175,109-2 130,-83 32 72,-153-3-69,853 33 228,-761-44-102,-309-7-140,-108 0-46,-1 0 16,0 0 209,-4 0 215,-33-3-365,1-1-1,0-2 1,0-1 0,-3-3-123,-48-9 5,-285-32 37,178 28-33,-162-17 36,-1 16 0,-3 16-45,-274 21-136,-684 8 211,987-41-102,-51-21 27,177 17 3,-311-26 21,-199 17-24,-771 60-16,405-3-48,1031-24 66,-403 5 46,249 5-2,-43 13-46,218-19-37,0 1-1,-24 8 38,53-13-3,-1 0 0,1 1 0,0-1 0,0 0 0,0 0 0,0 0 0,-1 0-1,1 0 1,0 1 0,0-1 0,0 0 0,0 0 0,-1 0 0,1 0 0,0 1 0,0-1-1,0 0 1,0 0 0,0 1 0,0-1 0,0 0 0,0 0 0,0 0 0,0 1 0,-1-1-1,1 0 1,0 0 0,0 1 0,1-1 0,-1 0 0,0 0 0,0 1 0,0-1 0,0 0-1,0 0 1,0 0 0,0 1 0,0-1 0,0 0 0,0 0 0,1 0 0,-1 1 0,0-1-1,0 0 1,0 0 0,0 0 0,0 0 0,1 1 0,-1-1 0,0 0 0,0 0-1,0 0 1,1 0 0,-1 0 0,0 0 0,0 0 0,1 1 0,-1-1 0,0 0 0,0 0-1,1 0 4,16 10-10,13-1 4,1-1 0,0-1 0,30 2 6,101 5-33,-132-12 26,676 45 4,264-32 85,-669-17-73,1218-9-23,-1248 10 33,545 14-96,514 40 141,-727-42-112,-311 5 85,16 16-37,-62 2 3,157 19-18,-223-37 3,45-6 12,349-10-40,-376-11 152,-211 4 117,-80-11-136,-86-5-93,-100 4-11,148 12 9,-589-8 18,24 1-13,-343-87 86,589 51-79,240 27-49,-1273-118 57,-546 56 24,1865 84-46,-260 4 2,264 5-256,-103 20 258,91 0-1139,163-26 132,0 0 1,-1 1 0,1 0-1,1 0 1,-5 2 1006,11-4-491,-38 17-12184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06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7123,'0'0'4146,"0"0"-3025,0 0-1121,0 0 0,0 0 0,0 0 64,162 67 0,-85-67 144,0 0 80,0 0-144,-7-11-16,-5-3-16,-6-1-80,-1-1 32,-51 7-64,-2 0-4402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07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7780,'0'0'851,"0"0"-449,0 0-367,38 4 64,-16-2-52,96 10 992,53-4-1039,57-7 1352,214 4 136,-254 4-812,66 17-676,-202-21 63,-29-3-11,-1 0 0,0 2 0,13 4-52,-34-8-55,-1 0-1,1 0 1,-1 0 0,0 0 0,1 0 0,-1 0 0,1 0 0,-1 1 0,1-1-1,-1 0 1,0 0 0,1 0 0,-1 1 0,0-1 0,1 0 0,-1 1-1,0-1 1,1 0 0,-1 1 0,0-1 0,0 0 0,1 1 0,-1-1-1,0 1 56,0-1-5733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10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13 4466,'0'0'1025,"0"0"-537,0 0 317,0 0 276,0 0-257,0 0-106,-5 4 144,-15 11-17,7-8 2100,13-7-1825,12 1-1172,35 4 157,1-2-1,0-2 1,17-4-105,20 2 67,-17 1 19,-13 2 16,0-3 1,43-7-103,212-28 603,-90 35-473,-113 2-97,144 3 2974,-242-3-4515,-6 3-5191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12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97 7892,'0'0'592,"0"0"-432,0 0-35,23-6 78,6-1-120,16-5 309,37-14-392,-37 11 325,0 3 1,31-5-326,-91 18 746,0 0 0,1-2 0,-5 0-746,-22 0 94,-7 1 622,0 3-1,1 1 1,-2 3-716,49-6 11,0-1 0,0 0 0,0 0 0,0 0-1,0 0 1,0 0 0,1 0 0,-1 0 0,0 0 0,0 0-1,0 1 1,0-1 0,0 0 0,0 0 0,0 0 0,0 0-1,0 0 1,0 0 0,0 0 0,0 1 0,0-1 0,0 0-1,0 0 1,0 0 0,0 0 0,0 0 0,0 0 0,-1 0-1,1 0 1,0 1-11,26 2 27,17 3-34,-43-6 7,1 0 0,-1 1 1,1-1-1,-1 0 1,1 0-1,-1 0 1,0 1-1,1-1 0,-1 0 1,1 0-1,-1 1 1,0-1-1,1 0 1,-1 1-1,0-1 1,1 0-1,-1 1 0,0-1 1,0 1-1,1-1 1,-1 1-1,0-1 1,0 0-1,0 1 1,1-1-1,-1 1 0,0-1 1,0 1-1,0-1 1,0 1-1,0-1 1,0 1-1,0 0 1,-1-1 1,1 1-1,0 0 1,-1 0-1,1-1 1,-1 1-1,1-1 0,-1 1 1,1 0-1,-1-1 1,1 1-1,-1-1 1,1 1-1,-1-1 1,0 1-1,1-1 1,-1 0-1,0 1 1,1-1-1,-1 0 1,0 0-1,0 1 1,0-1-2,-32 8 14,0-2 1,-6 0-15,4-1 191,1 2-1,-8 3-190,42-10 12,0 0-1,0 0 0,0 1 1,0-1-1,0 0 0,1 0 1,-1 0-1,0 0 0,0 0 1,0 0-1,0 0 1,0 1-1,0-1 0,0 0 1,0 0-1,0 0 0,0 0 1,0 0-1,0 0 0,0 1 1,0-1-1,0 0 0,0 0 1,0 0-1,0 0 0,0 0 1,0 1-1,0-1 0,0 0 1,0 0-1,0 0 0,0 0 1,0 0-1,0 0 0,0 1 1,0-1-1,-1 0 0,1 0 1,0 0-1,0 0 0,0 0 1,0 0-1,0 0 1,0 0-1,0 0 0,0 1 1,-1-1-1,1 0 0,0 0 1,0 0-1,0 0 0,0 0 1,0 0-1,0 0 0,-1 0 1,1 0-1,0 0 0,0 0 1,0 0-1,0 0 0,0 0 1,-1 0-1,1 0 0,0 0-11,19 5-222,35 0 2768,-20-5-2546,11 1 20,1-2-1,0-3 0,1-1-19,-43 3 8,-4 2 32,-7 0-27,-190 3 117,154 0-135,0 1 0,0 3 1,-21 7 4,59-14-16,4 0-73,27-2-19,1 1 0,12 2 108,-17 0-2,0-1 1,0-1 0,0-1 0,-1-1 1,3-1-29,49-11 20,-65 12-23,0 1 0,0-1 0,0 0 0,-1-1 0,1 1 1,-1-2-1,4-2 32,-10 7 1,-1 0 1,1-1-1,-1 1 1,1-1 0,0 1-1,-1-1 1,1 1 0,-1-1-1,1 1 1,-1-1-1,1 0 1,-1 1 0,0-1-1,1 0 1,-1 1 0,0-1-1,1 0 1,-1 1-1,0-1 1,0 0 0,0 0-1,0 1 1,0-1 0,0 0-1,0 0 1,0 1-1,0-1 1,0 0 0,0 0-1,0 1 1,0-1-1,-1 0 1,1 0 0,0 1-1,0-1 1,-1 0 0,1 1-1,-1-1 1,1 0-1,0 1 1,-1-1 0,1 1-1,-1-1 1,0 1 0,1-1-1,-1 1 1,1-1-1,-1 1 1,0 0 0,1-1-2,-7-3 10,0-1 1,0 1 0,-1 1 0,-6-4-11,1 1 28,11 4-429,7 1 550,16 1-893,-9 1-2201,-2-1-3276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14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10213,'0'0'1969,"0"0"-1089,0 0-784,0 0 16,28 161-48,-28-67 32,-20 3-96,-3-10 32,6-9-32,10-11 0,7-13-464,0-52-2529,0-2-1009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14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0 206 5186,'0'0'2508,"0"0"-803,0 0-475,25-12-107,79-36-357,-98 45-703,1 1 0,0-1 0,-1 1 0,1 1 0,0-1 0,0 1 0,0 0 0,0 1 0,0 0 0,0 0 0,0 0 0,0 1 0,0 0 0,0 1 1,0-1-1,5 3-63,1-1 31,22 7 9,-20-5-37,-1-1 0,1 0-1,0-1 1,0-1 0,1 0-1,13-1-2,-27-2-100,0 1 0,1-1-1,-1 0 1,0 0-1,0 0 1,0 0 0,0 0-1,0-1 1,0 1 0,0 0-1,0-1 1,0 0-1,-1 1 1,1-1 0,-1 0-1,1 0 1,-1 0 0,0 0-1,1 0 1,-1 0 0,0 0-1,0 0 1,-1-1-1,1 1 1,0-2 100,3-9-1078,0-1 0,-1 1-1,1-13 1079,-2 1-1907,-1-8 4430,-1 26-684,0 8-115,0 31-201,-25 419-430,18-412-4644,6-36-552,-3-3-2284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14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1036 21 752,'0'0'4112,"-32"-4"-1719,-108-11-1145,124 14-1097,0 0 0,1 1 0,-1 1 0,0 1 0,1 0 0,0 0 0,-1 2 0,-4 1-151,-4 5 269,0 0 0,1 1 0,-18 12-269,22-12 85,-51 30 308,1 4 0,2 2 0,-22 23-393,56-41 147,1 1 0,1 1-1,2 2 1,1 1 0,1 1 0,3 1-1,-2 6-146,16-22 48,0 1-1,2 1 0,0 0 0,1 0 1,2 0-1,0 1 0,1-1 1,1 1-1,2 0 0,0 0 1,1 1-1,1-1 0,2 0 1,0-1-1,1 1 0,2 0 1,0-1-1,1 0 0,2 1-47,4 5 15,0-1 0,2 0 0,2-2 0,0 1 0,1-2-1,2-1 1,0 0 0,1-1 0,9 5-15,-9-9 6,1-1 0,0-1 0,2-1 0,-1-1 0,2-1 1,0-1-1,0-1 0,1-2 0,1 0 0,11 1-6,-5-3 6,0-2 0,1-1 0,-1-1 0,1-2 0,0-2 0,-1-1 0,14-3-6,-20 0 9,-1 0 0,-1-2 0,1-1 0,-1 0 0,-1-2 0,0-2 0,0 0 0,-1-1 0,15-11-9,-3-3 14,-1-1 1,-1-2 0,-2-1 0,-1-1-1,-1-2 1,-1-1-15,9-18 44,-1-1 1,-3-2-1,18-44-44,-38 72 17,-1-1 0,-1-1 0,-2 1-1,-1-2 1,-1 1 0,-2-1 0,-1-2-17,-3 15 55,0 0-1,-1 0 1,-1 0 0,0 0-1,-1 1 1,-2-1 0,1 1-1,-2-1 1,-1 1 0,0 0-1,-1 1 1,-8-15-55,0 5 79,-2 1 1,-1 1-1,-1 0 1,0 2-1,-2 0 1,-1 1-1,-1 1 0,0 1 1,-1 1-1,-2 1-79,4 4 20,0 0-1,-1 1 1,0 2-1,0 0 1,-1 2-1,-1 0 1,0 2-1,0 0 0,0 2 1,0 1-1,-25 0-19,46 3 9,0-1-1,0 1 0,-1 1 0,1-1 1,0 1-1,0 0 0,0-1 1,0 2-1,0-1 0,0 0 0,0 1 1,0 0-1,-3 2-8,5-2-251,1 0 0,-1 0 0,0 0 0,0 0 0,1 1 0,0-1 0,-1 0 0,1 1 0,0-1 0,0 1 0,0 0 0,0-1 0,1 1 0,-1 0 1,1-1-1,0 1 0,0 0 0,0 0 0,0-1 0,0 2 251,0 32-8527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35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7635,'0'0'1062,"0"0"-883,0 0-240,0 0 31,4 1 6,13 3 62,1-1 0,-1-1-1,1 0 1,-1-2-1,1 0 1,14-2-38,16 1 73,-25 0 97,0-2 0,0 0-1,0-1 1,15-6-170,28-5 564,-13 8 151,34 0-715,-36 4 649,40-9-649,35-13 1414,-120 23 722,-1 0-1269,0 2-5138,4 0 510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34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330 124 3954,'0'0'2174,"0"0"-416,0 0-504,0 0 582,-4-19 343,1 4-1798,0 0 0,-1 0 0,-1 0 0,-2-2-381,7 15 55,-2 0 0,1 1 0,0-1 1,0 0-1,0 1 0,-1-1 0,1 1 1,-1 0-1,1-1 0,-1 1 0,1 0 0,-1 0 1,0 0-1,0 0 0,1 0 0,-1 0 1,0 1-1,0-1 0,-1 1-55,-35-3 829,25 3-568,-2 0-56,-1 0-1,1 0 0,-1 2 0,1 0 1,0 0-205,8 0 43,1 0-1,1 0 1,-1 0 0,0 1 0,1 0 0,-1 0 0,1 0 0,0 1 0,0 0 0,0 0 0,0 0 0,1 0 0,-4 5-43,3-3 17,0 1 1,0-1-1,1 2 1,0-1-1,0 0 1,0 1-1,1 0 1,0-1-1,-1 9-17,0 0 15,2-1 1,0 1-1,1 0 1,0 12-16,1-24-3,0 0 0,0 0 0,0 0 0,1 0 0,-1 0 0,1 0 1,0 0-1,0 0 0,0 0 0,0 0 0,1 0 0,0 0 1,0-1-1,0 1 0,0-1 0,0 1 0,1-1 0,0 0 1,-1 0-1,1 0 0,0 0 0,0-1 0,1 1 0,-1-1 1,1 1-1,-1-1 0,1-1 0,0 1 0,-1 0 0,1-1 0,2 1 3,9 2-32,0 0 0,1-1 0,-1-1 0,1 0 0,0-1-1,-1 0 1,1-2 0,0 0 0,0-1 0,-1 0-1,1-1 1,-1-1 0,0 0 0,0-1 0,0-1 0,3-2 32,13-10-504,0-1 1,0-1 0,4-7 503,-24 21-75,-7 11 315,-10 18 45,-23 38-103,22-49-169,0 0 0,1 0 0,1 1 0,0 0 0,1-1 0,0 2 0,1-1 0,1 0 1,0 1-1,0 5-13,2-17-3,0 0 1,1 0 0,-1 0 0,0 0 0,1 1 0,0-1 0,0 0 0,-1 0-1,1 0 1,0 0 0,0-1 0,1 1 0,-1 0 0,0 0 0,1-1-1,-1 1 1,1 0 0,-1-1 0,1 0 0,0 1 0,0-1 0,0 0 0,-1 0-1,1 0 1,0 0 0,0 0 0,0 0 0,1-1 0,-1 1 0,0-1 0,0 1-1,0-1 1,2 0 2,4 1-125,0 0 0,0-1-1,0 0 1,0 0 0,0-1 0,0 0-1,0-1 1,5-1 125,-10 2-356,-1 0 0,1 0 1,-1 0-1,0 0 0,0 0 0,0-1 0,1 1 0,-1-1 0,-1 0 1,1 0-1,0 1 0,0-1 0,0-1 356,18-25-10560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42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1 159 464,'0'0'7449,"0"0"-5008,0 0-1758,0 0-590,15 3 126,36 4 244,1-2 0,29-2-463,3-1 149,-29 0-30,0-3 0,30-4-119,-68 1 399,0-6-4491,-16 9 3849,0 0 0,0 0-1,-1-1 1,1 1 0,0 0-1,-1-1 1,1 1 0,-1-1 0,0 1-1,1 0 1,-1-1 0,0 1-1,0-1 1,0 1 0,0-1-1,0 1 1,-1-1 0,1 1-1,0-1 1,-1 1 0,1 0 0,0-1-1,-1 1 1,0 0 0,1-1 243,-6-7-237,1 0 0,-1 1 0,-1 0 0,1 0 0,-1 0 0,-1 1 1,1 0-1,-1 1 0,-1-1 0,-3-1 237,-11-11 739,13 13 1517,-4-4 1597,14 7-2283,9 2-608,0 1-940,-1 1 1,1 0-1,-1 1 0,1 0 1,-1 0-1,0 1 1,0 0-1,0 1 1,0-1-1,0 2 0,-1-1 1,0 1-1,0 0 1,0 0-1,0 1-22,-1 0 23,0-1 0,0 1 0,-1 0-1,0 1 1,0-1 0,0 1 0,-1 0 0,0 0 0,0 0-1,-1 1 1,0-1 0,0 1 0,-1 0 0,0 0 0,-1 0 0,1 4-23,0-2 68,-2 0 1,1-1 0,-1 1-1,0-1 1,-1 1 0,0 0 0,-1-1-1,0 0 1,-1 1 0,1-1 0,-2 0-1,1 0 1,-1 0 0,-1-1 0,0 1-1,0-1 1,-4 5-69,-16 21 218,15-18-126,-1-1-1,0-1 1,-1 0-1,-4 2-91,16-15 32,0-1 40,0 0 16,0 0-26,0 0-28,9 0 5225,3 4-10787,-8 8-5306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57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3 656,'0'0'5333,"0"0"-3735,0 0-880,0 0-270,0 0-194,0 0 10,0 0 8,-11 0-61,-25 0-45,34 0-100,7 0-2,27 0 32,32 3 227,0 3 0,-1 3 0,36 10-323,-95-18 13,98 15 194,0-3 0,61-3-207,207-9 83,-178-3-12,-138 2 68,-54 0 56,0 0 199,-3 0 428,-187-2 547,-25-10-1369,-202-13 30,121 10-26,247 13-9,48 2-11,1 0-40,4 0-91,173 9 23,8 0 134,228-9 195,-465 0-188,-197-2 81,-16-11-98,174 3 0,8 1-3,-47 3 3,129 6-32,28 0-155,588 0 105,-602 2 109,-17 4 59,-22 6 30,-10-4-98,-1-1 1,0-2-1,-13 0-18,-118 1 22,75-4-19,62-2-158,50 0 1,22 0 507,-9-1 463,0 1-1,21 4-815,-48-2-330,1-1 0,0 1 0,-1 0 0,1 0 0,-1 1 0,0 0 0,1 0 0,-1 0 0,3 3 330,-5-4-385,-1 0-1,1 0 1,0 1 0,0-1-1,-1 1 1,0 0 0,1-1 0,-1 1-1,0 0 1,0 1 0,-1-1 0,1 0-1,0 0 1,-1 1 0,0-1 0,0 2 385,0 5-7177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18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1 256,'0'0'4845,"0"0"-2887,0 0-811,0 0-624,0 0-237,11 23 530,2 5-242,-1 0-1,-1 1 1,0 7-574,-2 5 427,-2-1 0,-2 2 0,-1 10-427,16 930 1827,-21-698-1600,1 357-35,0-621-164,1 0 1,1-1-1,3 17-28,-4-31-89,1 1-1,-1-1 1,1 0-1,0 0 0,0 0 1,1 0-1,-1 0 1,1-1-1,0 1 1,1-1-1,-1 0 1,1 0-1,0 0 0,3 3 90,-7-6-60,1-1-1,-1 0 0,0 0 0,0 1 0,0-1 1,1 0-1,-1 0 0,0 0 0,0 1 0,0-1 0,1 0 1,-1 0-1,0 0 0,0 0 0,1 0 0,-1 1 1,0-1-1,1 0 0,-1 0 0,0 0 0,0 0 1,1 0-1,-1 0 0,0 0 0,1 0 0,-1 0 1,0 0-1,0 0 0,1 0 0,-1 0 0,0 0 1,1 0-1,-1 0 0,0-1 0,0 1 0,1 0 0,-1 0 1,0 0-1,0 0 0,1-1 0,-1 1 0,0 0 1,0 0-1,0 0 0,1-1 0,-1 1 0,0 0 1,0 0-1,0-1 0,0 1 0,1 0 0,-1 0 1,0-1 60,8-29-4893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18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130 215 1937,'0'0'4589,"-21"-5"-3021,-65-17-687,84 22-835,1 0 0,0 0-1,0-1 1,-1 1 0,1 0 0,0 0 0,0-1 0,0 1 0,0-1 0,-1 1-1,1-1 1,0 0 0,0 0 0,0 1 0,0-1 0,0 0 0,0 0 0,1 0 0,-2-1-46,15-5 331,20-1-220,0 2 1,26-2-112,-28 4 110,1101-113 3983,-837 98-3696,-1 12-1,1 13 1,19 15-397,406 56 179,-638-70-182,26-3 3,-100-4-87,0 0 0,1 0 0,-1-1 0,0 0 0,1-1 87,-9 2-74,1 0-1,-1 0 0,1 0 1,-1-1-1,1 1 1,-1 0-1,0 0 0,1-1 1,-1 1-1,0 0 1,1-1-1,-1 1 1,0 0-1,1-1 0,-1 1 1,0 0-1,1-1 1,-1 1-1,0-1 1,0 1-1,0-1 0,0 1 1,1 0-1,-1-1 1,0 1-1,0-1 0,0 1 1,0-1-1,0 1 1,0-1-1,0 1 1,0-1-1,0 1 0,0-1 1,0 1-1,0-1 1,-1 1-1,1 0 1,0-1-1,0 1 0,0-1 1,-1 1-1,1-1 1,0 1 74,-17-22-8524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19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91 512,'0'0'2655,"0"0"-1769,0 0-337,0 0-106,0 0-222,0 0-114,21-12-43,62-37-18,-62 33 485,-21 16-513,0-1 0,0 1 0,0 0-1,0 0 1,0 0 0,0 0 0,0-1 0,1 1 0,-1 0 0,0 0-1,0 0 1,0-1 0,0 1 0,0 0 0,0 0 0,0 0 0,0-1-1,0 1 1,0 0 0,0 0 0,0-1 0,0 1 0,0 0 0,0 0-1,0 0 1,0-1 0,0 1 0,-1 0 0,1 0 0,0 0 0,0 0-1,0-1 1,0 1 0,0 0 0,0 0 0,-1 0 0,1 0-1,0 0 1,0-1 0,0 1 0,0 0 0,-1 0 0,1 0 0,0 0-18,-20-2 669,20 2-751,-23-2 431,0 1 61,1 0 1,-1 2 0,-6 1-411,24-2 77,0 1 1,0 0 0,0 0-1,-1 0 1,1 1 0,0-1-1,1 1 1,-1 1-1,0-1 1,1 1 0,-1-1-1,1 1 1,0 1 0,0-1-1,0 0 1,-2 3-78,4-2 21,-1 1-1,1-1 1,0 1 0,0-1-1,0 1 1,1 0 0,-1 0 0,1 0-1,0 0 1,1 0 0,-1 0-1,1 0 1,0 2-21,0 5 7,1 1 1,0-1-1,1 0 1,2 11-8,10 18 10,2-1 0,1-1 0,19 31-10,-19-37 10,-7-14 38,19 41-123,-28-56 111,0 0-1,1-1 1,-1 1-1,-1 0 1,1 0-1,0 0 0,-1 0 1,0 0-1,0 0 1,0 0-1,-1 0 1,1-1-1,-1 1 0,0 3-35,-1-5 96,1 0 0,0 0 0,-1 0-1,1-1 1,-1 1 0,0 0-1,1-1 1,-1 1 0,0-1-1,0 0 1,0 1 0,0-1 0,0 0-1,0 0 1,-1 0 0,1-1-1,0 1 1,0 0 0,-2-1-96,-50 9 833,49-9-675,-95 3 615,102-4-2093,9-5-3381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2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0 5298,'0'0'4274,"0"0"-4082,0 0-111,0 0 191,7 155 192,-17-86-160,-10 3-144,-2-1-64,2-6-64,2-11 48,4-18-80,6-16-224,3-16-1617,0-4-400,5 0-1264,0-18 63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2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1 343 4146,'0'0'1825,"0"0"-310,0 0-506,21-14-100,70-42-114,-87 54-734,1-1 0,0 1 0,-1 0 1,1 0-1,0 1 0,0-1 0,0 1 0,0 0 0,0 0 0,0 1 0,0 0 0,1 0 0,-1 0 0,3 1-61,9 0 127,52 0 58,-35 1-84,0-2 0,1-1 0,27-5-101,-57 5-54,0 0-1,1-1 1,-1 0-1,0 0 1,0 0-1,0-1 1,0 1-1,-1-1 1,1 0-1,-1-1 1,1 1-1,-1-1 1,0 0-1,-1 0 1,1 0-1,-1 0 1,1-1-1,-1 1 1,-1-1-1,1 0 1,-1 0-1,1 0 1,-2 0-1,1-1 1,0 1-1,-1-2 55,4-17-149,-1 0-1,-1-1 1,-1 0 0,-1 1-1,-1-7 150,0 31 6,0-1 1512,0 1-379,-4 65-555,-2 0 0,-3 0 0,-7 19-584,3-21-123,3 0 0,3 1-1,2 20 124,5-63-1913,1-17-2451,5-4-2861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3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25 592,'0'0'1582,"0"0"3794,0 0-2420,0 0-1307,0 0-275,-26-6-566,9 1-692,6 2-63,1 0 0,-1 0 0,0 1-1,0 1 1,-11-1-53,17 2 21,0 1 0,0-1 0,1 1 0,-1 0-1,0 0 1,1 0 0,-1 0 0,0 1 0,1 0 0,0 0-1,-1 0 1,1 1 0,0-1 0,0 1 0,1 0 0,-1 0-1,0 1 1,-2 2-21,-10 13 77,1 0-1,1 1 0,1 0 0,0 1 1,2 1-1,0 0 0,2 1 1,-6 19-77,5-8 67,3-1 1,0 1 0,2 1-1,2-1 1,1 1 0,2 0-68,0-17 14,-1 5 17,1 1-1,1-1 1,2 1 0,0-1 0,6 21-31,-7-38 0,0 0 0,0 0 0,1 0-1,0 0 1,0 0 0,1-1 0,-1 1 0,1-1 0,0 0 0,1 0 0,-1 0-1,1-1 1,0 1 0,0-1 0,0 0 0,1-1 0,-1 1 0,1-1 0,0 0-1,0-1 1,0 1 0,0-1 0,5 1 0,5 0-134,0 0 0,0 0 0,0-2-1,0 0 1,13-1 134,-21-1-508,-1 1-1,1-2 1,-1 1 0,1-1-1,-1 0 1,3-1 508,-7 2-608,0 0 0,-1-1 1,1 1-1,0-1 0,-1 1 0,1-1 1,-1 0-1,1 0 0,-1 0 0,0-1 1,0 1-1,0 0 0,0-1 1,1-1 607,8-19-3949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3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224 252 1008,'0'0'5734,"0"0"-3917,0 0-950,0 0 411,0 0 48,-26-6-278,-79-18-472,100 23-502,0 0 0,-1 1 0,1-1 0,0 1-1,0 0 1,0 0 0,0 1 0,-4 0-74,8-1 26,-1 1-1,0-1 1,1 1 0,-1 0 0,1-1 0,-1 1-1,1 0 1,-1 0 0,1 0 0,-1 0-1,1 0 1,0 0 0,-1 1 0,1-1-1,0 0 1,0 2-26,-1 1 28,0 0-1,1 0 1,-1 0-1,1 1 1,0-1 0,1 1-1,-1-1 1,1 1-1,0-1 1,0 1-1,0-1 1,1 2-28,-1 8-10,1-5 11,1-1 0,0 1 1,0-1-1,1 1 1,0-1-1,0 0 1,1 0-1,0 0 1,0-1-1,1 1 1,0-1-1,4 4-1,-1 1 6,0 0 1,0 1-1,-2 0 0,2 4-6,-4-5 7,-1 0 0,0 0 0,-1 1 0,-1-1 0,0 0-1,0 1 1,-2 6-7,1-17 2,0-1 0,0 1 1,0 0-1,0-1 0,0 1 0,0-1 0,-1 1 0,1-1 0,-1 1 1,1-1-1,-1 1 0,0-1 0,1 1 0,-1-1 0,0 0 0,0 0 0,0 1 1,0-1-1,0 0 0,0 0 0,-1 0 0,1 0 0,0 0 0,0 0 0,-1 0 1,1-1-1,-1 1 0,1 0 0,-1-1 0,1 1 0,-1-1-2,-5 2-11,-1-1 0,1 0 0,-1 0 0,1-1 0,-1 0-1,-1-1 12,-6 1-68,14 0-26,0-1 1,1 1 0,-1-1-1,0 1 1,0-1-1,0 0 1,1 1 0,-1-1-1,0 0 1,1 0-1,-1 1 1,1-1 0,-1 0-1,1 0 1,-1 0-1,1 0 1,-1 1 0,1-1-1,0 0 1,0 0-1,-1 0 1,1 0 0,0 0-1,0 0 1,0 0 0,0 0-1,0 0 1,0 0-1,0 0 1,0 0 0,1 0-1,-1 0 94,5-38-1915,-2 31 1241,0-1-1,0 1 1,1 0-1,0 1 1,1-1-1,0 1 1,0 0-1,0 0 1,1 0-1,0 1 0,1 0 1,1-1 674,9-9-2001</inkml:trace>
  <inkml:trace contextRef="#ctx0" brushRef="#br0" timeOffset="1">535 1 7619,'0'0'785,"0"0"-65,0 0 1073,0 0 176,59 177-432,-59-106-881,0 3-384,0 9-208,-7 9 32,-18 2-16,-5 4-80,10-71-768,0 0-6371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5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0 3153,'0'0'617,"0"0"314,0 0 1142,0 0 120,0 0-851,0 0-819,-10 2-155,-2 0-211,1 1 0,0 0 0,0 0 0,0 1 1,0 1-1,0 0 0,1 0 0,0 1 0,0 0 0,0 1 1,-7 7-158,15-11 20,0 0 0,0-1 0,1 1 0,-1 0 1,1 0-1,0 0 0,0 1 0,0-1 0,0 0 1,0 0-1,1 0 0,-1 1 0,1-1 1,0 0-1,0 1 0,1-1 0,-1 0 0,1 4-20,0-1-4,0-1 0,1 1 0,-1 0-1,1 0 1,0-1 0,1 1 0,-1-1-1,1 0 1,2 3 4,9 11 8,0 0 0,-2 1 0,6 12-8,-14-23 12,0 0 0,-1 1 1,0-1-1,0 1 0,-1 0 0,0 0 0,0 0 0,-2 0 0,1 5-12,-1-10 9,0 1-1,0 0 0,0 0 1,-1 0-1,0-1 0,0 1 1,-1 0-1,1-1 0,-3 4-8,3-6 6,-1-1-1,1 0 1,-1 0 0,0 0-1,0 0 1,0 0-1,0 0 1,0 0 0,-1 0-1,1-1 1,0 1-1,-1-1 1,1 0 0,-1 0-1,0 0 1,1 0-1,-1 0 1,0-1 0,0 1-1,-1-1-5,-38 3-5,41-32-6502,1 16 1814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34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0 6211,'0'0'5226,"0"0"-4001,16 31-310,-3-7-695,-2-6-77,-1 1 1,-1 0-1,0 1 1,-1 0-1,-2 0 0,0 1 1,-1 0-1,-1 0 1,-1 0-1,0 11-143,-2 216 1066,-3-203-901,-3 0 0,-1 0 0,-3 0 0,-7 19-165,-41 103 226,-7-2-1,-69 120-225,126-269-509,-1-1 1,0-1-1,-7 10 509,10-20-3828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5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 8468,'0'0'768,"0"0"-418,0 0-238,0 0-43,14-18-5,48-55-40,-33 44 16,-28 28-41,0 0 0,0 0 0,1 1 0,-1-1 0,0 0 0,0 1 0,0-1 0,1 1 0,-1-1 0,0 1-1,1 0 1,-1-1 0,0 1 0,1 0 0,-1 0 1,1 16 11,-9 225 56,6-226-1823,1-10-4284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6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8772,'0'0'1286,"0"0"-296,0 0-782,0 0-171,0 0 30,0 0-8,18 0 42,-7 0-69,-3-1-8,0 1 1,0 0 0,0 1 0,0 0 0,0 0 0,0 1-25,-5-1 16,1 0-1,-1 0 1,0 1 0,1-1 0,-1 1 0,0 0 0,0 0 0,0 0 0,0 0 0,-1 0 0,1 1-1,-1-1 1,1 1 0,-1 0 0,0 0 0,0 0 0,0 0 0,1 1-16,5 14 63,0 0 1,-2 0 0,0 0-1,-1 1 1,0 0 0,-2 0-1,1 12-63,1 32 256,-4 43-256,-1-72 38,0-24-144,0 0-1,-1 0 1,0 0 0,0 0-1,-1 0 1,-1 0 0,1 0 0,-2-1-1,1 1 1,-1-1 0,-1 0 0,-2 5 106,6-13-189,1-1 1,-1 1-1,1 0 1,-1-1 0,0 1-1,1 0 1,-1-1 0,0 1-1,1-1 1,-1 1-1,0-1 1,0 1 0,1-1-1,-1 1 1,0-1-1,0 0 1,0 1 0,0-1 188,-12 1-5675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7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0 290 4818,'0'0'1329,"0"0"336,58-121-545,-6 80-191,10 3-449,5 3-208,5 5-112,0 8-48,-52 20-112,-10 2-896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7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9252,'0'0'555,"0"0"-355,0 0-144,0 0-32,7 24 8,-1 1-20,2 3 7,1-1-1,1 0 0,1-1 1,7 11-19,2 3 55,11 32-55,-26-57 27,0 0 1,-1 0-1,-1 0 0,0 0 0,-1 0 0,-1 1 0,0-1-27,-1-13 15,0-1 0,0 0 1,-1 1-1,1-1 0,0 0 0,-1 1 0,1-1 0,-1 0 0,1 0 1,-1 1-1,1-1 0,-1 0 0,0 0 0,0 0 0,0 0 0,1 0 1,-1 0-1,0 0 0,0 0 0,0 0 0,-1 0 0,1 0 0,0-1 1,0 1-1,0 0 0,-1-1 0,1 1 0,0-1 0,0 0 0,-1 1 1,1-1-1,0 0 0,-1 0-15,-8 2 121,1-1 1,0-1-1,0 0 0,-9-1-121,1 0 61,16 1-63,0 0 0,1 0 0,-1 0 0,1-1 0,-1 1 0,1 0 0,-1 0 0,1-1 0,-1 1-1,1 0 1,-1-1 0,1 1 0,-1-1 0,1 1 0,-1-1 0,1 1 0,0-1 0,-1 1 0,1-1 0,0 1 0,0-1 0,-1 1 0,1-1 0,0 1 0,0-1 0,0 0 0,-1 1 0,1-1 0,0 1 0,0-1 0,0 0 0,0 1-1,0-1 3,0-28-192,1 19-15,-1 6 72,0 0-275,-1 1-1,1-1 1,1 0-1,-1 1 1,1-1-1,-1 1 1,1-1-1,0 1 1,0-1-1,0 1 1,1-1-1,1-1 411,7-10-5104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8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1857,'0'0'1222,"0"0"98,21-3-231,68-6-347,-87 8-702,0 1 1,0 0 0,0 0 0,0 0 0,0 0-1,0 0 1,0 0 0,0 0 0,1 1 0,-1-1-1,0 1 1,0 0 0,-1 0 0,1-1 0,0 1-1,0 1-40,-1-2 33,-1 1 0,1 0 0,0 0 0,-1-1 0,0 1 0,1 0 0,-1 0 0,1 0 0,-1 0 0,0 0 0,0 0 0,1 0 0,-1 0 0,0-1 0,0 1 0,0 0 0,0 0 0,0 1-33,0 4 189,1 7 90,0-1 1,0 1 0,-2 0-1,0 0 1,0 0 0,-1 0-1,0-1 1,-2 5-280,-3 4 334,-1 1 0,-1-2-1,-1 1 1,-3 4-334,7-16 197,1 1 0,-1 0 0,2 1 0,0-1 0,0 1-1,1 0 1,0 0 0,1 0 0,0 0 0,0 7-197,3-16 2,-1-1 0,0 0 0,0 0 1,1 0-1,-1 1 0,1-1 0,-1 0 0,1 0 0,0 0 0,-1 0 1,1 0-1,0 0 0,0 0 0,-1 0 0,1-1 0,0 1 0,0 0 1,0 0-1,0-1 0,0 1 0,0 0 0,1-1 0,-1 1 0,0-1 1,0 0-1,0 1 0,0-1 0,1 0 0,-1 0 0,0 1 0,0-1 1,0 0-1,1 0-2,52 1 37,-39-2-17,-13 1-35,8 0-46,0 0 0,1 0 0,-1-1 0,0-1 0,0 1 0,0-2 0,-1 1 0,1-2 0,0 1 0,-1-1 0,1-1 61,34-19-3748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8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0 204 9812,'0'0'1529,"0"0"-1163,20-21-228,67-71-52,-62 65-73,14-13 20,-36 37-28,1 0 0,0 0 0,0 1 1,-1 0-1,1 0 0,1 0 1,-1 0-1,0 1 0,2-1-5,-5 2 3,0-1 0,0 1 0,0 0 0,-1 0 0,1 0 0,0 0 0,0 0 0,0 0 0,-1 0 0,1 0 0,0 0 0,0 1 0,0-1 0,-1 0 0,1 0 0,0 1 0,0-1 0,-1 1 0,1-1 0,0 0 0,-1 1 0,1-1 0,0 1 0,-1 0 0,1-1 0,-1 1 0,1-1 0,-1 1 0,1 0 0,-1-1 1,0 1-1,1 0 0,-1 0 0,0-1 0,1 1 0,-1 0 0,0 0 0,0 0 0,0-1 0,0 1 0,1 0 0,-1 0-3,0 44 131,-1-30-87,1 307 172,2-298-707,-2-24 423,0 0 1,0 1-1,0-1 0,0 0 1,0 0-1,0 0 1,0 1-1,0-1 0,1 0 1,-1 0-1,0 0 1,0 0-1,0 1 0,0-1 1,1 0-1,-1 0 0,0 0 1,0 0-1,0 0 1,0 1-1,1-1 0,-1 0 1,0 0-1,0 0 1,1 0-1,-1 0 0,0 0 1,0 0-1,0 0 0,1 0 1,-1 0-1,0 0 1,0 0-1,1 0 0,-1 0 68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9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87 8548,'0'0'2065,"0"0"-547,0 0-518,0 0-199,0 0-305,0-6-317,0-18-163,1 24-14,-1-1 0,1 0 1,0 1-1,-1-1 0,1 0 0,0 1 1,0-1-1,0 1 0,0 0 1,-1-1-1,1 1 0,0-1 0,0 1 1,0 0-1,0 0 0,0 0 1,0 0-1,0 0 0,0-1 0,0 1 1,0 1-1,0-1 0,0 0 1,-1 0-1,1 0 0,1 1-2,2-1 39,75-19 332,61-13 72,-147 36-470,0 0 0,0 1 1,0 0-1,0 0 0,1 0 0,0 1 0,-2 2 27,-13 10-159,-2 1 132,1 0-1,2 2 0,-13 15 28,27-29-1,1 0 0,0 0 0,0 0 0,1 1 0,0 0-1,1 0 1,-1 0 0,2 0 0,-1 1 0,1-1 0,0 1 0,1-1 0,0 1 0,0 5 1,0-2 2,1 0-1,1 0 1,0 0 0,1 0 0,0 0 0,0 0 0,1 0 0,1-1 0,0 1 0,1-1 0,1 2-2,0 0 30,0 0 1,-2 1 0,1 0-1,-1 0 1,-1 0-1,-1 0 1,0 0-1,-1 1 1,0-1 0,-1 1-1,-1 5-30,0-13 38,0 0 0,0-1 0,0 0 0,-1 1-1,0-1 1,0 0 0,-1 0 0,0 0 0,0 0 0,0 0 0,-1-1-1,1 1 1,-1-1 0,-1 0 0,-3 3-38,5-4-141,-1-1 1,0 1-1,0-1 1,0 0-1,0-1 1,0 1 0,0-1-1,-1 1 1,1-2-1,-1 1 1,0 0-1,1-1 1,-1 0-1,0 0 1,0 0-1,0 0 1,0-1-1,0 0 1,0 0-1,0-1 1,-2 1 140,-10-6-8343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9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7187,'0'0'1553,"0"0"-801,0 0-448,-13 141 449,11-22 463,-1 24-351,1 23-1,-3 8-384,-2-1-320,2-21-128,2-29 65,3-24-49,0-95-48,0-4-8036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29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5 5138,'0'0'1345,"0"0"-465,0 0-223,0 0 271,0 0-416,-136-5-160,116 37-47,2 10-241,6 8 80,7 10-64,0 5-48,5 4 80,0 1-96,0-3 32,0-9-48,5-49-993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50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423 1 3858,'-21'4'2582,"-148"34"-133,133-28-1160,-1 1 0,2 2-1,-2 2-1288,34-14 99,1 0 0,0 0-1,-1 0 1,1 1 0,0-1-1,0 1 1,0 0 0,0 0-1,0-1 1,0 1 0,1 0-1,-1 0 1,1 1-99,0-2 14,1 0-1,-1 0 0,1 0 1,-1 0-1,1 0 1,0 1-1,0-1 1,0 0-1,-1 0 1,1 0-1,0 1 0,0-1 1,1 0-1,-1 0 1,0 0-1,0 0 1,0 1-1,1-1 0,-1 0 1,1 0-1,-1 0 1,1 0-1,-1 0 1,1 0-1,0 0 1,-1 0-1,1 0 0,0 0 1,0 0-1,0 0-13,13 10 18,1 0-1,0-1 0,0-1 1,1 0-1,1-1 1,-1 0-1,8 1-17,24 12 20,-30-13-15,-1 0 0,-1 1 1,1 1-1,-2 0 0,1 1 1,10 11-6,-24-20 1,-1-1 0,1 1 0,0 0 0,-1 0 0,1 0 0,-1 0 0,1 0 0,-1 1 0,0-1 0,0 0 0,0 0 0,0 1 0,-1-1 0,1 1 0,-1-1 0,1 1 0,-1-1 0,0 1 0,0 0-1,0-1 3,-1 1-1,1-1 1,-1 0 0,0 0-1,0 0 1,0 1 0,0-1-1,0 0 1,-1 0-1,1-1 1,-1 1 0,1 0-1,-1 0 1,1-1-1,-1 1 1,0-1 0,0 1-3,-8 4 11,0 0 1,0 0-1,-1-1 0,0-1 1,0 1-1,0-2 1,-4 1-12,-29 7 14,-1-3 1,0-1-1,-1-3 0,1-1 1,-7-3-15,50 0-96,2 0-614,16-8-5901,-3 5 1022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0:56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82 2961,'118'-33'5630,"-116"33"-5397,1-1 1,-1 0 0,0 0-1,1 0 1,-1 0 0,0 0-1,0-1 1,0 1 0,1-2-234,-2 3 96,-1-1 1,1 1 0,-1-1 0,1 1-1,-1-1 1,1 1 0,-1-1-1,0 0 1,1 1 0,-1-1 0,0 0-1,0 1 1,0-1 0,1 0 0,-1 1-1,0-1 1,0 0 0,0 1 0,0-1-97,0 0 108,0 0 0,-1 0 1,1 0-1,0 0 0,-1 0 0,1 0 1,0 0-1,-1 0 0,1 1 1,-1-1-1,1 0 0,-1 0 1,0 1-1,1-1 0,-1 0 1,0 1-1,0-1 0,0 0-108,-4-1 125,-1 0-1,0 1 1,1 0-1,-1 0 1,0 0 0,0 1-1,0-1 1,-3 2-125,-52 4 495,51-3-461,0 0 1,0 1-1,1 1 1,-1-1-1,1 2 1,0-1-1,0 1 1,0 0 0,0 1-1,1 0 1,0 1-1,1-1 1,-1 2-1,-4 4-34,5-3 27,-1 1-1,1-1 1,1 1 0,-1 0-1,2 0 1,0 1 0,0 0-1,1 0 1,0 0-1,0 0 1,2 1 0,-2 9-27,2-8-4,1 1 0,0-1 0,1 1 1,0-1-1,1 1 0,1-1 0,0 1 1,0-1-1,2 0 0,0 0 0,0 0 0,1-1 1,1 1-1,0-1 0,0 0 0,2-1 1,1 2 3,37 42-10,-33-41 13,0 1-1,-1 0 0,-1 0 1,8 16-3,-18-29-15,0 0 0,0 0 0,0 0 0,0 0 0,0 0 0,-1 0 0,1 0 0,-1 0 0,0 0 0,1 0-1,-1 0 1,0 0 0,0 0 0,0 0 0,-1 0 0,1 0 0,0 0 0,-1 0 0,1 0 0,-1 0 0,0 0 0,0 1 15,-1 0-69,0-1 1,0 1-1,0-1 0,0 0 0,-1 0 0,1 0 0,0 0 0,-1 0 0,0-1 0,1 1 1,-1-1-1,0 1 0,-2 0 69,-9 2-583,1 0 0,-1-1 0,0 0 0,0-1 0,-13 0 583,18-1-4341,5-1-2656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41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166 291 9636,'0'0'2719,"0"0"-1206,0 0-721,0 0-149,-24 10 51,-73 32-222,94-40-445,-1-1 1,1 1-1,0 0 0,0 0 1,0 0-1,0 0 0,0 0 1,1 1-1,-1-1 0,0 1 1,1 0-1,0 0 1,-1 1-28,2-2 9,1 0 0,-1 0 0,0 1 1,1-1-1,-1 0 0,1 0 0,0 1 1,0-1-1,0 0 0,0 1 1,0-1-1,0 1-9,1 7-8,-1-9 6,0-1 0,0 1 0,0 0 0,0 0 0,1 0 0,-1-1 0,0 1 0,1 0 0,-1 0 0,0-1 0,1 1 0,-1 0 0,1-1 0,-1 1 0,1-1 0,-1 1 0,1 0 0,0-1 0,-1 1 0,1-1 0,0 1 0,-1-1 0,1 0 0,0 1 0,0-1 0,-1 0-1,1 0 1,0 1 0,0-1 0,0 0 0,-1 0 0,2 0 2,30 2-36,-24-2 11,2-1-83,0 1 0,-1-2 0,1 1 0,-1-1-1,1 0 1,-1-1 0,1 0 0,-1-1 0,6-3 108,9-7-817,0 0 1,15-14 816,11-6-974,-47 31 946,-2 3 34,-1-1 0,1 0 0,0 1 0,-1 0 0,1-1 1,-1 1-1,1-1 0,0 1 0,0 0 0,-1-1 0,1 1 0,0 0 1,-1 0-1,1 0 0,0-1 0,0 1 0,-1 0 0,1 0 0,0 0 0,0 0 1,-1 0-1,1 0-6,-1 22 376,0-5-136,0-1 0,1 0-1,1 1 1,1-1 0,2 8-240,-4-19 11,1-1 0,-1 1 0,1-1-1,0 1 1,0-1 0,1 0 0,-1 0 0,1 0 0,0-1 0,0 1 0,0-1-1,1 1 1,-1-1 0,1 0 0,-1 0 0,1-1 0,0 1 0,0-1 0,1 0-1,-1 0 1,4 1-11,0 0 4,-1-1-1,1 0 0,0-1 0,0 0 1,0 0-1,0 0 0,0-1 0,0-1 1,0 1-1,0-1 0,0-1 1,0 1-1,0-2 0,-1 1 0,1-1 1,0 0-1,-1 0 0,0-1 0,0 0 1,0 0-1,-1-1 0,1 0-3,14-10-114,-1-2 0,-1 0-1,0-1 1,-2-1 0,0 0 0,14-22 114,-31 41 31,0 1 1,0-1 0,0 0-1,-1 0 1,1 0 0,0 0-1,0 0 1,0 0 0,0 0-1,0 0 1,0 0 0,0 1-1,0-1 1,0 0 0,0 0-1,1 0 1,-1 0 0,0 0 0,0 0-1,0 0 1,0 0 0,0 0-1,0 1 1,0-1 0,0 0-1,0 0 1,0 0 0,0 0-1,0 0 1,0 0 0,0 0-1,0 0 1,0 0 0,1 0-1,-1 0 1,0 0 0,0 0-1,0 0 1,0 0 0,0 0-1,0 0 1,0 0 0,0 0-1,0 0 1,1 1 0,-1-1-1,0 0 1,0-1 0,0 1-1,0 0 1,0 0 0,0 0 0,0 0-1,0 0 1,0 0 0,1 0-1,-1 0 1,0 0 0,0 0-1,0 0 1,0 0 0,0 0-1,0 0 1,0 0 0,0 0-1,0 0-31,2 16 418,-1 26-732,-1-38 451,-2 28-70,1-21-60,1 0 1,-1 1 0,2-1-1,0 0 1,0 0-1,1 0-7,-2-10-7,1 0-1,-1 0 0,1-1 0,-1 1 0,1 0 0,0-1 0,-1 1 0,1 0 0,0-1 1,-1 1-1,1-1 0,0 1 0,0-1 0,0 1 0,-1-1 0,1 0 0,0 0 1,0 1-1,0-1 0,0 0 0,0 0 0,0 0 0,-1 0 0,1 0 0,0 0 0,0 0 1,1 0 7,0 0-19,0 0 1,0 0-1,0 0 1,0-1-1,1 1 1,-1-1-1,0 1 1,0-1-1,0 0 1,0 0-1,1-1 19,4-4-9,-1 0 0,0-1 0,-1 0 0,1 0 0,-1 0 0,-1-1 0,4-5 9,-3 4-6,0 0 1,1 0-1,0 0 1,1 1 0,6-7 5,-13 15-3,1 0 1,-1-1-1,0 1 1,0 0-1,0 0 1,0 0-1,0 0 1,0-1-1,1 1 1,-1 0-1,0 0 1,0 0-1,0 0 1,0 0-1,1 0 1,-1 0-1,0 0 1,0-1-1,0 1 1,1 0-1,-1 0 1,0 0-1,0 0 1,0 0-1,1 0 1,-1 0-1,0 0 1,0 0-1,1 0 1,-1 0-1,0 0 1,0 1-1,0-1 1,1 0-1,-1 0 1,0 0-1,0 0 1,0 0-1,0 0 1,1 0-1,-1 0 1,0 1-1,0-1 1,0 0-1,0 0 1,0 0-1,1 0 1,-1 1-1,0-1 1,0 0-1,0 0 1,0 0-1,0 0 1,0 1-1,0-1 1,0 0-1,0 0 1,0 1 2,2 15-225,-1-10 181,2 9 10,1 0-1,0-1 1,1 1 0,1-1 0,0 0-1,1-1 1,1 1 0,0-2-1,9 12 35,-8-12-527,1-1 0,0 0 0,1-1 0,0 0 0,1 0 0,6 2 527,-12-8-272,0-1 0,0 0 0,1 0 0,-1-1 1,1 0-1,0 0 0,6 1 272,-8-2-245,-1 0 1,0-1 0,0 0-1,0 1 1,1-2-1,-1 1 1,0 0-1,0-1 1,0 0 0,0 0-1,0 0 1,0 0-1,0-1 1,1 1 244,0-4-369,1 1 0,-1 0-1,0-1 1,0 0 0,-1 0 0,1-1 0,-1 1 0,0-1-1,1-4 370,30-59-2784,-29 55 2733,-1 0 0,-1 0 0,0-1 0,-1 1 0,0-5 51,1-42 5287,-4 59-5100,0 1 0,0-1 1,0 1-1,-1-1 0,1 1 0,0-1 0,-1 1 1,1-1-1,-1 1 0,1 0 0,-1-1 1,0 1-1,0 0 0,0-1 0,1 1 1,-1 0-1,0 0 0,-1 0 0,1 0 0,0 0 1,0 0-1,0 0 0,-1 0 0,1 0 1,0 0-1,-1 1 0,1-1 0,-1 1 1,1-1-1,0 1 0,-2-1-187,-6 0 515,1-1 1,-1 1-1,1 1 0,-1 0 1,-3 0-516,0 0 361,9 0-337,1 0 0,-1 0 0,1 0 0,0 1 0,-1-1 0,1 0 0,0 1 0,-1-1 0,1 1 0,0 0 0,0 0 0,-1 0 0,1 0 0,0 0 0,0 0 0,0 1 0,1-1 0,-1 1 0,0-1 0,0 1 0,1 0 0,-1 0 0,1 0 0,-1 0 0,1 0 0,0 0 0,0 0 0,0 0 0,-1 2-24,0 5 8,0 0 0,0 1 0,1-1 1,0 1-1,1 0 0,0 7-8,0-7-3,0-8 3,1 0 0,-1 0 1,0 0-1,1 0 0,-1 0 0,1 0 0,-1 0 0,1 0 0,0 0 1,0 0-1,0 0 0,0 0 0,0 0 0,1 0 0,-1-1 0,0 1 1,1-1-1,-1 1 0,1-1 0,0 1 0,-1-1 0,1 0 0,0 0 1,0 0-1,0 0 0,0 0 0,0 0 0,0 0 0,0-1 1,0 1-1,0-1 0,0 0 0,0 1 0,0-1 0,0 0 0,1 0 0,2 0-57,-1 0 0,1 0 0,0 0-1,0-1 1,-1 0 0,1 0-1,0 0 1,-1 0 0,1-1 0,-1 1-1,1-1 1,-1 0 0,0-1 0,0 1-1,0-1 1,0 0 0,0 0 57,7-9-569,0-1 1,-1 0 0,0 0-1,-1-1 1,-1 0 0,3-8 568,14-32-1304,1-8 1304,7-26 422,-4 0 1,-1-11-423,-28 101 4937,0 21-4661,-4 29-105,-3 0 1,-1-1-1,-4 2-171,-4 26 127,-1 21 83,5 0-1,3 1 1,5 20-210,3-89 1,1-10 24,0 1-1,2 9-24,-2-28-4,1 1 1,-1-1-1,1 1 0,1-1 0,-1 0 0,0 1 0,1-1 0,0 0 1,0 0-1,0 0 0,1 0 0,-1-1 0,3 4 4,-4-7-92,-1 1 1,1 0-1,-1-1 0,1 1 0,0-1 0,-1 0 0,1 1 0,-1-1 1,1 1-1,0-1 0,-1 0 0,1 0 0,0 1 0,0-1 0,-1 0 1,1 0-1,0 0 0,0 0 0,-1 0 0,1 0 0,0 0 92,11 0-8377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50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9060,'0'0'1105,"0"0"-657,-42 168-208,32-81-160,-2 7-80,9-56-1921,1 2-6131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09:51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6707,'0'0'1473,"0"0"-1185,0 150 64,0-53 640,0 19-223,0 16 63,0 9-336,-10 5-223,-10-12-177,5-11 0,-2-22-80,7-21 48,5-17-64,0-16-2417,2-47-3042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04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17 6147,'0'0'1496,"0"0"-394,0 0 224,0 0-18,0 0-529,-2 0-438,-6 0-248,6 0-189,2 0-82,8 0-116,66 1 302,47 0 192,-48-8-3809,-62 2-108,-10-1 380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05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3618,'0'0'2326,"0"0"-1120,0 0-707,17 1-102,-1 0-313,-7-1-46,0 0 0,0 1 0,0 1 1,0-1-1,0 1 0,0 1 0,0 0 1,-1 0-1,1 0 0,-1 1 1,1 1-39,3 2 126,-1 0 1,0 1 0,0 1-1,-1 0 1,6 6-127,-12-11 45,0 1 1,-1-1-1,1 1 1,-1 0-1,0 0 1,0 0-1,-1 1 1,1-1-1,-1 0 1,0 1-1,-1 0 1,1-1-1,-1 1 1,0 1-46,0 2 148,0 0 1,-1 0 0,0 0-1,0 0 1,-1 0 0,-1 0-1,0 3-148,1-8 95,-1 0 1,0-1-1,1 1 0,-1 0 0,-1-1 0,1 1 1,0-1-1,-1 0 0,0 0 0,0 0 0,0 0 1,0 0-1,0-1 0,-1 1 0,1-1 0,-3 1-95,-117 65 1297,122-67-1413,-1 0-1,1 0 1,0 1-1,-1-1 1,1 0-1,0 1 1,0-1 0,0 1-1,0-1 1,0 1-1,1-1 1,-1 1-1,0 0 1,1-1 0,-1 1-1,1 0 1,-1-1-1,1 1 1,0 0-1,0 0 1,0 0 0,0-1-1,0 1 1,0 0-1,1 0 117,-1 4-1873,0 1-3775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17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515 90 4930,'0'0'1684,"0"0"-489,0 0-600,-21 1-310,-70 5-42,86-5-186,0-1 0,0 1 1,0 0-1,0 0 0,0 0 0,0 1 0,1 0 0,-1 0 1,0 0-1,1 1 0,-1-1 0,1 1 0,0 0 0,-3 3-57,-9 6 150,-7 5 59,2 0 1,0 2-1,1 0 1,0 1-1,2 1 1,1 1-1,0 0 1,2 2-1,0-1 0,2 2 1,1 0-1,1 0 1,-1 5-210,-6 23 128,3 2-1,1 0 1,3 0 0,3 1-1,-2 55-127,8 59 171,2-162-169,2 0-1,-1 0 1,1 0-1,0-1 1,1 1-1,0-1 1,0 1-1,0-1 1,1 0-1,0 0 1,1-1-1,-1 1 1,1-1-1,1 0 1,-1 0-1,1-1 1,1 1-2,17 16 12,2-1 0,0-2-1,17 9-11,-10-8 14,1-1-1,0-1 0,2-2 0,0-2 0,0-1 0,2-2 0,-1-1 0,1-2 0,9-1-13,-6-4 56,29-3-56,-33 0 29,-33-1-33,-1 1-1,0-1 1,0 0 0,0 0-1,0 0 1,0-1-1,0 1 1,0 0-1,0-1 1,0 0 0,-1 0-1,1 0 1,0 0-1,-1 0 1,0-1-1,2-1 5,37-47-27,-33 39 32,11-15 14,-1-2 0,-2 0 1,0-1-1,-2-1 0,-2 0 1,0-1-1,-3 0 0,0 0-19,2-22 86,-2 0-1,-3 0 1,-2-1-1,-2-28-85,0 25 126,-1 32 25,0 0 1,-2 0-1,-1 0 0,-2-10-151,0 23 157,0-1 1,-1 2-1,0-1 0,-5-8-157,-12-27 324,14 25-177,-2 1 1,-1-1-1,0 2 1,-2 0-1,0 0 1,-2 1-1,0 1 1,-1 0-148,3 5 86,-1 0 1,-1 1-1,0 0 1,-1 1 0,0 1-1,-1 0 1,0 1 0,-1 1-1,0 1 1,-3-1-87,4 5 45,-1 0 0,1 2 1,-1 0-1,0 0 0,1 2 0,-1 0 1,-15 3-46,29-3-2,-1 0-2,1 1 1,0 0-1,-1 1 1,1-1-1,0 1 1,0-1-1,0 1 1,0 0-1,0 1 1,0-1-1,0 1 1,1-1-1,-1 1 1,-1 3 3,-9 8 26,0 1-1,-8 13-25,7-9 19,-30 35-22,1-1 26,-34 52-23,66-86-4,1 0-1,1 0 1,1 1 0,0 0 0,1 1 0,2 0 0,0 0 0,1 1 4,-2 31-11,2 1 1,3 0 0,3 23 10,-1-24-41,2-12 39,2 0 0,2 0 0,2 0 0,1-1 1,2 0-1,10 22 2,-17-51-5,1 0 0,0 0 0,1 0-1,0-1 1,0 0 0,1 0 0,1-1 0,0 0 0,0 0 0,1 0-1,0-1 1,0-1 0,0 0 0,1 0 0,1-1 0,-1 0 0,1 0 0,0-1-1,0-1 1,0 0 0,1 0 0,-1-1 0,1-1 0,0 0 0,0-1 0,0 0 5,40 2-50,31-2 50,-40-2 10,-32 0-12,-1 0 0,0-1 0,0 0 1,0 0-1,0-1 0,0-1 0,0 0 1,-1 0-1,0-1 0,0 0 1,0-1-1,0 1 0,-1-2 0,0 1 1,0-1-1,2-3 2,11-12-24,-1-1 0,0-1 1,-2-1-1,14-24 24,-9 10 2,-1-1 1,-3-1-1,-1-1 0,-2 0 1,-3-1-1,0 0 1,-3-1-1,-2-1 1,-2 0-1,-1 0 0,-3-40-2,-1 47-3,0 5 38,-4-30-35,2 53 3,-1-1 1,0 1-1,-1 0 1,0-1-1,0 1 1,-1 0-1,-5-8-3,-9-17 34,-1 2 0,-1 0-1,-2 2 1,-2 0 0,-21-21-34,35 43 25,0 0 1,-1 0-1,-1 1 1,1 0-1,-1 1 1,0 1-1,-8-3-25,-3 0 35,0 2 0,0 0-1,-22-2-34,-1 3 23,-1 2-1,0 2 0,-25 3-22,20-1 5,48 0-6,-1 1-1,0 0 0,0 0 0,1 0 1,-1 1-1,1-1 0,-1 1 0,1 0 1,0 0-1,0 1 0,-1 0 1,2-1-1,-1 1 0,0 0 0,1 1 1,-1-1-1,1 1 0,0-1 0,0 1 1,0 0-1,1 0 0,-1 0 0,1 1 2,-8 14-10,1 0 0,1 0 0,0 1 0,-2 14 10,-23 80-28,-7 60 28,28-106-6,4 1-1,2 1 0,3 18 7,3-53 13,-1-4-15,2 0 0,2 10 2,-2-31-5,1 0 0,1 1 1,-1-1-1,1 0 0,1 0 0,0 0 1,1-1-1,4 8 5,13 17-13,2-1 1,2-1-1,0-1 0,27 22 13,-43-44-7,0-1-1,0-1 1,1 0-1,0 0 0,0-1 1,0-1-1,1 0 0,0 0 1,0-1-1,1 0 1,-1-2-1,1 1 0,-1-1 1,1-1-1,0 0 1,0-1-1,-1 0 0,1-1 1,0-1-1,1 0 8,-6 0-18,1 0 0,-1-1 0,0 0-1,1 0 1,-1-1 0,-1 0 0,1 0 0,-1-1-1,1 0 1,-1 0 0,-1 0 0,6-7 18,14-13-197,-2-2 1,10-15 196,-22 27-114,13-16 38,-2-1 1,-1-2-1,-2 0 1,-1-1-1,-1-1 1,-3 0-1,0-1 1,-3-1-1,-1 0 1,-2-1-1,-1 0 1,-3 0 0,-1-1-1,-1-21 76,-3 27-7,1 5 26,-1 0-1,-2 0 1,0 0-1,-2 0 0,-4-9-18,-5-14 66,7 23-79,-2 0-1,-10-25 14,15 46 76,-1 0-1,0 0 1,0 1 0,-1-1-1,1 1 1,-2 0-1,1 0 1,-1 1-1,0 0 1,-1 0-1,-6-5-75,4 5 225,-41-27 613,45 30-762,1 1 0,-1 0 0,-1 0 0,1 0 0,0 0 0,0 1 0,-1 0-1,1 0 1,0 1 0,-1-1-76,3 31-4914,-2-13-27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44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6467,'0'0'723,"0"0"-291,0 0-237,0 0 16,0 0 122,0 0-151,0 0-181,0 0 1,0 0 0,0 1-1,0-1 1,0 0 0,0 0 0,0 0-1,0 1 1,0-1 0,0 0 0,0 0-1,0 0 1,0 0 0,0 1 0,1-1-1,-1 0 1,0 0 0,0 0-1,0 0 1,0 1 0,0-1 0,0 0-1,0 0 1,1 0 0,-1 0 0,0 0-1,0 0 1,0 1 0,0-1-1,1 0 1,-1 0 0,0 0 0,0 0-1,0 0 1,1 0 0,-1 0 0,0 0-1,0 0 1,0 0 0,0 0-1,1 0 1,-1 0 0,0 0 0,0 0-1,0 0 1,1 0 0,-1 0 0,0 0-1,0 0 1,0 0 0,1 0 0,-1 0-1,0-1 1,0 1-2,157 2 1520,174-4 375,-132-7-948,-168 7-822,0-1 1,21-5-126,-44 7 666,1 0-1,1 0 1,-1 1 0,3 0-666,3 1 394,-15-8 44,0 7-406,0 0-8,0 0-32,0 0-35,18-2-1895,-10 0-1097,0 1-4528,-8 1 3350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47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0 137 2049,'0'0'1403,"0"0"-1104,0 0-238,0 0 86,15 0 35,5 2-121,-5-1 11,0 0 0,0 0 0,0-2 0,0 0 0,2-1-72,21-6 182,27-10-182,27-6 61,44-4 28,150-27-882,-251 50-1851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48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1473,'0'0'7155,"0"0"-5987,0 0-1119,0 0-49,0 0 0,0 0 48,120 20 0,-68-15-16,0-1-16,-7-2 32,-8-2 16,-7 0-64,-10 0-609,-12 0-2384,-8-13-1153,0 0 2865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48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6707,'0'0'1222,"0"0"-891,0 0-51,27 14 11,86 47-35,-102-54-166,-1-1 1,1 1-1,-1 1 1,-1 0-1,0 0 1,0 1 0,0 0-1,-1 0 1,-1 1-1,1 0 1,-2 1-1,1-1 1,-1 1-1,-1 1 1,3 7-91,-5-11 122,0 0 0,-1-1 0,0 1 1,0 0-1,-1 0 0,0 0 0,0 0 1,-1 0-1,0 0 0,0 0 0,-1 0 0,0 0 1,0 0-1,-1 0 0,0 0 0,-1 0 0,1-1 1,-2 1-1,1-1 0,-1 0 0,-4 7-122,4-9 51,3-4-40,-1 0 1,1 1-1,0-1 0,0 0 0,-1 1 0,1 0 1,1-1-1,-1 1 0,0 0 0,0-1 1,1 1-1,-1 0 0,1 0 0,-1 0-11,14-2-8030,-4 0 5738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55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336 131 1249,'0'0'101,"0"0"987,0 0 3245,0 0-1852,3-20-1929,0 5-493,-1 0-1,-1 0 0,-1 0 0,0-5-58,0 18 24,-1 1 1,1 0-1,0-1 1,-1 1 0,1 0-1,-1-1 1,1 1-1,-1 0 1,0 0 0,0 0-1,1 0 1,-1 0-1,0 0 1,0 0 0,0 0-1,0 0 1,0 0-1,0 0 1,0 0 0,-1 1-1,1-1 1,0 0-1,0 1 1,0-1 0,-1 1-1,1 0 1,-1-1-25,-3 0 219,-1 0 0,1 1-1,-1-1 1,0 1 0,-4 0-219,-1 1 405,4-2-189,-16 1 343,1 0 0,-1 1 0,-9 2-559,26-2 85,-1 1 0,1-1 0,-1 1 0,1 0 0,0 1 0,-1 0 1,1 0-1,1 0 0,-1 0 0,0 1 0,1 0 0,0 0 0,-4 4-85,7-5 19,0 0 0,0 0-1,0 0 1,0 0 0,1 0 0,-1 0 0,1 0-1,0 1 1,0-1 0,0 1 0,1-1 0,-1 1-1,1-1 1,0 1 0,0 0-19,-1 9 40,2 0 1,0 0-1,1 6-40,3-2 7,-1-1 1,2 1-1,0-1 1,1-1-1,1 1 1,0-1-1,1-1 1,5 7-8,-4-6 9,0-1 0,-2 1-1,1 1 1,-2-1 0,0 1 0,-1 1 0,-1-1 0,3 16-9,-7-24 1,1 4 4,-1 1 0,0 0 0,-1 10-5,0-20 4,-1 0 0,1 0 0,0 0 0,-1 0 0,0 0 0,0-1 0,1 1 0,-2 0 0,1 0 0,0-1 0,-1 1 0,1-1 0,-1 1 0,0-1 0,1 1 0,-1-1 0,0 0 0,-3 2-4,-7 4 23,-1-1 1,0 0 0,-1 0 0,0-1-1,0-1 1,0-1 0,0 0 0,-1 0-1,0-2 1,0 0 0,-9 0-24,24-2-8,0 0 1,0 0-1,0 0 0,0 0 1,0 0-1,0 0 0,0 0 1,0 0-1,-1 0 0,1 0 1,0 0-1,0 0 0,0 0 1,0-1-1,0 1 0,0 0 1,0 0-1,0 0 0,0 0 1,0 0-1,0 0 0,0 0 1,0 0-1,0 0 0,0-1 1,0 1-1,0 0 0,0 0 1,0 0-1,0 0 0,0 0 1,0 0-1,0 0 0,0 0 1,0-1-1,0 1 0,0 0 1,0 0-1,0 0 0,0 0 1,0 0-1,0 0 0,0 0 1,0 0-1,0-1 0,0 1 1,0 0-1,0 0 0,0 0 1,0 0-1,0 0 0,1 0 1,-1 0-1,0 0 0,0 0 1,0 0-1,0 0 0,0 0 1,0 0-1,0 0 0,0 0 1,0 0-1,1 0 8,0-2-163,3-5-710,1 0-1,0 0 0,1 0 0,0 1 0,5-5 874,23-17-5678,-16 15 1746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42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31 7619,'0'0'1228,"0"0"-716,0 0-24,0 0 1212,0 0-460,0 0-928,-15-5-152,11 3-140,-9-3 82,0 1 0,-1 0 1,1 1-1,-1 0 0,1 1 0,-1 1 0,0 0 0,0 1 0,0 0-102,12 0 13,-1 0-1,1 1 0,0-1 0,0 1 0,0 0 0,0-1 0,0 1 0,0 0 0,0 0 0,0 0 0,0 0 0,0 1 0,0-1 0,1 0 0,-1 1 0,0 0 0,1-1 0,-1 1 0,1 0 0,-1 1-12,0 0 23,1 0 1,0 1-1,-1-1 0,1 0 1,1 1-1,-1-1 0,0 1 1,1-1-1,0 1 0,0-1 0,0 1 1,0 1-24,1 5 41,1 1 0,0-1 0,1 0 0,0-1 0,0 1 0,1 0 0,0-1 0,4 6-41,-1-3 8,0-1 1,-1 1 0,-1 0-1,0 1 1,0-1-1,-1 1 1,-1 0-1,0 0 1,-1 0 0,0 0-1,-1 0 1,-1 0-1,0 1 1,-1 6-9,0-16 9,-1 0 1,1-1-1,0 1 1,-1 0 0,0-1-1,0 1 1,0-1-1,0 0 1,-1 0-1,1 0 1,-1 0-1,0 0 1,0 0-1,0-1 1,0 1-1,0-1 1,-1 0-1,1 0 1,-1 0-1,1 0 1,-1-1-1,-2 1-9,-5 3 37,0-2-1,0 0 1,0 0-1,0-1 0,0 0 1,-1-1-1,-8 0-36,19-8-1139,1 5 863,1 0-1,-1-1 1,0 1 0,1 0-1,-1 0 1,1 0 0,0 0 0,0 0-1,0 0 1,0 0 0,0 0-1,0 0 1,0 0 0,1 1-1,0-2 277,29-24-5846,-16 18 2129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56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121 728 128,'0'0'192,"0"0"88,0 0 120,0 0 209,-21 13 1418,-66 38 2437,74-44-2832,20-9-1339,21-13-279,37-28 1399,45-40-1413,-35 25 444,385-305 1013,-457 360-1448,72-57 347,20-9-356,-70 53 35,1 0 1,1 1-1,1 2 0,0 1 0,28-8-35,-37 16-252,-1 1-1,1 1 1,0 1-1,-1 0 1,1 2-1,12 1 253,-23 1-6003,-7 1 27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57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16,'0'0'7497,"0"0"-4755,0 0-2312,0 0-390,0 0-11,7-4 59,22-11 14,-28 15-102,-1-1 1,0 1 0,1 0-1,-1 0 1,0 0 0,1-1-1,-1 1 1,0 0-1,1 0 1,-1 0 0,0 0-1,1 0 1,-1 0 0,0 0-1,1 0 1,-1 0 0,1 0-1,-1 0 1,0 0-1,1 0 1,-1 0 0,0 0-1,1 0 1,-1 0 0,0 0-1,1 1 1,-1-1 0,0 0-1,1 0 1,-1 0 0,0 1-1,1-1 1,-1 0-1,0 0 1,0 1 0,1-1-1,-1 0 1,0 1 0,0-1-1,3 14 31,-3-10 3,4 52 424,-3 0-1,-3 9-457,2-39 27,-2-7-1,1-1 0,-2 0-1,-1 0 1,0 0 0,-1 0-1,-1 0 1,0-1 0,-3 2-26,9-19-12,0 1 1,0-1-1,0 0 1,0 0-1,0 0 1,0 1-1,-1-1 1,1 0-1,0 0 1,0 0-1,0 1 1,0-1 0,0 0-1,0 0 1,0 0-1,0 1 1,0-1-1,0 0 1,0 0-1,0 0 1,1 1-1,-1-1 1,0 0-1,0 0 1,0 0 0,0 0-1,0 1 1,0-1-1,0 0 1,0 0-1,1 0 1,-1 0-1,0 0 1,0 1-1,0-1 1,0 0-1,0 0 1,1 0 0,-1 0-1,0 0 1,0 0-1,0 0 1,1 0-1,-1 1 1,0-1-1,0 0 1,0 0 11,16-1-103,25-9 273,-34 8-213,10-1 44,-1 0 1,1 1 0,0 1-1,0 1 1,4 0-2,-10 0 0,-9 0 20,0 1 0,0-1 0,0 1 0,0-1 0,0 1 0,0 0 0,0-1 0,0 1 0,0 0 0,0 0 0,-1 0 0,1 1 0,-1-1 0,1 0 0,-1 1 0,1-1 0,-1 1 0,1-1 0,-1 1 0,0 0 0,0-1 0,0 1 0,0 0 0,0 0 0,-1 0 0,1 0 0,0 0 0,-1 0 0,1 1-20,0 1 52,-1-1 0,1 1 1,0-1-1,-1 1 0,0-1 0,0 1 1,0 0-1,0-1 0,-1 1 0,0-1 1,1 1-1,-1-1 0,0 0 0,-1 1 1,1-1-1,0 0 0,-1 0 0,0 1-52,-4 3 166,0-1 0,-1 1 1,0-1-1,0-1 0,-1 1 0,1-1 0,-1-1 0,0 1 0,0-1 0,-2 0-166,-7 4 298,0-2 1,-1 0-1,1-1 1,-15 1-299,-11-3 662,47-16-1127,6 1-451,1 1 0,0 1 0,1 0 0,0 1 0,0 0 0,1 1 0,0 0 0,4-1 916,22-10-3550,1 1 0,16-3 3550,-54 21-57,9-4-318,-1 0 0,0 1 0,1 1-1,9-1 376,6 2-261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57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1 171 976,'0'0'8159,"0"0"-5934,0 0-2206,0 0 93,14-15 69,3-2-120,7-8 70,-1 0 0,8-13-131,-24 29 8,14-18 41,-20 26-52,1-1 0,-1 1 0,0 0 0,0 0 0,1 0 0,-1 0 0,1 0 0,-1 0-1,1 0 1,0 0 0,-1 1 0,1-1 0,-1 1 0,1-1 0,0 1 0,0 0 3,-1 0-2,0 1-1,-1 0 1,1 0 0,-1 0 0,1 0-1,-1 0 1,1 0 0,-1 0 0,0 0-1,0 0 1,1 0 0,-1 1 0,0-1-1,0 0 1,0 0 0,0 0-1,0 0 1,0 0 0,-1 0 2,1 3 13,4 242 273,-13 23-286,6-221-4636,-2-1 1,-10 36 4635,9-64-2316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58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13 240,'0'0'579,"0"0"-173,0 0 50,0 0 1182,0 0 2857,-18-4-2686,18 4-1809,-16-3 163,-1 0 0,0 2-1,-4-1-162,20 2 4,1 0 0,-1 0 0,0 0-1,1 0 1,-1 0 0,1 0 0,-1 1-1,0-1 1,1 0 0,-1 0-1,0 0 1,1 1 0,-1-1 0,1 0-1,-1 0 1,1 1 0,-1-1 0,1 1-1,-1-1 1,1 1 0,-1-1 0,1 0-1,-1 1 1,1-1 0,0 1 0,-1 0-1,1-1 1,0 1-4,0 0 4,-1 0 1,1 1-1,0-1 0,0 0 1,0 0-1,1 0 0,-1 0 0,0 1 1,0-1-1,1 0 0,-1 0 0,1 0 1,-1 0-1,1 1-4,23 33 219,-3-12 23,2 0 0,1-1-1,0-2 1,2 0-1,0-2 1,1-1 0,1-1-1,0-1 1,1-1-1,11 2-241,64 21 433,1-4 0,41 4-433,-66-20-38,81 8 38,-57-16-7982,-79-6 4888,-4 1 495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58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0 124 208,'0'0'398,"0"0"130,3-21 115,1-5-162,2-16 447,-4 8 8228,-3 110-8658,3 99-33,0-138-446,2 0 1,1 0-1,8 24-19,-13-61-1,2 7 9,-1 0 0,2-1-1,-1 1 1,1-1-1,1 2-7,-4-6-9,1-1-1,0 0 0,0 0 0,0 1 0,0-1 0,0 0 0,0 0 0,0 0 1,1 0-1,-1 0 0,0 0 0,1 0 0,-1-1 0,0 1 0,1 0 0,-1-1 1,1 1-1,-1-1 0,1 1 0,-1-1 0,1 0 0,-1 0 0,1 0 0,0 0 10,115 1-965,-113-1 974,-1 1 1,1 0 0,0 0 0,-1 0-1,1 1 1,-1-1 0,1 1 0,-1 0 0,0 0-1,0 0 1,0 0 0,0 0 0,0 1 0,0-1-1,-1 1 1,1 0 0,-1 0 0,0 0-1,0 0 1,0 0 0,0 1 0,0-1 0,-1 0-1,0 1 1,1-1 0,-1 1 0,0 0-1,-1-1 1,1 3-10,0 0 39,0 0 0,0-1 0,0 1-1,-1 0 1,0 0 0,0-1 0,-1 1-1,1 0 1,-1 0 0,0-1 0,-1 1 0,0-1-1,0 1 1,0-1 0,0 1 0,-1-1 0,0 0-1,-3 4-38,1-3 20,-1 0-1,0 0 1,-1 0-1,1-1 1,-1 0-1,0-1 1,0 0-1,-1 0 1,1 0-1,-1-1 0,0 0 1,0 0-1,0-1 1,0 0-1,0-1 1,-1 0-1,0 0-19,9-2-300,-1 0 0,1 0 0,-1 0 0,1-1 0,-1 1 0,1 0 0,0 0-1,0-1 1,-1 1 0,1 0 0,0-1 0,0 1 0,0 0 0,1 0 0,-1-1 0,0 1 0,0 0-1,1-1 301,-1 1-328,1-2 128,0-1 1,0 0-1,1 1 1,-1 0-1,1-1 1,0 1-1,0 0 1,0 0-1,0 0 1,1 0-1,-1 0 1,1 0-1,0 1 1,0-1-1,0 1 0,0 0 1,0 0-1,0 0 200,15-9-512,0 1 0,17-6 512,-24 11-139,17-8 75,0 2 0,1 2 0,0 0 1,1 2-1,-1 1 0,12 1 64,54-1 2238,-94 6-2202,0 1 1,-1-1 0,1 0 0,-1 0-1,1 1 1,0-1 0,-1 0-1,1 1 1,-1-1 0,1 0 0,-1 1-1,1-1 1,-1 1 0,1-1 0,-1 1-1,0-1 1,1 1 0,-1-1 0,0 1-1,1 0 1,-1-1 0,0 1 0,0-1-1,1 1 1,-1 0 0,0-1 0,0 1-1,0 0 1,0-1 0,0 1 0,0 0-1,0-1 1,0 1-37,-1 30 935,1-21-577,-1-2-267,0-1 0,0 1 0,0 0 0,-1-1 0,0 0 0,-1 1 0,0-1 1,0 0-1,0 0 0,-1 0-91,-9 14 118,-1-1 1,-9 10-119,10-13 731,0 0-1,1 1 1,-6 14-731,17-30 65,0-1 1,1 0-1,-1 1 0,0-1 1,1 1-1,0-1 1,-1 1-1,1-1 0,0 1 1,0-1-1,0 1 0,0-1 1,0 1-1,0 0-65,0-1 13,0-1 0,1 1-1,-1 0 1,0-1 0,0 1 0,1 0-1,-1-1 1,1 1 0,-1-1 0,1 1-1,-1-1 1,1 1 0,-1-1 0,1 1-1,-1-1 1,1 1 0,-1-1-1,1 0 1,0 1 0,-1-1 0,1 0-13,4 1-17,0 0 0,0 0 0,0 0 0,0-1 0,0 0 0,0 0 0,3 0 17,4 0 91,-2-1-32,0 0-1,1 0 1,-1-1-1,0 0 1,0-1 0,0 0-1,0 0 1,6-4-59,14-8-1250,-1-1 1,1-3 1249,-14 9-1024,0 0 0,0 1-1,1 0 1,0 2 0,0 0 0,1 1 0,0 0 0,7 0 1024,-25 6-21,-1 0 0,1 1 1,0-1-1,0 0 0,0 0 0,0 1 1,-1-1-1,1 0 0,0 0 0,0 1 1,0-1-1,0 0 0,0 0 0,0 1 1,0-1-1,0 0 0,0 0 0,0 1 1,0-1-1,0 0 0,0 1 0,0-1 1,0 0-1,0 0 0,0 1 1,0-1-1,0 0 0,0 0 0,0 1 1,1-1-1,-1 0 0,0 0 0,0 1 1,0-1-1,0 0 0,1 0 0,-1 1 1,0-1-1,0 0 0,0 0 0,1 0 1,-1 0-1,0 1 0,0-1 0,1 0 1,-1 0-1,0 0 0,1 0 0,-1 0 1,0 0-1,0 0 0,1 0 1,-1 0-1,0 0 0,0 0 0,1 0 1,-1 0-1,0 0 0,1 0 0,-1 0 1,0 0-1,0 0 21,-18 13-307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0:59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48,'0'0'141,"0"0"108,0 0 1434,0 0 3749,0 0-3485,16 20-1643,211 280 2637,-130-154-1938,-17-24-324,5-3 0,38 36-679,-61-86 179,9 2-179,-47-49-5,1-1 0,0-1 0,1-2 1,29 16 4,-29-19-1238,-21-12-3789,-5-3-2645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00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57 128,'0'0'283,"0"0"328,0 0 1206,0 0 3276,0 0-2498,0-10-1984,2-27-536,-2 28 5,5 380 897,0-142-2437,0-259 313,-5 16 1137,0 4 23,0-1 1,0 1-1,1-1 1,0 1 0,1 0-1,1-6-13,-2 14 13,0-1-1,0 1 0,0-1 1,1 1-1,-1 0 1,1-1-1,-1 1 0,1 0 1,0 0-1,-1 0 0,1 0 1,0 0-1,0 1 1,1-1-1,-1 1 0,0-1 1,0 1-1,1 0 1,-1 0-1,1 0 0,-1 0 1,1 0-1,-1 0 0,1 1 1,0-1-1,-1 1 1,3 0-13,3-1 37,1 0 0,0 1 0,-1 0 0,1 1 1,0 0-1,-1 1 0,1-1 0,-1 1 0,1 1 1,4 2-38,-9-3 16,0-1-1,-1 1 1,1 0 0,-1 1 0,0-1 0,0 0 0,0 1 0,0 0 0,0 0 0,-1 0 0,1 0 0,-1 0 0,1 0 0,-1 1 0,-1-1 0,1 1 0,0-1 0,-1 1 0,1 0 0,-1 0 0,0 0 0,-1 0 0,1 0 0,0 1-16,0 1 48,-1-1 0,1 0 1,-1 0-1,0 0 1,0 0-1,-1 1 0,1-1 1,-1 0-1,0 0 0,0 0 1,-1 0-1,0 0 1,0 0-1,0-1 0,0 1 1,-1 0-1,1-1 1,-1 0-1,-1 0 0,1 0 1,0 0-1,-5 3-48,-7 7 362,-1-2 0,-1 0 0,0 0 0,-1-2 0,0 0 1,0-2-1,-15 6-362,46-23-5318,15-15 2031,-8 7 1065,-5 5-125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00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38 832,'0'0'497,"0"0"647,0 0 2455,0 0-331,0 0-3202,0-1 1,0 1-1,0-1 0,0 0 0,0 1 0,0-1 0,0 1 1,0-1-1,0 1 0,0-1 0,1 0 0,-1 1 0,0-1 1,0 1-1,1-1 0,-1 1 0,0-1 0,1 1 0,-1-1 1,0 1-1,1-1 0,-1 1 0,0 0 0,1-1 0,0 1-66,6-4 1,1 0 0,1 1 0,-1 0-1,0 0 1,1 1 0,-1 0 0,1 1-1,0 0 1,0 0 0,-1 1 0,1 0 0,0 0-1,0 1 1,5 1-1,-12-1-3,0 0 1,-1 0-1,1 0 1,0 0-1,-1 0 0,1 1 1,-1-1-1,1 1 1,-1-1-1,1 1 0,-1-1 1,0 1-1,0 0 1,0-1-1,0 1 0,0 0 1,0 0-1,-1 0 0,1 0 1,-1 0-1,1 0 1,-1 0-1,0 0 0,1 0 1,-1 1 2,1 12 56,0 0 0,-1-1-1,-1 7-55,0-1 71,-7 112-9,11-74 214,-1-45 2,-1-1 0,0 1 0,-1-1-1,-1 1 1,0-1 0,0 0 0,-1 1 0,-1-1-1,0 0 1,-1 0 0,-3 7-278,1-6-500,-23 40 1651,9-33-2750,19-19 1146,-1 0-1,1 0 0,-1 0 1,0-1-1,1 1 0,-1 0 0,0-1 1,1 1-1,-1-1 0,0 1 1,0-1-1,1 0 0,-2 0 454,-5 0-5773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09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8292,'0'0'509,"0"0"-437,0 0-37,0 0-11,0 0-8,16 10 3,51 27 15,-51-28 71,-31-9 569,-114 0 354,129 0-1068,6 0-126,122 0 260,-128 0-73,0 0 48,0 0 62,0 0 18,-18 0 481,13 0-519,8 0-147,18 0-730,-2 0-3617,-6 0-2239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12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5330,'0'0'537,"0"0"-404,0 0-5,0 0 187,0 0-11,0 0-109,0 0 40,21 13 320,-4-3-359,1 1 1,-2 1-1,16 13-196,-30-22 37,0-1 1,1 1-1,-1 0 0,-1 0 1,1 0-1,0 0 0,-1 0 0,1 0 1,-1 1-1,0-1 0,0 1 0,0-1 1,-1 0-1,1 1 0,-1-1 1,0 4-38,0 3 116,-1-1 1,0 1 0,-1-1 0,-2 9-117,2-11 62,-7 25 457,-2-1-1,-10 22-518,12-33 240,1-1 1,0 1-1,2 1 0,0-1 0,2 1 0,0 0 1,1 0-1,1 2-240,2-22 0,0 1 0,0-1 1,0 0-1,0 1 0,0-1 1,0 0-1,0 0 0,0 1 1,1-1-1,-1 0 0,0 0 1,1 0-1,-1 1 0,1-1 1,-1 0-1,1 0 0,0 0 1,0 0-1,-1 0 0,1 0 0,0 0 1,0 0-1,0 0 0,0-1 1,0 1-1,2 0-11,0 0-1,0 0 1,0 0 0,0-1 0,-1 0 0,1 1-1,0-1 1,0 0 0,2-1 11,-2 1-9,6 0-127,0-1 0,0 0 0,0-1-1,0 0 1,-1-1 0,1 0 0,-1 0 0,0 0-1,0-1 1,0-1 0,0 1 0,-1-1-1,1 0 1,3-4 136,15-14-1767,-1-2 0,-1 0-1,3-7 1768,7-6-1776,-4 5-17,-22 18 267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43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360 9 7331,'0'0'2116,"0"0"-275,-27-3-577,-86-2 102,108 4-1280,0 1 0,0 1-1,0-1 1,0 1 0,0 0 0,0 0-1,0 0 1,0 0 0,1 1-1,-1 0 1,0 0 0,1 1 0,-1-1-1,1 1 1,0 0 0,0 0-1,0 0 1,0 1 0,1-1 0,-1 1-1,1 0-85,-2 1 79,-7 9 39,1-1 1,0 1 0,2 1 0,-1 0 0,2 0 0,0 1 0,0 0-1,2 1 1,0-1 0,-1 10-119,1 0 66,1 0-1,1 1 1,1-1-1,1 1 1,2 0 0,2 17-66,-1-36 5,0 0 0,1 0 0,0 0 0,0 0 0,1 0 0,0-1 0,0 1 0,1-1 0,0 1 0,0-1 0,1-1 0,0 1 0,0-1 0,1 1 0,-1-2 0,1 1 0,1 0 0,-1-1 0,1-1 0,0 1-1,0-1 1,0 0 0,8 3-5,4 1-6,1-1 0,-1 0-1,1-1 1,1-2 0,-1 0-1,1-1 1,-1-1 0,22 0 6,-26-2 4,2 0-646,-1 0-1,1-1 0,0-2 643,-14 3-437,-1-1 1,1 1-1,-1-1 1,1 0-1,-1 0 1,0-1-1,1 1 1,-1-1-1,0 0 1,0 1-1,0-1 1,0-1-1,-1 1 1,1 0-1,0-1 1,0-1 436,-2 3-337,0 0 1,-1 0 0,1 0-1,0 0 1,-1 0 0,1-1-1,-1 1 1,0 0 0,1 0-1,-1 0 1,0 0 0,0-1-1,0 1 1,0 0 0,0-1 336,0-14-2722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13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2401,'0'0'4039,"0"0"-2998,0 0-524,22-9 137,73-30-112,-90 37-504,0 0 1,1 0 0,-1 1 0,0 0 0,1 0 0,-1 0 0,0 1 0,1-1 0,-1 1 0,1 1 0,-1-1 0,0 1 0,3 0-39,-6 0 33,1 0 1,-1 0 0,0 0 0,1 1-1,-1-1 1,0 0 0,0 1-1,0 0 1,0-1 0,0 1-1,0 0 1,0 0 0,-1 0-1,1 0 1,-1 0 0,1 1-1,-1-1 1,0 0 0,0 1-34,3 8 160,-1 1 0,-1 0 0,0 0 0,0-1 0,-2 1 0,1 0 0,-1 0 0,-2 11-160,2-19 47,-3 18 138,0-1 0,-1 0 1,-2 0-1,0-1 1,-1 1-1,-9 18-185,7-20 223,1 0 1,2 1-1,-1 0 1,2 0-1,1 0 0,1 0 1,-1 21-224,4-38 14,0 0 0,0 0 0,1 0 1,-1 0-1,1 0 0,0 0 0,-1-1 1,2 1-1,-1 0 0,0 0 0,0-1 1,1 1-1,-1-1 0,1 1 1,0-1-1,0 0 0,0 0 0,0 1 1,0-1-1,1-1 0,-1 1 0,0 0 1,1-1-1,0 1 0,-1-1 0,1 0 1,0 1-1,2-1-14,9 4 9,0-2-1,1 0 1,0 0 0,-1-1-1,7-1-8,-12 0 14,69 3 117,10-4-131,51 2-5606,-98 3 1442,-34 0 317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15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94 352 128,'0'0'83,"0"0"26,0 0 51,0 0-40,0 0 24,-6 0 27,-17 0-62,17 0-69,6 0 25,0 0 81,-3 10 633,-5 24-481,-6 21-1163,0-32 2906,13-21-1422,-1 0 0,0-1 0,0 1 0,1 0 0,-1-1 1,-1 0-1,1 1 0,0-1 0,-1 0-619,13-7 263,0-2 1,0 1-1,0-1 0,-1-1 0,-1 0 0,5-5-263,10-10 121,14-14-37,47-46 100,-70 72-167,0 0 1,1 1-1,0 1 0,1 1 0,4-3-17,-17 10-3,0 1 0,0 0 0,0-1 0,0 1 0,0 0 0,0 1-1,0-1 1,0 0 0,0 1 0,0 0 0,1 0 0,1 0 3,-3 0-1,-1 1 1,0-1 0,0 1-1,1 0 1,-1-1-1,0 1 1,0 0 0,0 0-1,0 0 1,1 0 0,-2 0-1,1 0 1,0 0 0,0 0-1,0 0 1,0 1-1,-1-1 1,1 0 0,0 1-1,-1-1 1,1 0 0,-1 1-1,0-1 1,1 0 0,-1 1-1,0-1 1,0 1-1,0 0 1,4 39 95,-2 0 0,-1 0 0,-2 0-1,-2 0-94,-2 7 86,-3 0-1,-2 4-85,2-13-27,2 0-1,1 0 0,1 20 28,4-57-207,0 0-1,0 0 1,0-1 0,0 1-1,0 0 1,0 0-1,1-1 1,-1 1 0,1 0-1,-1-1 1,1 1-1,0 0 1,0 0 207,0-1-174,-1-1 0,1 0 0,0 1 0,0-1 0,-1 0 0,1 1 0,0-1 0,0 0 0,-1 0 0,1 1 0,0-1 0,0 0 0,0 0 0,0 0 0,-1 0 0,1 0 0,0 0 0,0-1 0,0 1 0,-1 0 0,1 0 0,0 0 0,0-1 0,0 1 0,-1 0 0,1-1 0,0 1 0,-1-1 0,2 0 174,3-2-195,0-1 0,0 0 0,-1 0 0,1-1-1,-1 1 1,0-1 0,0 0 0,0 0 0,-1 0 0,1-1-1,0-2 196,4-5-131,48-76-303,158-236-416,-191 288 932,18-35-82,-24 40 72,1 0-1,2 1 1,3-1-72,-17 24 26,1 0 0,0 0 1,0 0-1,1 1 1,0 1-1,1-1 0,-1 1 1,1 1-1,1-1-26,-10 6 16,0 0 0,1 0 0,-1 0 0,1 0 0,-1 0 0,1 0 0,-1 0 0,0 0 0,1 0 0,-1 0 0,1 0 0,-1 1 0,0-1 0,1 0 1,-1 0-1,0 0 0,1 0 0,-1 1 0,1-1 0,-1 0 0,0 0 0,0 1 0,1-1 0,-1 0 0,0 1 0,1-1 0,-1 0 0,0 1 0,0-1 0,0 0 0,1 1 0,-1-1 0,0 1 0,0-1 0,0 0 0,0 1 0,0-1 0,0 1 0,0-1 0,0 1 0,0-1 0,0 0 0,0 1 0,0-1 1,0 1-1,0-1 0,0 1-16,0 27-75,-1-23 143,2-2-65,-1-1 0,0 0 0,0 0 0,0 0 0,0 1 0,0-1 0,-1 0 0,1 0 0,-1 0 0,1 1 0,-1-1 0,0 0 0,0 0 0,0 0 0,0 0-1,0 0 1,0 0 0,0-1 0,-1 1 0,1 0 0,-1-1 0,1 1 0,-1-1 0,0 1 0,1-1 0,-1 0 0,-2 2-3,3-3-1,1 1 0,0-1 0,-1 1 0,1 0 1,-1-1-1,1 1 0,0 0 0,0-1 0,-1 1 0,1 0 0,0-1 0,0 1 0,0 0 0,0-1 0,0 1 0,0 0 1,0 0-1,0-1 0,0 1 0,0 0 0,0 0 1,1 3-10,-1-4-12,0 0-23,0 0-30,0 0-58,0 0-19,0 0 37,17-26 267,-17 25-133,1-1 4,0 1 0,-1-1 0,2 0 0,-1 0 0,0 1 0,0-1 0,0 1 0,1-1 0,-1 1 0,1-1 0,-1 1 0,1 0 0,-1 0 0,1 0 0,0 0 0,0 0-1,0 0 1,-1 0 0,1 0 0,0 1 0,0-1 0,0 1 0,1-1-23,-3 1 78,0 0 124,0 0 62,26-1-401,-22 0 3314,-3 1 3433,-10 0-6439,-1-1 0,1 2-1,-1-1 1,1 2 0,0-1 0,0 1-1,-1 0 1,1 1 0,1 0 0,-1 1-1,0-1 1,1 2 0,0-1 0,0 1-1,-5 4-170,3-1 111,-1 1 0,1 0 0,1 1 0,0 0 0,0 0 0,1 1 0,1 0 0,0 1 0,-2 3-111,5-8 21,1 1-1,0-1 1,0 0 0,1 1-1,0-1 1,0 1-1,1 0 1,0 0 0,0 0-1,1-1 1,0 1-1,0 0 1,1 0 0,0 0-1,0 0 1,2 4-21,-2-10 0,-1-1 0,1 1 1,0 0-1,0 0 0,0-1 0,0 1 1,0-1-1,1 1 0,-1-1 0,0 1 1,1-1-1,-1 0 0,1 0 0,0 0 1,-1 0-1,1 0 0,0 0 1,-1 0-1,1 0 0,0 0 0,0-1 1,0 1-1,0-1 0,0 0 0,7 2-1,1-1 0,-1 0 0,1-1 0,4 0 1,-3 0-2,-1-1-3,0 0 0,1-1 0,-1 0 1,0 0-1,0-1 0,0-1 0,0 0 0,0 0 1,-1-1-1,0 0 0,0 0 0,0-1 0,6-6 5,15-12-117,-2-1 0,-2-2 0,5-7 117,-31 34-7,22-23-347,-2 0 0,-1-1-1,0-1 1,9-19 354,-27 42 117,-1 2 270,0 24 747,-2 18-955,-2 0 1,-3 6-180,-4 46 44,7 19 5,3-52-8,-6 38-41,5-81 16,-1 0 1,-1 1 0,-1-2 0,0 1 0,-1-1 0,-1 0 0,-5 8-17,6-16 23,0 1 1,0-1-1,-1-1 1,-1 1-1,1-1 1,-1 0-1,-1-1 1,1 0-1,-1 0 1,-1-1-1,1 0 1,-1-1-1,0 0 1,-2 0-24,-4 2-10,-1-1 1,0-1-1,0 0 1,-1-2-1,1 0 1,-1 0 0,0-2-1,-7 0 10,5-2-1768,-20 2-10425,30 1 10240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16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1 768,'0'0'2007,"0"0"1890,0 0-2219,0 0-1117,0 0-166,0 0 85,-25 0 2252,-3 9 341,25-7-3063,-1-1 0,1 1 0,-1 0 1,1 0-1,0 0 0,-1 0 0,1 1 0,0 0 0,1-1 0,-1 1 0,0 0 0,1 0 1,0 0-1,-1 0 0,1 1 0,1-1 0,-1 1 0,0-1 0,1 1 0,0 0 0,-1-1 1,1 3-11,-2 9 6,1 0 1,1 1 0,0-1 0,0 1 0,2 0-7,-1 2 13,0-1 0,1 1 0,0 0 1,1 0-1,1-1 0,1 1 1,1-1-1,0 0 0,1 0 1,5 9-14,37 66 13,-23-46 10,-2 1-1,9 28-22,-29-61 13,1 0 0,-2 0-1,1 1 1,-2-1-1,0 1 1,-1-1-1,-1 12-12,0-21 4,1 1 0,-1-1 0,0 0 0,0 0 0,0 0 1,-1 0-1,0 0 0,0-1 0,0 1 0,0 0 0,-1-1 0,0 0 0,0 1 0,-2 1-4,-1 1 7,-1-1-1,0 0 1,0 0 0,0 0 0,0-1 0,-1 0 0,0-1-1,-3 2-6,-4 1 13,-1-1 0,0 0 0,-1-1 0,1-1-1,-1 0 1,0-1 0,0-1 0,-16 0-13,11-2 2,22 0-2,0 0 0,0 0-1,-1 0 1,1 0-1,0 0 1,0 0-1,-1 0 1,1 0-1,0 0 1,0 0-1,0 0 1,-1 0-1,1 0 1,0 0-1,0 0 1,-1 0-1,1-1 1,0 1-1,0 0 1,0 0-1,-1 0 1,1 0-1,0 0 0,0 0 1,0-1-1,-1 1 1,1 0-1,0 0 1,0 0-1,0 0 1,0-1-1,0 1 1,0 0-1,-1 0 1,1 0-1,0-1 1,0 1-1,0 0 1,0 0-1,0-1 1,0 1-1,0 0 1,0 0-1,0-1 0,0 1 1,0 0-1,0 0 1,-1-11-5,1 0 0,0 1 0,1-1 0,0 0 0,0 1 0,2-1 0,-1 1 0,1-1 0,0 1-1,1 0 1,2-4 5,12-22 88,1 1 1,11-15-89,41-55 75,34-35-75,6-7 18,-109 144-5,0 0 1,0 0-1,0 0 0,0 0 1,-1 0-1,1 0 0,-1 0 1,0-1-1,0-2-13,0 5 16,-1 0 0,0 1 1,0-1-1,-1 0 0,1 0 0,0 0 0,0 0 0,0 0 1,-1 0-1,1 0 0,0 1 0,-1-1 0,1 0 0,0 0 1,-1 0-1,1 1 0,-1-1 0,0 0 0,1 1 0,-1-1 1,1 0-1,-1 1 0,0-1 0,0 1 0,1-1 0,-1 1 1,0-1-1,0 1 0,0 0 0,1-1 0,-1 1 1,-1 0-17,-24-13 283,25 12-453,0 0 1,0 0-1,0 0 1,1 0-1,-1 0 1,0 0 0,0 0-1,1 0 1,-1 0-1,1 0 1,-1 0-1,1 0 1,-1 0 0,1 0-1,0-1 1,-1 1-1,1 0 1,0 0 0,0-1-1,0 0 170,0-3-7702,-3 4 1723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45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1 128,'0'0'568,"0"0"1198,0 0 1295,0 0-1696,0 0-887,0 0 45,0 0 83,0 0-49,0 0-194,0 0-128,1 7 50,1 15-243,-2 1 0,0-1 0,-2 1-1,0-1 1,-1 1 0,-2-1 0,-3 9-42,-10 67 193,13-48-644,3 43 451,2-93-1849,-2 1-2014,-5-6 3228,-4-11-161,1 0-1,1-1 1,0-1 0,-2-8 796,0 3-219,0 0 0,-7-9 219,15 27 44,-1 1 0,1-1 0,0 1 0,-1 0 0,0 0 0,0 0 0,-3-2-44,6 6 77,0-1 0,0 1 0,1-1 0,-1 1 0,0-1 0,0 1 0,0 0 0,0 0 0,0-1 0,1 1 0,-1 0 0,0 0 0,0 0 0,0 0 0,0 0 0,0 0 0,0 0 0,0 0 0,1 0 1,-1 1-78,-1-1 170,1 1 0,0 0 0,0-1 1,0 1-1,0 0 0,0 0 1,0 0-1,0 0 0,0 0 1,1 0-1,-1 0 0,0 0 1,1 0-1,-1 1 0,1-1 1,-1 0-1,1 0 0,-1 1-170,-3 10 318,1 1 0,0 0-1,0 0 1,1 0 0,1 0-1,0 7-317,1 17 1165,4 26-1165,-4-57 49,1 0 1,0-1-1,0 1 1,1 0-1,-1-1 1,1 1-1,1-1 1,-1 0-1,1 1 0,-1-1 1,2 0-1,-1-1 1,0 1-1,1 0 1,0-1-1,0 0 0,0 0 1,1 0-1,-1-1 1,1 1-1,0-1 1,0 0-1,0 0 1,1-1-1,-1 0 0,0 1 1,1-2-1,0 1 1,-1-1-1,1 0 1,0 0-1,0 0-49,0-1 24,0 1 1,0-1-1,1 0 0,-1-1 0,0 0 1,0 0-1,0 0 0,0 0 1,0-1-1,0 0 0,0-1 0,0 1 1,-1-1-1,1 0 0,-1 0 0,0-1 1,0 1-1,0-1 0,0-1 1,3-3-25,20-23-20,-2-1 0,-1-1 0,4-9 20,20-28-2179,-34 51-737,1 0 0,6-5 2916,-18 20-1614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45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0 896,'0'0'6206,"0"0"-4480,0 0-1499,0 0-75,0 0-40,0 23-3,0 152 89,1-133-196,0-20-464,-1 0 1,0 0 0,-3 6 461,3-26-187,0-1 0,0 0 0,-1 0 0,1 0 1,0 0-1,-1 0 0,1 0 0,-1 0 0,1 0 0,-1 0 0,1-1 1,-1 1-1,0 0 0,1 0 0,-1 0 0,0-1 0,0 1 1,0 0-1,0-1 0,1 1 0,-1-1 0,0 1 0,0-1 0,0 1 1,0-1-1,-1 1 187,-27 1-2546,25-2 2141,-9 0-30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4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0 736,'0'0'5155,"0"0"-3699,0 0-879,-2 121-241,2-80 496,17-6 65,6-6-225,1-6-240,1-8-192,8-10-80,-4-5-144,4 0 48,4-16 64,0-24-96,3-16-32,-5-2-2017,-8 6-2897,-22 37 2273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48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6 172 6931,'0'0'1785,"0"0"-814,0 0-408,0 0 264,0 0-5,0 0-409,-5 3-71,79-4 306,0-4 0,33-6-648,5-5 109,-26 6-39,1-5-1,60-19-69,-95 18 29,1 2-1,0 3 0,0 2 0,56-2-28,7 10 44,-46 2 4,1-4 1,11-4-49,-20 0 36,0 4 1,0 2-1,40 5-36,253 5 38,-316-9-36,0 1 29,27 6-31,5 1-15,65-2 58,46 3 29,-110-2 155,23-3-227,24 7 1174,-92-5-1045,-22-4-109,-1-1 0,0 1 0,0-1 0,1-1 0,-1 1 0,0-1 0,2 1-20,-6-1-13,1-1 0,-1 1 0,0 0 0,1 0 0,-1 0-1,0-1 1,1 1 0,-1 0 0,0 0 0,1-1 0,-1 1 0,0 0 0,1-1-1,-1 1 1,0 0 0,0-1 0,0 1 0,1 0 0,-1-1 0,0 1 0,0-1-1,0 1 1,0 0 0,0-1 0,0 1 0,0-1 0,0 1 0,0-1 0,0 1-1,0-1 14,1-17-4484,-1 14 660,0-1-2019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51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17 144,'0'0'32,"0"0"27,0 0 160,0 0 239,0 0 36,0 0-8,0 0 1000,4-3 2270,10-9-2545,-13 12-1200,-1 0 0,0 0 1,0 0-1,0 0 0,0 0 0,0 0 0,0 0 0,0-1 1,1 1-1,-1 0 0,0 0 0,0 0 0,0 0 0,0 0 0,0 0 1,0 0-1,1 0 0,-1 0 0,0 0 0,0 0 0,0 0 0,0 0 1,1 0-1,-1 0 0,0 0 0,0 0 0,0 0 0,0 0 1,0 0-1,1 0 0,-1 0 0,0 0 0,0 0 0,0 0 0,0 0 1,0 0-1,1 0 0,-1 0 0,0 1 0,0-1 0,0 0 0,0 0 1,0 0-1,0 0 0,0 0 0,1 0 0,-1 0 0,0 1 1,0-1-1,0 0 0,0 0 0,0 0 0,0 0 0,0 0 0,0 1 1,0-1-1,0 0 0,0 0 0,0 0 0,0 0 0,0 1 0,0-1 1,0 0-1,0 0 0,0 0 0,0 0 0,0 0 0,0 1 1,0-1-12,0 2 175,41 216 2271,-34-184-2503,-2 1 0,-2 0 1,-1 1 56,-1 23-5889,-1-58 5817,0-1 0,0 0 0,0 0-1,0 1 1,0-1 0,0 0 0,0 0-1,-1 1 1,1-1 0,0 0 0,0 0 0,0 0-1,0 0 1,-1 1 0,1-1 0,0 0-1,0 0 1,0 0 0,-1 0 0,1 0 0,0 1-1,0-1 1,-1 0 0,1 0 0,0 0-1,0 0 1,0 0 0,-1 0 0,1 0 0,0 0-1,0 0 1,-1 0 0,1 0 0,0 0-1,0 0 1,-1 0 0,1 0 0,0 0 0,0-1-1,-1 1 73,0 0-472,-7 0-1508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1:52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2 124 144,'0'0'896,"0"0"1065,0 0 2895,0 0-2631,0 21-1142,-2 66-541,2-82-485,0 0 0,0 1-1,1-1 1,0 0 0,0 0 0,1 5-57,-1-9 16,-1 1-1,1-1 0,-1 0 1,1 1-1,0-1 1,0 0-1,-1 0 1,1 1-1,0-1 0,0 0 1,0 0-1,1 0 1,-1 0-1,0 0 1,1 0-16,1 0 15,1 0-1,-1 0 1,1 0 0,0 0 0,-1-1 0,1 0 0,0 1 0,-1-1 0,1-1 0,0 1 0,-1-1 0,4 0-15,-2 0 8,0-1 0,-1 1-1,1-1 1,0 0 0,-1 0 0,0 0 0,0-1-1,1 0 1,-1 0 0,-1 0 0,1 0 0,0 0 0,-1-1-1,0 0 1,1 0-8,12-16 75,-1-1 0,6-11-75,-6 8 35,20-31-1002,-22 32-2016,1 1 1,2 1 0,9-11 2982,-23 30-2303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2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56 10917,'0'0'667,"0"0"-368,0 0-374,0 0 179,33 1 184,5 1-199,-7 0-16,1-1-1,0-1 0,0-2 1,0-1-1,8-3-72,44-11 150,-36 7-34,1 2-1,-1 1 0,30 2-115,-78 5 224,-27-2-49,1 1 0,-1 1-1,0 1-174,-26 1 26,-87-3 95,-152 2 929,285-1-983,-12 4 173,18-3-269,7-1-65,258 0 89,-263 0 72,-9-2-30,0 1 1,0 1 0,0 0 0,0 0 0,0 0-1,-2 1-37,-11 1 24,-64 9-10,85-11-60,5 0-74,327 0 6,-331 0 146,-5 0 66,-43 2-34,1 3-1,-25 6-63,25-4 209,0-1 0,-25-1-209,187-9-30,0-4 1,47-12 29,-245 11 696,52 5-1504,38 4-3029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43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1217,'0'0'9716,"0"0"-7395,0 0-800,0 0-801,0 0-464,0 0-256,0 0-96,13-14 96,51 25 32,13 5 32,5-2-16,5-1-16,-5-6-32,-59-7-3729,-6 0-3795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3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 5859,'0'0'2721,"0"0"-544,0 0-560,0 0-177,0 0-751,-30 152-305,-10-65-176,3 0-176,7-8-32,22-59 0,3-7-2897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4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466 20 6067,'0'0'2025,"0"0"-1126,0 0-472,0 0 237,-28-4 182,-89-9 18,110 12-776,-1 0 0,0 1 0,0-1 1,1 2-1,-1-1 0,0 1 0,0 0 0,1 1 0,-1 0 0,1 0 0,-1 0 0,1 1 0,0 1 1,0-1-1,0 1 0,0 0 0,1 0 0,0 1 0,-1 0 0,0 2-88,1-1 23,1 1-1,0 0 1,1 0 0,0 0-1,0 0 1,0 1-1,1-1 1,0 1 0,1 0-1,0 0 1,0 0-1,0 0 1,1 0 0,0 1-1,1-1 1,0 4-23,0-3 11,-1-1-8,1 0-1,0 0 1,0-1-1,1 1 0,0 0 1,0-1-1,1 1 0,0-1 1,0 1-1,1-1 1,0 0-1,0 0 0,3 5-2,37 42 1,-32-42-9,-1 0 0,-1 1 0,0 0 0,0 0-1,-1 1 1,1 4 8,-8-15 8,0-1 0,0 0-1,-1 0 1,1 1-1,-1-1 1,1 0 0,-1 1-1,0-1 1,0 1 0,0-1-1,0 0 1,0 1-1,0-1 1,-1 1 0,0-1-1,1 0 1,-1 1 0,0-1-1,0 0 1,0 0-1,0 0 1,0 0 0,-1 0-1,1 0 1,0 0-1,-1 0 1,0 0 0,1-1-1,-1 1 1,0 0 0,0-1-1,0 0 1,0 1-1,-1-1-7,-10 6 49,1-1 0,-1-1 0,0 0 0,0-1 0,-11 2-49,1 0 57,0 2-30,11-4-106,-1 0 0,-1 0 0,1-2 0,0 1-1,-13 0 80,26-3-2723,0 0-2429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5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0 786 8212,'0'0'429,"0"0"-274,24-13-86,-19 10-62,65-35 288,45-35-295,45-38 1189,197-135 480,-177 131-1219,9 6-450,-161 94 46,1 1 1,1 1-1,0 2 1,1 1-1,20-4-46,-44 13-1176,-7 1-4720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6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7764,'0'0'1848,"0"0"-802,0 0-731,0 0-313,0 0 1,0 0-1,0 0 0,0 0 1,0 0-1,0 0 0,0 1 1,0-1-1,1 0 0,-1 0 0,0 0 1,0 0-1,0 0 0,0 0 1,0 0-1,0 0 0,0 0 1,0 1-1,1-1 0,-1 0 1,0 0-1,0 0 0,0 0 1,0 0-1,0 0 0,1 0 0,-1 0 1,0 0-1,0 0 0,0 0 1,0 0-1,0 0 0,1 0 1,-1 0-1,0 0 0,0 0 1,0 0-1,0 0 0,0 0 1,0-1-1,1 1 0,-1 0 0,0 0 1,0 0-1,0 0 0,0 0 1,0 0-1,0 0 0,0 0 1,0 0-1,1-1 0,-1 1 1,0 0-1,0 0 0,0 0 1,0 0-1,0 0 0,0 0 0,0-1 1,0 1-3,5 8 126,-1 1-1,0-1 1,-1 1 0,0 0 0,0 0-1,-1 0 1,0 1 0,0-1 0,0 9-126,1 27 434,-2 22-434,-1-58 2,0 103 249,-1-100-244,2-4-358,10-7 121,0-1 345,95 0-67,-104 0-43,0 0-1,-1 0 0,1 0 0,0 0 0,-1 0 1,1 1-1,0-1 0,-1 0 0,1 1 0,-1 0 1,1-1-1,0 1 0,-1 0 0,0 0 0,1 0 1,-1 0-1,1 0 0,-1 0 0,0 0 0,0 0 1,0 0-1,1 1 0,-1-1 0,-1 1 0,1-1 1,0 0-1,0 1 0,0-1 0,-1 1 0,1 1-4,1 4 42,-1 0 0,0 0 0,0 1-1,-1-1 1,0 1 0,0 3-42,0 3 64,-1-8-11,0 0 0,0-1 0,-1 1 1,0 0-1,0 0 0,0-1 1,-1 1-1,1-1 0,-1 0 0,-1 0 1,1 0-1,-1 0 0,0 0 1,0-1-1,0 1 0,0-1 1,-1 0-1,0-1 0,-3 3-53,-3 2 176,0-1 0,-1 0 0,0 0 0,0-1 0,-1 0 0,0-1-1,0-1 1,-5 1-176,-27-2 59,45-7-531,0 0 360,1 0 1,0-1 0,-1 1-1,2 0 1,-1 0-1,0 0 1,1 0 0,0 0-1,0 0 1,0 0-1,0 1 1,1-1 0,0-1 111,5-4-1433,0-1 0,1 2 0,0-1 1,5-3 1432,0 0-6347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6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8980,'0'0'1521,"0"0"-857,0 0-541,0 0-56,0 0 85,19-8 21,2-2-108,4-1 26,-1-1 0,-1-2 1,1-1-92,-20 13 10,-1 0 0,0 0 1,1 0-1,-1 0 0,1 1 0,-1 0 0,1-1 1,0 1-1,0 1 0,0-1 0,-1 0 1,2 1-11,-5 0 1,1 1 1,-1-1 0,1 0 0,-1 1 0,1-1 0,-1 1 0,1-1 0,-1 1-1,1-1 1,-1 1 0,1-1 0,-1 1 0,0-1 0,1 1 0,-1-1 0,0 1 0,0 0-1,1-1 1,-1 1 0,0 0 0,0-1 0,0 1 0,0 0 0,0-1 0,0 1-1,0 0 1,0-1 0,0 1 0,0 0 0,0-1 0,0 1 0,0-1 0,-1 1-2,1 4 42,2 21 186,0 17-114,-1 0 1,-2-1-1,-2 1 0,-4 17-114,2-47-1139,2-12-3594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7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8724,'0'0'848,"0"0"-656,0 0-111,0 147-81,0-109 0,0-29-65,0-4-6257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6867,'0'0'1451,"0"0"-680,0 0 187,30 6-77,-9-2-696,191 33 1569,112-2 9,-129-16-1415,89 23-348,-184-24-2188,-100-18-2886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8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8324,'0'0'3041,"0"0"-2561,0 0-530,11 12 413,-6-6-309,1 1-12,0 1 0,0-1 0,0 1 0,-1 0 0,0 0 0,-1 1 1,0 0-1,0-1 0,-1 1 0,0 0 0,1 6-42,3 46 119,-5-41-68,0-1 0,2 1 0,4 16-51,-8-35-55,1-1-1,0 1 1,-1-1-1,1 1 1,0 0-1,0-1 1,0 1-1,-1-1 1,1 0-1,0 1 1,0-1 0,0 0-1,0 1 1,0-1-1,-1 0 1,1 0-1,0 0 1,0 0-1,0 0 1,0 0-1,0 0 1,0 0-1,0 0 1,0 0-1,0 0 1,0-1 55,26-5-417,-19 4 418,-1-1 0,1 1 0,0 0 1,-1 1-1,1 0 0,0 0 0,0 1 0,0 0 1,0 0-1,0 1 0,2 1-1,-9-2-2,0 0 1,-1 1-1,1-1 0,0 0 1,-1 1-1,1-1 0,0 1 1,-1-1-1,1 1 0,-1 0 1,1-1-1,-1 1 0,1 0 1,-1-1-1,1 1 0,-1 0 1,0-1-1,1 1 0,-1 0 1,0 0-1,1 0 0,-1-1 1,0 1-1,0 0 0,0 0 2,1 24 10,-1-19 22,0-5-27,-3 65 773,2-60-653,-1 0-1,1 0 1,-1 0 0,0-1-1,0 1 1,-1 0 0,1-1-1,-1 0 1,-3 4-125,3-4 95,-1 1-40,0-1 0,1 1 0,-2-1-1,1 1 1,-1-1 0,0-1 0,0 1-1,0-1 1,-1 1 0,1-2 0,-1 1-1,-4 1-54,9-9-885,1 0 0,-1 1-1,1-1 1,-1-1 0,1 1-1,0 0 1,1-3 885,1-13-5208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8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10853,'0'0'1225,"0"0"-935,0 0-255,0 0-8,16 11 29,48 34 26,-62-44-66,0 0-1,0 1 0,0-1 0,0 1 0,-1 0 0,1-1 0,0 1 0,-1 0 0,0 0 0,1 0 0,-1 0 0,0 0 1,0 0-1,0 1 0,0-1 0,0 0 0,-1 1 0,1-1 0,-1 0 0,0 1 0,1-1 0,-1 0 0,0 1 0,0-1 1,-1 1-1,1-1 0,0 1-15,-1 9 102,-2 101 533,3-112-680,2-1-54,-1-1 87,1 1 0,-1-1 0,0 1 0,1-1 0,-1 0 0,0 1 1,0-1-1,0 0 0,0 0 0,1 0 0,-1 0 0,0 0 0,-1 0 0,1 0 0,0-1 0,0 1 0,0 0 1,-1 0-1,1-1 0,0 1 0,-1-1 12,16-36-549,-14 30 273,2-2-187,6-19-1157,-7 6-2473,-2 5-1681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9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9636,'0'0'2161,"0"0"-1136,0 0-513,0 0-256,0 0-240,-25 143 32,22-87-48,-7-2-96,5-36-6675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43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 10469,'0'0'2948,"0"0"-1950,0 0-870,0 0-43,0 0 118,3 15 16,3 15-98,-2 1-1,-2 0 1,-1 0 0,-1-1 0,-1 1 0,-6 26-121,-18 63 174,13-69-318,1 0 1,3 1-1,3-1 1,1 12 143,4-66-90,1 1 0,-1 0 0,1 0 0,-1-1 0,1 1 0,0 0 0,0 0-1,0 0 1,0 0 0,0 0 0,1 0 0,-1 0 0,2-1 90,4-7-198,-3 4 108,8-15-107,1 1-1,1 0 1,11-11 197,-21 26-6,1 1 1,-1-1 0,1 1 0,0 0 0,0 0 0,1 0-1,-1 1 1,1 0 0,0 0 0,0 0 0,0 1-1,0 0 1,0 0 0,0 0 0,1 1 0,0 0 5,0 0-10,0 0 26,0 1 1,-1-1-1,1 1 0,0 1 1,0-1-1,0 2-16,-5-2 11,-1 0 0,1 1 0,0-1-1,-1 1 1,0-1 0,1 1 0,-1 0 0,1 0 0,-1 0 0,0-1-1,1 1 1,-1 1 0,0-1 0,0 0 0,0 0 0,0 0 0,0 1-1,0-1 1,0 0 0,0 1 0,-1-1 0,1 1 0,0-1-1,-1 1 1,1-1 0,-1 1 0,0-1 0,1 1-11,0 7 87,0-1 0,0 0 0,0 1 0,-1-1 1,-1 0-1,1 1 0,-1-1 0,-1 0 0,1 1 0,-1-1 0,-1 0 0,0 0 0,0 0-87,-2 1 108,0 0-1,0-1 0,-1 0 1,0 0-1,0-1 0,0 0 1,-1 0-1,-1 0 0,1-1 1,-1 0-1,0 0-107,-9 5 170,1-1 0,-2-1 0,1-1 0,-1 0 0,0-2 0,-1 1-1,0-2 1,1-1 0,-2 0 0,1-2 0,0 0 0,-1-1 0,-7-1-170,26-8-3007,1-11-2163,0 4-1158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19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5939,'0'0'424,"31"30"728,-17-18-981,239 210 2257,-89-100-1130,5-8 1,5-6-1,11-6-1298,-68-40 157,157 90 14,-227-122-134,-2 2 1,-1 3-1,-1 1 1,22 25-38,-34-28 42,78 76 20,-87-89-63,0-1-1,1-2 1,1 0-1,3-1 2,-23-13-840,-4-3-2980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20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16 8932,'0'0'2879,"0"0"-1164,0 0-1037,0 0-331,0 0-171,3-3-94,-3 2-59,1 0-10,0 0 0,-1 0 0,1 1 0,0-1 0,-1 0 0,1 0 1,0 0-1,0 0 0,0 1 0,0-1 0,0 0 0,-1 1 0,1-1 0,1 1 0,-1-1-13,0 6 251,5 126 379,-8 47-630,0-37 48,2-55-19,0-85-45,0-1-32,0 0-48,0 0-88,15 0 75,-10-1 112,1 1 0,0 0 0,-1 1 0,1-1 0,-1 1-1,2 1-2,-4-1 8,-1-1-1,0 2 0,0-1 0,0 0 1,1 0-1,-1 1 0,0-1 0,-1 1 0,1-1 1,0 1-1,0 0 0,-1 0 0,1 0 0,-1 0 1,1 0-1,-1 1-7,3 5 11,0 1-1,-1 0 1,0 0 0,-1 0 0,0 0 0,0 1-1,-1-1 1,0 0 0,-1 1 0,0-1 0,0 1-1,-2 1-10,2 15 31,0-22-27,0 1 0,-1-1 1,1 1-1,-1-1 0,0 0 0,0 1 0,-1-1 1,1 0-1,-1 0 0,0 0 0,0 0 1,0 0-1,-1-1 0,1 1 0,-1-1 0,0 1 1,0-1-1,0 0 0,0 0 0,-1 0 1,1 0-1,-1-1 0,0 0 0,1 1 0,-2-1-4,-5 2 3,0 1 0,0-2 0,0 0 0,-1 0-1,0 0 1,1-2 0,-1 1 0,0-1 0,-10-1-3,20 0-26,-1 0 1,1 0-1,0 0 1,0-1-1,0 1 1,0 0-1,0-1 0,0 1 1,0-1-1,0 1 1,0-1-1,0 1 1,0-1-1,0 0 1,0 1-1,0-1 1,0 0-1,0 0 1,1 0-1,-1 0 1,0 0-1,1 0 1,-1 0-1,1 0 1,-1 0-1,1 0 1,-1 0-1,1 0 1,0 0-1,-1 0 0,1 0 1,0-1-1,0 1 1,0 0 25,-1-7-512,0 0 0,1-1 0,0 1 0,1-6 512,0-1-1019,-1-10-2620,0 8-3367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21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17 10693,'0'0'1977,"0"0"-1404,0 0-450,0 0-32,0 0-24,10-3-22,31-9-16,-40 12-24,0-1-1,0 1 0,0 0 0,0-1 1,0 1-1,0 0 0,0 0 1,0 0-1,0 0 0,0 0 1,0 0-1,0 0 0,0 0 1,0 1-1,-1-1 0,1 0 0,0 0 1,0 1-1,0-1 0,0 1 1,0-1-1,0 1 0,-1-1 1,1 1-1,0-1 0,0 1 0,-1 0 1,1-1-1,0 1 0,-1 0 1,1 0-1,-1-1 0,1 1 1,-1 0-1,1 0 0,-1 0 1,0 0-1,1 0 0,-1 0 0,0 0 1,0 0-5,1 4 11,0 1 0,-1 0 0,0 0 1,0-1-1,0 1 0,-1 2-11,0 3 23,1 2-6,-1-1 1,0 0-1,-1 0 0,0 0 1,-1 0-1,0 1-17,0 0-3,1 0 0,1 0 0,0 0 0,1 1 0,0-1 1,1 0-1,2 9 3,-1-4 33,0 1 1,-2 0-1,0 1-33,-1-14 17,0 1 1,0-1-1,0 0 0,0 1 0,-1-1 0,0 0 1,-1 0-1,1-1 0,-1 1 0,0 0 1,-1-1-18,3-2-41,-1 0 0,1-1 1,-1 0-1,1 1 0,-1-1 1,0 0-1,0 0 0,0 0 1,0 0-1,0 0 0,0-1 1,-1 1-1,1 0 0,-1-1 1,1 0-1,-1 0 0,1 0 1,-1 0-1,0 0 0,1 0 1,-3 0 40,-1-1-3589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21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6835,'0'0'4578,"0"0"-2417,0 0-1280,0 0-193,0 0-608,0 0-48,-8 155 32,-2-75-64,5-51-112,0 0-5939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22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28 9092,'0'0'651,"0"0"-445,0 0-33,0 0-29,10-5-43,-6 4-83,40-16 114,-41 16-108,0 0 0,0 0 0,0 0 0,1 1 0,-1 0 0,0-1 0,1 1 0,-1 0 0,0 0 0,1 1 0,-1-1 0,0 1 0,0 0 0,0 0 0,2 0-24,-4 0 9,1 1 1,-1-1-1,1 0 0,-1 1 0,0-1 1,0 1-1,0-1 0,0 1 0,0 0 1,0-1-1,0 1 0,0 0 1,0 0-1,-1-1 0,1 1 0,-1 0 1,0 0-1,1 0 0,-1 0 1,0 0-10,1 46 162,-2-32-107,1-9-39,-1 0 0,0 0 1,0 0-1,0 0 0,-1 0 1,0 0-1,0 0 0,-1-1 1,0 1-1,0-1 0,-2 2-16,-7 10 37,0 0 0,-16 16-37,-20 29 1025,47-62-953,0 1 0,0 0 1,0-1-1,0 1 0,0-1 0,1 1 1,-1 0-1,0 0 0,1-1 0,-1 1 1,1 0-1,0 0 0,0 0 0,0 0 1,0 0-1,0-1 0,0 1 0,0 0 1,0 0-1,1 0-72,0-1 18,-1 1 0,1-1 0,0 1-1,0-1 1,0 0 0,0 0 0,0 1 0,0-1 0,1 0 0,-1 0 0,0 0 0,1 0 0,-1 0 0,0-1 0,1 1-1,-1 0 1,1-1 0,0 1-18,8 2 19,0-1 0,0 0 0,0 0 0,1-1 0,-1-1 0,4 1-19,19 0-5,-1 0 160,0-1 0,0-1-155,-24 0-92,0 0-1,1 0 1,-1 0 0,0-1 0,0-1 0,0 0 0,-1 0 0,1 0-1,-1-1 1,1 0 92,9-7-4042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24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11013,'0'0'464,"0"0"-464,0 0-240,0 0 64,0 0-4866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24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6419,'39'157'1553,"-39"-155"-1057,0 7-432,5 5-48,-5-10-32,3 5-6707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25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9444,'0'0'1553,"0"0"-288,0 0-833,0 0-304,0 0-128,0 0 0,-5 49-48,12-49-1569,-2 2-5362</inkml:trace>
  <inkml:trace contextRef="#ctx0" brushRef="#br0" timeOffset="1">63 182 8292,'0'24'832,"0"-3"-320,-3 3-175,3 3-193,0 2-144,0-22 0,0 2-1409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30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1 194 10037,'0'0'771,"0"0"-539,0 0-51,21-18-37,72-62-5,-52 40-14,0 1-37,-38 37-85,0 0-1,0 0 1,0 1 0,0-1 0,0 0-1,1 1 1,-1 0 0,1 0-1,-1 0 1,1 0 0,-1 1-1,2-1-2,-5 1 2,1 0-1,0 0 1,-1 0 0,1 0-1,0 0 1,0 0-1,-1 1 1,1-1-1,0 0 1,-1 0-1,1 1 1,0-1 0,-1 0-1,1 1 1,-1-1-1,1 0 1,0 1-1,-1-1 1,1 1-1,-1-1 1,1 1-1,-1-1 1,0 1 0,1 0-1,-1-1 1,1 1-1,-1-1 1,0 1-1,0 0 1,1-1-1,-1 1 1,0 0 0,0-1-1,0 1 1,0 1-2,2 29 165,-3-22-107,1 18 53,1 25 3,-3-1 0,-1 1 0,-7 22-114,5-48-9,1 0-1,1 1 1,1-1-1,2 1 0,1 11 10,3-35-1294,4-3-3425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31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47 8116,'0'0'459,"0"0"-230,0 0-56,0 0 246,0 0 78,2-2-183,0 1 215,0 0 1,0 0-1,0-1 0,1 1 0,-1 1 0,0-1 0,0 0 1,1 0-1,-1 1 0,1-1 0,1 1-529,14-2-629,307-30 741,-320 31-115,-22 2-194,0 1-1,0 1 0,0 0 0,0 1 0,1 1 0,0 0 1,0 2-1,0 0 0,-11 7 198,-19 11 95,2 3 0,-23 19-95,62-43 12,-1 1 0,1-1 0,-1 1 0,1 0 0,1 0 0,-1 0-1,1 1 1,0 0 0,0 0 0,0 0-12,2-1 9,0 0 0,1 0 0,-1 0 0,1 0 0,0 0 0,0 0 0,1 0-1,-1 1 1,1-1 0,1 0 0,-1 0 0,1 0 0,0 5-9,1-4 0,0 0 1,1 0-1,-1-1 0,1 1 0,0-1 0,0 0 0,1 0 1,0 0-1,0 0 0,0-1 0,0 1 0,1-1 1,-1 0-1,1 0 0,3 1 0,32 34 37,-37-36-29,-1 1 0,1-1 0,-1 1 0,0-1 0,0 1 0,0 0 0,-1 0 0,0 0 0,1 0 0,-1 0 0,-1 0 0,1 3-8,0-2 21,0 0 0,-1 0 0,0 0 0,0 0 0,-1 0-1,1 0 1,-1 0 0,0 0 0,0 0 0,0-1 0,-1 1 0,0 0 0,0-1-1,0 1 1,-1-1 0,1 0 0,-1 1 0,0-1 0,0 0 0,0-1 0,-1 1-1,1-1 1,-1 1 0,0-1 0,-1 1-21,-1-1-286,1 0 1,-1-1-1,0 1 0,0-1 1,0 0-1,0-1 0,0 1 1,-5 0 285,-6 1-9084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3:45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21 9829,'0'0'787,"0"0"-350,0 0-189,0 0 267,0 0 405,-3-3-415,-2-11-640,5 14 129,0 0-1,0 0 0,0 0 1,0-1-1,0 1 1,0 0-1,0 0 1,0 0-1,0 0 0,0 0 1,0-1-1,0 1 1,1 0-1,-1 0 1,0 0-1,0 0 1,0 0-1,0 0 0,0-1 1,0 1-1,0 0 1,1 0-1,-1 0 1,0 0-1,0 0 1,0 0-1,0 0 0,0 0 1,1 0-1,-1 0 1,0 0-1,0 0 1,0 0-1,0 0 0,1 0 1,-1 0-1,0 0 1,0 0-1,0 0 1,0 0-1,1 0 1,-1 0-1,0 0 7,2 1 7,0 0 1,0 0-1,-1 0 0,1 0 1,0 0-1,-1 1 0,1-1 1,0 0-1,-1 1 0,0-1 1,1 1-1,-1 0 0,0 0 1,0-1-1,1 2-7,5 11 194,0 0-1,-1 1 1,0-1 0,-1 1 0,-1 0 0,0 1-1,1 14-193,1 20 519,-2 43-519,-4-61 48,1 0 0,1-1 0,2 1 0,2-1 1,8 29-49,-11-51 4,0 0 0,1-1 0,1 1 0,-1-1 0,1 0 1,0 0-1,1-1 0,0 1-4,-2-4 10,-1-1-1,0 0 1,1 1 0,-1-2 0,1 1-1,0 0 1,0-1 0,0 0-1,1 0 1,-1 0 0,0 0-1,1-1 1,-1 1 0,1-1 0,-1 0-1,1-1 1,0 1 0,3-1-10,-14-12 234,4 11-213,0 0-1,1 0 1,-1 1-1,0-1 1,0 0-1,0 1 0,0 0 1,0-1-1,0 1 1,0 0-1,0 0 1,0 0-1,0 0 0,0 0 1,1 1-1,-1-1 1,0 1-1,0-1 1,0 1-1,0 0 0,0-1 1,1 1-1,-1 0 1,0 0-1,1 0 1,-1 1-1,1-1 0,-1 0 1,1 0-1,-1 1 1,1-1-1,-1 2-20,-1 5-2,1 1-1,-1-1 1,1 1 0,1 0-1,-1 0 1,1 0 0,1 1 2,1 70-8,0-34 19,-1 529 7,0-562 76,-1-1 0,-1 0 0,0 1 0,-1-1 0,0 0-1,0 0 1,-2-1 0,1 1 0,-1-1 0,-1 0-1,0 0 1,-7 8-94,4-6 114,0-1 1,-1-1-1,-1 1 0,0-2 0,-1 1 0,0-2 1,0 0-1,-1 0 0,0-1 0,-3 1-114,-10-1 245,12-9-2809,3-7-6421,2-4 3103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32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1 116 8516,'0'0'1694,"0"0"-1048,0 0-540,0 0 14,0 0 161,15-17 4,51-55-114,-63 70-165,0-1 1,0 1-1,0-1 0,0 1 1,0 0-1,0 0 0,0 1 1,1-1-1,-1 1 1,1-1-1,-1 1 0,1 0 1,0 0-1,0 1 0,-1-1 1,1 1-1,0 0 1,0 0-1,-1 0 0,1 0 1,0 1-1,0 0 1,0-1-7,3 2 50,-6-2-45,0 0 0,-1 1 0,1-1 0,-1 1 0,1-1 0,-1 1 0,1-1 0,-1 1 0,1-1 0,-1 1 0,1 0 0,-1-1 0,1 1 0,-1 0 0,0-1 0,0 1 0,1 0 0,-1-1 0,0 1 0,0 0 0,0 0 0,0-1 0,0 1 0,0 0 0,0 0 0,0 0-5,0 25 77,0-20-44,1 5-15,-1 1 0,0-1 0,-1 1 0,-1-1 0,1 0 0,-2 0-1,0 0 1,0 0 0,-1 0 0,-2 4-18,3-7 3,-1 1 0,1 1 0,0-1 0,1 0 0,0 1 0,0-1 0,1 1 0,0-1 0,1 1 0,0 0 0,1-1 0,0 1 0,0-1 0,1 1 0,0-1 0,1 1 0,2 5-3,-1-4 62,-1 1 0,-1-1 0,0 1 1,0-1-1,-1 1 0,-1 0 0,0 0 0,0 0-62,-1-3 66,1 0 0,-2 0 0,1 0 0,-1 0 0,-1-1 1,1 1-1,-1-1 0,-1 0 0,0 1 0,-3 4-66,-4 5 75,-2-1 1,0-1 0,0 0 0,-2-1-1,-5 5-75,13-15-45,7-26-2289,3 11 1516,1-1 1,0 1 0,0 0-1,1 0 1,1 0 0,-1 0-1,2 1 1,3-5 817,2-4-2335,6-7-274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32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9252,'0'0'1596,"0"0"-364,0 0-714,0 0-396,0 0 23,21 1 164,-2 0-240,52 2 236,2-4-305,-58 1 31,-2-1 8,0 1 0,0 1 0,12 1-39,-21-1 11,1 0 0,-1 0-1,0 1 1,0-1 0,0 1 0,-1-1-1,1 1 1,0 1 0,-1-1-1,1 0 1,-1 1 0,1 0 0,2 3-11,1 3 27,0 0 0,0 1 1,-1 0-1,0 0 0,-1 0 1,0 1-1,-1 0 0,0 0 1,-1 0-1,0 0 0,-1 1 1,2 11-28,0 22 93,-1 1 0,-4 33-93,0-31 43,2-29-38,-1 10 13,-1-1 0,0 0 1,-3 0-1,0 1-18,2-20-10,0 0 0,-1 0 0,0-1 0,-1 1 0,0-1 0,0 0 0,-1 0 1,0 0-1,0 0 0,0-1 0,-1 0 0,-1 0 0,1 0 0,-3 1 10,6-6-58,0 1 0,0-1 0,0 0 0,0 0 0,0 0 0,-1 0-1,1-1 1,-1 1 0,1-1 0,-1 0 0,0 0 0,1 0 0,-1 0 0,0-1 0,0 0 0,1 1 0,-5-2 58,8 1-31,-1 0 1,1 0 0,0 0-1,-1 0 1,1 0 0,-1-1-1,1 1 1,-1 0 0,1 0-1,-1-1 1,1 1 0,0 0-1,-1-1 1,1 1-1,0 0 1,-1-1 0,1 1-1,0-1 1,0 1 0,-1-1-1,1 1 1,0 0 0,0-1-1,0 1 1,-1-1 0,1 1-1,0-1 1,0 1-1,0-1 1,0 1 0,0-1 30,0-18-178,0 13 56,0-1 132,0 0 0,0 0 0,1 0 0,-1 0-1,1 1 1,1-1 0,0 0 0,0 0 0,0 1-1,0 0 1,1-1 0,0 1 0,1 0 0,-1 0 0,1 0-1,0 1 1,1 0 0,-1-1 0,4-2-10,11-8 116,1 1 0,0 0 0,1 2 0,0 0 0,1 1 0,0 1 1,1 2-1,1 0 0,3 0-116,19-5-99,1 2 1,0 3-1,1 1 1,2 2 98,-24 5-3810,-17 1-5050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34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13 1457,'0'0'6291,"0"0"-4160,0 0-1240,0 0 86,0 0 141,0 0-33,-22-4-252,22 4-833,-19-3 152,-1 0 0,1 1 0,-18 1-152,34 2 23,0-1 0,0 1 0,0-1 0,0 1 0,0 0 0,0 0 1,1 1-1,-1-1 0,0 0 0,1 1 0,-1 0 0,1-1 0,-1 1 0,1 0 0,0 0 0,-2 2-23,-1 3 52,1-1 1,-1 1-1,1-1 0,1 1 0,-1 2-52,-3 4 53,-1 1-17,0 1-1,1 1 1,0-1 0,2 1 0,0 1-1,0-1 1,2 0 0,0 1 0,1 0-1,0 7-35,2-22 1,0-1 0,0 1-1,0 0 1,0 0 0,0-1-1,0 1 1,1 0 0,-1 0-1,1-1 1,-1 1 0,1 0-1,-1-1 1,1 1 0,0-1 0,0 1-1,0-1 1,0 1 0,0-1-1,0 0 1,0 1 0,2 0-1,0-1-3,0 1 1,0-1 0,0 0 0,0 0-1,1 0 1,-1 0 0,0 0 0,0-1-1,1 0 1,-1 0 0,1 0 2,6 1 0,0-1 1,-1 0-1,1-1 0,-1 0 1,1 0-1,-1-1 1,0 0-1,1-1 0,-1 0 1,0 0-1,-1-1 1,1-1-1,3-1 0,-1-1 9,-3 2 1,0-1-1,0 2 0,0-1 1,1 1-1,0 0 0,-1 1 1,2 0-1,-1 0 0,0 1 1,0 1-1,7-1-9,-15 2-1,0 0 1,0 1-1,1-1 0,-1 0 1,0 1-1,0 0 0,0-1 0,0 1 1,0-1-1,0 1 0,0 0 1,0 0-1,-1 0 0,1 0 0,0-1 1,0 1-1,-1 0 0,1 0 1,0 0-1,-1 1 0,1-1 0,-1 0 1,1 0-1,-1 0 0,0 0 0,0 0 1,1 1-1,-1-1 0,0 0 1,0 0 0,5 47 42,-5-40-31,0-3-7,3 48 43,-2-1 1,-6 46-48,2-82 32,-1 0 1,0 0-1,-2-1 1,1 0 0,-2 0-1,0 0 1,-6 8-33,-13 20 794,-27 32-794,48-68 25,-1-1 0,0 1 0,0-1 0,-1 0 0,0 0 0,0-1 0,0 0 0,-1 0 0,0 0 0,0-1 0,0-1 0,0 1 0,-1-1 0,1-1 0,-3 1-25,-14 2 3,0-2 0,0 0 0,0-2 0,-18 0-3,41-1-34,0 0 1,1 0-1,-1 1 1,0-1-1,0 0 1,0-1-1,0 1 1,0 0-1,0 0 1,1-1-1,-1 1 1,0-1-1,0 0 1,1 1-1,-1-1 1,0 0-1,1 0 1,-1 0 0,1 0-1,-1 0 1,1-1-1,-1 1 1,1 0-1,0-1 1,0 1-1,0 0 1,-1-1-1,2 0 1,-1 1-1,0-1 1,0 0-1,0 1 1,1-1-1,-1 0 1,1 0-1,-1 0 1,1 1-1,0-1 1,0 0 0,0 0-1,0 0 1,0 0 33,-1-35-3111,1 10-2903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38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6739,'0'0'339,"0"0"208,0 0-432,0 0-139,28 14 282,95 45 22,-99-50-212,1-1-1,-1 0 0,1-2 1,0-1-1,1-1 0,12 0-67,19 2 71,-12-1 20,1-3 0,19-2-91,-35 0 90,-29 0-15,-3 0 179,-102-1 841,5-1-635,1 5-1,-3 4-459,60-1 1270,41-6-1118,5 0-248,29 1 87,-15 0 26,1-1 0,-1 0 0,1-2-1,8-2-16,-38 6 73,-1-1-1,0-1 0,0 0 0,-3-1-72,0 1 7,0 0 0,0 0 0,-7 2-7,-1 3 41,-1 1-1,1 2 1,1 0 0,-12 6-41,27-11 64,6-2-96,4-1-94,49 1 56,67-2 72,-101 0-1,1-1 1,-1-1-1,-1-1 1,1-1-1,2-1-1,-15 3 183,-7 2-65,-13 0-22,-25 4-80,15 1 1,1 1 0,-1 1 0,1 1-1,-20 9-16,103-13 51,-30-5-40,0-2 0,0 0 0,0-2 0,26-10-11,27-4 4,-15 5 511,-75 15-486,-6-1 117,1 1-1,-1 1 0,0 0 1,1 0-1,0 1 1,-1 1-1,1 0 0,-9 4-145,21-7-3,0 0-1,0 0 0,0 0 0,0 0 1,0 0-1,0 0 0,0 0 0,1 0 1,-1 0-1,0 0 0,0 0 0,0 0 0,0 0 1,0 0-1,0 1 0,0-1 0,0 0 1,0 0-1,0 0 0,0 0 0,0 0 1,0 0-1,0 0 0,0 0 0,1 0 1,-1 0-1,0 0 0,0 0 0,0 0 1,0 1-1,0-1 0,0 0 0,0 0 1,0 0-1,0 0 0,0 0 0,0 0 0,0 0 1,0 0-1,0 0 0,0 0 0,0 1 1,0-1-1,0 0 0,-1 0 0,1 0 1,0 0-1,0 0 0,0 0 0,0 0 1,0 0-1,0 0 0,0 0 0,0 0 1,0 0-1,0 0 4,16 2 164,-9-2-766,0 0 0,0-1-1,0 0 1,0 0 0,1-1 602,10-4-5344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49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8036,'0'0'2097,"0"0"-241,0 0-127,0 0-512,0 0-737,0 0-480,-32 0-32,64 7 32,13 8 32,7-1 16,0-1 48,3 1-96,-8-3 0,-4 2 0,-11 3-592,-32-14-5315,0 5-1200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49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6851,'0'0'3986,"0"0"-3666,0 0-144,0 0-176,0 0 608,0 0-175,177 69-273,-115-53-32,-5 4 16,-12 2-48,-40-13-96,-5-2-7524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50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10069,'0'0'2225,"7"23"-1761,6 28-216,-2 1 0,3 44-248,9 206 189,-23-301-203,0-1-1,1 1 1,-1-1-1,0 1 1,1-1-1,-1 1 1,1-1-1,-1 0 1,0 1-1,1-1 1,-1 1-1,1-1 1,-1 0-1,1 1 1,-1-1-1,1 0 1,-1 0-1,1 1 1,0-1-1,-1 0 1,1 0-1,-1 0 1,1 0-1,0 0 0,-1 0 1,1 0-1,-1 0 1,1 0-1,0 0 1,-1 0-1,1 0 1,-1 0-1,1 0 1,0-1 14,21-4-1209,22-24 917,-38 24 291,0 1-1,0 0 0,0 0 0,0 0 0,1 0 1,-1 1-1,1 0 0,0 1 0,0-1 0,0 2 0,0-1 1,0 1-1,1 0 0,1 0 2,-6 0-13,1 1 0,0 0 1,0 0-1,-1 1 0,1-1 0,0 1 1,-1 0-1,1 0 0,0 0 1,2 2 12,-4-2 12,1 1 0,-1 0 1,-1 0-1,1 0 1,0 0-1,0 0 0,-1 1 1,1-1-1,-1 0 1,0 1-1,0-1 0,0 1 1,0-1-1,0 1 1,0 0-13,2 8 91,-1 0 1,0 0-1,-1 0 1,0 0 0,0 1-1,-1-1 1,-1 0-1,0 0 1,-1 4-92,1-11 58,0-1-1,0 0 1,0 0-1,-1 1 1,1-1 0,-1 0-1,0 0 1,0-1 0,0 1-1,0 0 1,-1-1-1,1 1 1,-1-1 0,1 0-1,-1 0 1,0 0-1,0 0 1,0 0 0,0 0-1,0-1 1,0 0 0,-1 1-1,-2-1-57,-9 4 159,0-1 0,0 0 0,-1-2 0,-11 2-159,-31-1-774,-19-2 774,67-1-509,10-1 121,-1 1 1,1-1-1,-1 0 1,1 1-1,0-1 1,-1 0 0,1 0-1,0 0 1,-1 1-1,1-1 1,0 0 0,0 0-1,0 0 1,0 0-1,0 0 1,0 1-1,0-1 1,0 0 0,0 0-1,0 0 1,0 0-1,1 0 1,-1 0 387,2-6-2633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51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1153,'0'0'821,"0"0"-282,0 0 384,0 0 2044,0 0-1334,0 0-1174,0 0-278,0 0-93,9 0-192,-5 0 6427,34-2-6331,-24 1 28,1 1 0,-1 0 1,1 0-1,-1 2 0,4 0-20,-15-1 5,-1 0 0,1 1-1,-1-1 1,1 0 0,-1 1-1,1-1 1,-1 1 0,0 0-1,0 0 1,0 0 0,0 0-1,0 0 1,0 1 0,-1-1-1,1 0 1,-1 1 0,1-1-1,-1 1 1,0 0 0,0-1-1,0 1 1,0 0 0,-1-1-1,1 1 1,-1 0 0,0 1-5,1 0 11,0 0-1,-1 1 1,0-1 0,0 0 0,0 1 0,-1-1 0,1 1 0,-1-1 0,0 0 0,0 0 0,0 0 0,-1 1-1,0-1 1,0 0 0,0-1 0,0 1 0,-1 1-11,-4 2 10,-1 1 0,-1-1-1,1 0 1,-1-1 0,0 0 0,-3 1-10,-34 26 32,45-33-36,1 0 0,-1 1 0,1 0 0,0-1 1,-1 1-1,1-1 0,0 1 0,0-1 0,-1 1 0,1 0 1,0-1-1,0 1 0,0-1 0,0 1 0,0 0 0,0-1 1,0 1-1,0 0 0,0-1 0,0 1 0,0-1 0,0 1 1,0 0-1,1-1 0,-1 1 0,0-1 0,0 1 0,1 0 1,-1-1-1,0 1 0,1-1 0,-1 1 0,1-1 0,-1 1 1,1-1 3,16 17-171,-16-16 164,3 2 11,-1 0 1,0 0 0,-1 1-1,1-1 1,0 1 0,-1-1-1,0 1 1,0 0 0,0 0-1,0 0 1,-1 0 0,0 0 0,1 2-5,0 5 25,-1 1 0,0-1 0,0 0 0,-1 5-25,0-11 1,-1-1 6,1 0 0,-1 0 0,0 0-1,0 0 1,0 0 0,-1-1-1,1 1 1,-1 0 0,0 0 0,0-1-1,0 1 1,-1-1 0,1 0-1,-1 1-6,-4 3 22,0 1-1,0-2 0,0 1 0,-1-1 0,-5 4-21,-1-5-418,6-5-2572,3-4-4612,5-8 3088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51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0 208,'0'0'5058,"0"0"897,0 0-5475,-30 157-320,23-54-144,2 5-16,5-66-176,-3-13-7747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2:53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0 125 6323,'0'0'267,"0"0"-91,22 0-27,-17 0-135,28 0 82,1-2 0,-1-1 0,0-1 0,5-3-96,57-14 445,27-8 562,0 6 0,125-8-1007,268 26 795,-308 7-672,-66 1 109,129 20-232,-262-23 519,1 2 4509,-8 4-7213,-1-2-1534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16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92 105 0,'0'0'1523,"0"0"4536,0 0-4005,0 0-1461,-15 5-156,-3-1-316,10-2-46,-1 0 1,1 0-1,0 1 1,0 0-1,0 1 1,-2 0-76,12-4 9,-1 0 1,1-1-1,-1 1 0,1 0 1,-1-1-1,1 1 0,-1 0 1,1 0-1,-1 0 0,1 1 1,-1-1-1,1 0 1,0 0-10,7 1 19,116-1 365,71-13-384,215-38 363,-335 44-98,1 4-1,24 4-264,-39 1 98,0-3 0,-1-3 0,1-3 0,-1-2-98,4-5 142,1 3 0,-1 2 1,53 1-143,276 8 909,-373 2-746,-1 0-1,1 2 1,0 0-1,-1 2 1,0 0-1,19 8-162,-33-12 44,-4-1 34,23 7 2394,-14-8-3920,4 0-2175,-1 0-3866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07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7475,'0'0'843,"0"0"27,0 0-294,0 0-117,0 0-189,0 0-137,0 0 246,0 0 184,29 1-144,98 5-198,-41-4-46,0-4 0,51-8-175,-108 6 529,-4-4-3681,-23 7 2861,-1 0 0,1 0-1,-1 0 1,0 0 0,0 0 0,0 0 0,1-1 0,-1 1 0,0 0 0,0-1-1,-1 1 1,1-1 0,0 1 0,0-1 0,-1 1 0,1-1 0,-1 0 0,1 1 0,-1-1-1,0 1 1,0-1 0,0 0 0,0 1 0,0-1 0,0 0 0,0 1 0,0-1-1,-1 0 1,1 1 0,0-1 0,-1 0 0,0 0 291,-11-22-451,-6 9 283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07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0 400,'0'0'5637,"0"0"-3545,0 0-1742,0 0-206,0 0 237,12 5 270,12 6-491,0 1-1,-2 1 1,1 1-1,-2 1 1,0 1-1,7 7-159,-20-16 18,1 1 1,-2 0-1,1 0 1,-1 1-1,0 0 1,-1 0-1,0 1 0,0 0 1,-1 0-1,0 0 1,-1 0-1,-1 1 0,1 0 1,-1-1-1,-1 1 1,0 1-1,-1 2-18,-1-12-2,1 13 80,-1 0 1,0-1 0,-3 14-79,2-24 43,0 1 1,0-1 0,-1 1 0,1-1-1,-1 0 1,0 0 0,0 1-1,-1-1 1,1-1 0,-1 1 0,0 0-1,0-1 1,0 1 0,0-1-44,-55 41 567,5-4-435,52-39-155,-1 0 0,1 1 0,0-1 1,-1 0-1,1 1 0,0-1 0,0 1 1,0 0-1,1-1 0,-1 1 0,0 0 1,1-1-1,-1 1 0,0 2 23,0 9-7797,1-11 3875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32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6851,'0'0'1553,"0"0"-1233,0 0-240,0 0-48,0 0 48,5 141-64,-5-103 32,-5-2-32,-5 0 16,0-3 0,-5-1 16,3-6-48,2-3 16,0-5 16,0-5-32,5-2-368,0-6-1361,2-5-1424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32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4914,'0'0'641,"0"0"-497,0 0 16,0 125 368,10-94-96,5-2 160,2-6-223,3-3-209,0-11-64,5-7-96,5-2 80,7 0-32,8-31-48,7-21-64,-32 23-1889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33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4450,'0'0'1569,"0"0"-1345,0 0-32,0 0 144,0 0-288,10 116 32,-18-73 32,1-1-48,-1 1-16,1-7-48,4-5 16,-2-6-16,3-8-48,-1-17-544,1 0-2834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33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3730,'0'0'608,"0"0"48,0 0 1,72 119-81,-52-103-288,0-5-96,2-4-64,1-7-48,-1 0-16,3 0 64,0-12-128,0-23 16,-20 14-112,0-1-3778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34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5266,'0'0'2020,"0"0"-1174,0 0-390,0 0 35,0 0-139,0 0-192,-3 22 27,-9 62 162,3 9-349,7-66 6,1 6-22,-2 0 1,-1 1 0,-2-2-1,-6 21 16,11-50-367,-4 8-165,-1-8-3662,1-3-784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35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6563,'0'0'630,"0"0"-67,0 0 413,1 22 222,5 67-208,-6-86-944,0 0 0,1-1 0,0 1 0,-1 0 0,1-1 0,0 1 0,0 0 0,0-1 0,1 0 0,-1 1 0,0-1 0,1 0 0,0 1 0,0-1 0,-1 0 0,1 0 0,0 0 0,1-1 0,-1 1 0,0 0 0,0-1 0,2 1-46,1 0 61,1 0 0,-1 0-1,0-1 1,1 1 0,-1-1 0,1-1 0,5 1-61,-11-1 2,7 1 31,0-1 0,1 0 0,-1 0 0,0 0-1,0-1 1,5-1-33,-9 1 1,1-1 0,-1 1 0,1-1 0,-1 1 0,0-1-1,0 0 1,1 0 0,-1 0 0,-1-1 0,1 1 0,0-1 0,-1 1-1,2-3 0,2-1-305,5-9 54,-5-1-3907,-4 7-3536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35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8260,'0'0'1248,"0"0"-655,0 0-561,0 0 400,0 0-320,-15 139-32,5-79 0,2 1 32,-1-3-96,1-4 64,1-7-80,4-7-16,1-7-16,2-28-976,0-5-3234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3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5987,'0'0'1168,"0"0"-255,-3 123 463,8-85 65,15-9-465,8-9-527,1-8-257,9-12-96,-3 0 0,4 0 0,-1-23-80,-1-8-16,0-12 128,1-4-256,-31 27-833,0 0-3937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17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0 8052,'0'0'1640,"0"0"-655,0 0-355,0 0-108,-23 16-92,-75 52-99,93-64-292,-1 1 0,0-1 1,1 1-1,0 1 0,0-1 1,1 1-1,0-1 0,-1 1 0,2 0 1,-1 1-1,1-1 0,0 1 1,0 0-1,1-1 0,0 1 0,0 0 1,1 0-1,0 0 0,0 1 1,0-1-1,1 0 0,1 6-39,-1-12-3,0 1 1,0-1-1,0 0 0,1 0 1,-1 1-1,0-1 0,1 0 0,-1 0 1,1 0-1,-1 0 0,1 1 1,0-1-1,0 0 0,-1 0 0,1 0 1,0-1-1,0 1 0,0 0 1,0 0-1,0 0 0,0-1 0,0 1 1,0 0-1,0-1 0,1 1 1,-1-1-1,0 1 0,0-1 0,1 0 1,-1 1-1,0-1 0,0 0 1,1 0-1,-1 0 0,0 0 0,0 0 3,5 0-17,0 0 0,0 0 0,0-1 0,0 1 0,0-1 0,0-1 0,0 1-1,1-1 18,3-3-24,-1 0 0,1 0 0,-1-1 0,0 0 0,0 0-1,-1-1 1,1-1 0,5-6 24,-3 2-3,0-1-1,0 0 1,-1 0-1,-1-1 1,4-9 3,-11 21 7,-1 0 0,0 0 1,0 0-1,0 0 1,0-1-1,-1 1 1,1 0-1,-1-1 0,1 1 1,-1-1-1,0 1 1,0 0-1,0-1 0,0 1 1,0-1-1,-1 0-7,1 1 24,-1 1 1,0 0-1,1 0 0,-1 0 0,0 0 0,0 0 0,0 0 1,0 0-1,0 0 0,0 1 0,0-1 0,0 0 0,0 0 1,0 1-1,0-1 0,0 1 0,0-1 0,-1 1 0,1-1 1,0 1-1,0 0 0,-1 0 0,1-1 0,0 1 0,-1 0 0,1 0 1,-1 1-25,-22-2 697,6 1-231,17 0-1382,8 0-1300,0 0 1525,18-2-1749,-6-3-2091,-2-4 1006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44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61 720,'0'0'2167,"0"0"3686,0 0-3761,0 0-1151,0 0-423,0 0-185,-17 6-226,-55 20-118,72-26 9,1 0 0,-1 0 0,0 0 0,0 0 0,0 0 0,0 0 0,0 0 0,0 0 0,0 0 0,0 0 0,0 0 0,0 0 0,0 0 0,0 0 0,0 0 0,0 1 0,0-1 0,0 0 0,0 0 0,0 0 0,0 0 0,0 0 0,0 0 0,0 0 0,0 0 0,0 0 0,0 0 0,0 0 0,0 1 0,0-1 0,0 0 0,0 0 0,0 0 0,0 0 0,0 0 0,0 0 0,0 0 0,0 0 0,0 0 0,0 0 0,0 0 0,0 0 0,0 0 0,0 1 0,0-1 0,0 0 0,0 0 0,0 0 0,0 0 2,15 2-9,22-1 50,13-2-89,1-3 1,0-2 0,-1-2-1,17-6 48,-62 13-186,5-2-570,0 1 1,-1-2-1,1 1 0,1-2 756,-9 5-236,0-1-1,-1 0 1,1 0-1,-1 0 1,1 0-1,0 0 1,-1 0-1,0 0 1,1-1-1,-1 1 1,0 0-1,0-1 1,1 1-1,-1-1 1,0 0-1,0 1 1,-1-1-1,1 0 1,0 1-1,-1-1 1,1 0-1,-1 0 1,1 0-1,-1 1 1,0-2 236,0-8-1566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45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0 176,'0'0'1764,"0"0"2824,0 0-2227,0 0-1870,0 2-379,3 2-46,-1 0 0,1 0 0,-1 0 0,1 0 0,1 0 0,-1-1 0,0 0 0,1 1 1,0-1-1,2 1-66,12 12 108,-3 0-57,0 0 1,-1 1-1,4 7-51,-14-17 24,0-1-1,0 1 0,0 0 0,-1 0 1,-1 0-1,1 0 0,-1 1 1,0-1-1,-1 1 0,1-1 1,-1 5-24,0 4 125,-1 0 0,-1 0 1,-1 12-126,1-23 28,0 1 1,-1 0-1,0-1 0,0 1 1,0-1-1,0 1 0,-1-1 1,0 0-1,0 0 1,-1 0-1,-2 2-28,-12 13 209,-1 0 0,-5 1-209,-20 22-2038,43-42 1673,0 0-1,0-1 0,1 1 1,-1 0-1,0 0 1,1 0-1,-1 1 0,1-1 1,-1 0-1,1 0 0,-1 0 1,1 0-1,0 0 0,0 1 1,0-1-1,-1 0 0,1 0 366,0 0-1539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3:53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3 3330,'0'0'931,"0"0"-251,0 0-56,0 0 70,0 0-105,0 0-20,0 0 74,0 0-11,0 0-56,-9 5-202,-1 2-113,-1 0-1,0-1 1,0 0 0,0-1 0,-1 0-1,0 0 1,0-2 0,-2 1-261,59-1 193,39-1-223,-70-2 29,139 0 14,-1-6-1,48-12-12,-115 4 29,69-8 62,-144 21-30,-1 1 1,1 1-1,-1 0 1,6 1-62,8 1-897,-10-3-3156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4:23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2033,'0'0'1083,"0"0"-576,0 0-310,0 0-18,0 0 189,0 0 81,0 4 183,0 0 0,0 1 0,1-1 1,0 0-1,0 0 0,1 4-632,4-6 8,0 1 0,0 1-1,-1-1 1,1 1 0,4 3-8,-4-2 16,0 0 1,0-1-1,1 0 0,6 3-16,6 0-2,39 17 174,20 4-172,-57-22 57,0-1 0,1 0-1,-1-2 1,1-1 0,17 0-57,-12-1 65,-16 0-27,1-1 0,0 0 0,0-1 0,0 0 1,-1-1-1,1 0 0,0 0 0,-1-2 0,11-3-38,-18 5 9,18-8 181,0-1 1,-1-1-1,-1-1 0,0 0 0,-1-2-190,-18 14 81,-1 1-4,3 0-70,0-1-1,0 0 1,-1 0-1,1 0 1,0 0 0,-1 0-1,1-1 1,-1 1 0,1-1-1,0 0-6,7-6-2489,-5 0-3428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4:24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14743,'0'0'0,"0"0"-641,0 0-9123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4:29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0 307 11077,'0'0'1177,"0"0"-545,0 0-560,5-3 96,24-19-52,0-2-1,-1-1 1,9-12-116,-2 3 131,33-25-131,-43 40 16,0 2 0,1 1 1,4-1-17,-19 11-5,1 1-1,-1 1 1,1-1 0,0 2 0,0 0 0,0 0 0,0 1 0,13 0 5,-24 1-2,1 1 0,-1 0 0,1 0-1,-1 0 1,1 0 0,-1 1 0,1-1 0,-1 0 0,0 1 0,1-1 0,-1 0 0,1 1 0,-1 0 0,0-1 0,1 1 0,-1 0 0,0 0 0,0 0 0,0 0 0,1 0 0,-1 0 0,0 0 0,0 0 0,0 0 0,-1 0 0,1 1 0,0-1 0,0 0 0,-1 1 0,1-1 0,0 1 2,0 4 13,0 0 0,0 1 1,0-1-1,-1 1 0,0-1 0,0 6-13,-1 2 42,2 18 53,-2-1-1,-1 1 0,-2-1 0,-1 1 1,-1-2-1,-9 24-94,-6 5-101,5-19 440,-8 40-339,20-65-653,1 0 0,1 1 0,1-1-1,0 7 654,1-21-3913,0-1-2018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4:29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82 6819,'0'0'299,"0"0"29,24-13 491,82-39 230,-102 49-976,1 1 0,0 0 0,1 0 1,-1 0-1,0 1 0,0-1 1,1 1-1,-1 1 0,1-1 0,-1 1 1,1 0-1,4 0-73,5 1 132,-9-1-94,-1 0 1,1 0 0,-1 1-1,1-1 1,-1 2 0,1-1-1,-1 0 1,0 1-1,0 0 1,1 0 0,-2 1-1,4 0-38,-5 0 16,0 0 0,0-1 0,0 1 1,0 0-1,0 1 0,-1-1 0,1 0 0,-1 1 0,0-1 0,0 1 0,0 0 0,0 0 0,-1-1 0,1 1 0,-1 0 0,0 1 0,0 0-16,2 13 78,-1 1-1,0-1 1,-1 1-1,-1-1 1,-1 1-1,0-1 1,-1 1 0,-2-1-1,0 0 1,0 0-1,-2 0 1,0-1-1,-1 0 1,-6 10-78,-25 37 113,-4-2-1,-2-2 1,-2-2 0,-4-1-113,-24 32 432,71-86-357,1-1 0,0 1 0,-1 0-1,2 0 1,-1 0 0,0 0 0,0 0 0,1 1 0,0-1 0,0 1-1,-1 2-74,2-6 17,0 1 0,0 0 0,0-1 0,0 1 0,0 0 0,0-1 0,1 1-1,-1 0 1,0-1 0,0 1 0,1 0 0,-1-1 0,0 1 0,1 0 0,-1-1-1,0 1 1,1-1 0,-1 1 0,1-1 0,-1 1 0,1-1 0,0 1-17,1 0 14,0 0 0,0 0 1,0 0-1,0 0 0,0 0 1,0-1-1,1 1 1,-1-1-1,0 1 0,0-1 1,1 0-15,40 3 114,0-2 0,0-1 0,-1-2 0,1-3 0,31-7-114,-32 3-2566,38-14 2566,-44 12-8961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4:38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1313,'0'0'2764,"0"0"-1308,0 0-848,0 0-143,0 0 274,0 0 34,0 0-694,1 0 0,-1 0-1,0 0 1,0 0-1,0 0 1,1 0 0,-1 0-1,0 0 1,0 0-1,0 0 1,1 0 0,-1 0-1,0 0 1,0 0-1,1 0 1,-1 0 0,0 0-1,0 0 1,0 0-1,1 0 1,-1 0 0,0 0-1,0 0 1,0 0-1,1 0 1,-1 1 0,0-1-1,0 0 1,0 0-1,0 0 1,1 0 0,-1 0-1,0 1 1,0-1-1,0 0 1,0 0 0,0 0-1,0 1 1,1-1-79,-1 13 24,2 0 0,0 1 1,0-1-1,2 0 1,-1-1-1,2 1 0,-1-1 1,6 10-25,-7-14 3,1-1 1,0-1-1,0 1 1,0 0-1,0-1 1,1 0-1,0 0 1,1 0 0,0 0-4,46 37 40,5 2-40,16 8 117,-63-47-75,1 0 0,0-1-1,0 0 1,1 0 0,-1-2 0,12 3-42,-17-4 9,-1 0 0,1 0 1,-1 0-1,1 1 0,-1 0 0,5 2-9,24 12 35,46 12 64,-51-24-24,0-1 0,1-1-1,-1-2 1,1-1 0,3-1-75,20 0 74,-39 0-48,0 0 0,0-1-1,-1-1 1,1 0-1,-1-1 1,0 0 0,0-1-1,0-1-25,15-7 73,0-1-1,-2-1 0,3-3-72,-16 9 87,-1 0 0,0 0 0,-1-1 0,0-1 0,7-8-87,2 0 228,5-5 77,-10 10-110,-5 4-1070,-10 10 777,0 0-1,-1 0 0,1-1 1,0 1-1,0 0 1,0-1-1,-1 1 1,1 0-1,0 0 0,0-1 1,-1 1-1,1 0 1,0 0-1,0 0 1,-1-1-1,1 1 0,0 0 1,-1 0-1,1 0 1,0 0-1,-1 0 1,1 0-1,0 0 0,-1 0 1,1 0-1,0 0 1,-1 0-1,1 0 0,0 0 1,-1 0-1,1 0 1,0 0-1,-1 0 1,1 0-1,0 0 0,-1 0 1,1 0-1,0 1 99,-18-1-3484,7 0-595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4:38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4802,'0'0'1449,"0"0"-846,0 0-379,0 0 29,0 0 321,0 0 280,15 0-91,-3 0-637,9-1 165,1 2 1,-1 0-1,0 1 0,21 5-291,-33-4 91,1 0 0,-1 0-1,0 1 1,0 1 0,7 4-91,-13-8 80,-1 1 0,0 0 0,1-1 0,-1 1 0,0 0 0,0 0 0,0 0 0,0 0 0,0 1 0,0-1 0,-1 0 0,1 1 0,-1-1 0,0 1 0,1 0 0,-1-1 0,0 1 0,-1 0 0,1 0 0,0-1 0,-1 4-80,1 12 647,-1-14-562,1 0 0,-1 0-1,0 0 1,0 0 0,0 0 0,0 0-1,-1 0 1,0-1 0,0 1 0,0 0-1,0 0 1,0 0 0,-1-1 0,0 1-1,1-1 1,-1 1 0,-1-1 0,1 0-1,-2 2-84,-20 17 211,24-22-466,-1 1 0,1 0 0,0-1 0,0 1 0,-1-1 0,1 1 0,0 0 0,0-1-1,0 1 1,0 0 0,0-1 0,0 1 0,0 0 0,0-1 0,0 1 0,0 0 0,0-1 0,1 1 0,-1-1 0,0 1 0,0 0 0,1-1 0,-1 1-1,0-1 1,1 1 0,-1-1 0,0 1 0,1-1 0,-1 1 0,1-1 0,-1 1 0,1-1 0,-1 1 255,5-1-6998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4:5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64 1008,'0'0'3261,"0"0"-1738,0 0-576,0 0 75,0 0-267,0 0-216,-5 0 98,-39 2 3144,43-2-3408,1 0-146,0 0-142,0 0-66,0 0-38,0 0-31,19 0 39,159 2 117,193-5 202,-249-9-218,-24 0-28,228 3 122,-102-1-17,-2 0 31,-6 6-128,246-3 218,-421 7-231,-1 1 1,0 2-1,0 2 0,9 4-57,172 33 352,-119-30-209,0-6 0,94-5-143,-100-2 67,807 1 1269,-899 1-1272,1-1 0,-1 1-1,0 0 1,0 0 0,0 0-1,4 1-63,19 5 536,-18-3-213,-3-4-466,4 0 199,-2 0-3392,-8 0-3710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17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1393,'0'0'7699,"0"0"-5284,0 0-1682,0 0-28,0 0 18,-2 11-398,-7 40-144,4 0 1,0 30-182,3 116 23,2-124-115,0-71-37,0-2 25,51-1-917,-2 0 1178,20 4-157,-64-3 2,1 1 0,-1 0 0,0 0 0,1 0 1,-1 1-1,0 0 0,0 0 0,0 0 0,0 1 0,0 0 0,0 0 0,-1 0 0,1 0 0,-1 1 0,0-1 1,0 1-1,0 0 0,0 2-2,0 0 12,0 0 0,0 0 0,-1 0 0,0 0 0,0 1 0,-1-1 0,0 1 0,0 0 0,-1 0 0,1 0 0,-2 0 0,1 0-1,-1 0 1,0 0-12,1 1 13,-1 1-1,0-1 0,-1 0 1,0 0-1,0-1 0,-1 1 1,0 0-1,0 0 0,-1-1 0,0 1 1,0-1-1,-1 0 0,0 0 1,0 0-1,-1 0 0,0-1 1,0 0-1,-4 4-12,-5 5 19,-1 0 0,-1-1 1,-1-1-1,0-1 0,0 0 0,-1-1 0,0-1 1,-1-1-1,-1 0 0,-17 5-19,37-14-50,-1 0 0,1 0 0,0 0 0,-1 1 1,1-1-1,-1 0 0,1 0 0,0 0 0,-1 0 0,1 0 0,-1 0 0,1 0 0,0 0 1,-1 0-1,1 0 0,-1 0 0,1 0 0,-1 0 0,1 0 0,0-1 0,-1 1 0,1 0 1,-1 0-1,1 0 0,0-1 0,-1 1 0,1 0 0,0 0 0,-1-1 50,6-12-3211,2 4 1922,1 0 0,0 1-1,0-1 1,1 2 0,1-1 1289,17-11-2705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5:50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1306 195 3986,'0'0'3439,"0"0"-2495,0 0-789,0 0 125,0 0 283,0 0-168,0 0-104,0 0-115,0 0 18,0 0-47,0 0-56,-21-18-8,-68-56 7,82 67-55,-1 1 0,1 1 0,-1-1 0,0 1 0,0 1 0,-1-1-1,1 1 1,-1 1 0,0 0 0,-3-1-35,-5-1 102,-11-2 104,-1 1 0,0 2 0,0 0-1,0 2 1,-4 2-206,-70-8 198,-9-2-24,1 6-1,-51 6-173,143-1 31,0 1-1,0 1 1,1 1-1,-1 1 1,1 0-1,0 2 1,0 0-1,0 1 1,1 0-1,-11 8-30,8-3 20,0 1 1,1 0-1,1 1 0,0 1 0,1 1 1,0 0-1,2 1 0,-5 8-20,14-18 3,1 1 1,0 1-1,0-1 0,1 1 0,0-1 1,1 1-1,0 0 0,1 1 0,-1 6-3,-1 13-23,2 1-1,2 20 24,0-34-6,1-2 5,1 0 1,0-1-1,1 0 1,1 0-1,0 0 0,1 0 1,1 0-1,0-1 0,0 0 1,1 0-1,1-1 0,0 0 1,1 0-1,2 2 1,19 20-8,2 0 1,1-2-1,36 27 8,-14-15-32,2-2 1,3-2-1,54 26 32,-77-48-7,0-1 0,0-3 0,2 0 0,0-3 0,0-1 0,1-2 0,20 1 7,-6-4-8,0-2 1,0-2-1,0-3 0,0-2 1,0-3 7,-24 2-3,1-2 0,-1-1 0,0-1 0,-1-2 0,0 0 1,-1-2-1,0-2 0,-1 0 0,8-7 3,-22 12 0,1-1 0,-2 0 0,0 0 0,0-1 0,-1-1 0,0 0-1,-1 0 1,-1-1 0,0 0 0,-1-1 0,-1 0 0,0 0 0,4-14 0,-2-3 2,-1 0 0,-2 0 0,-1 0 0,-1-1 0,-2 1 0,-1-21-2,-1 40 15,0 0 1,-1 0-1,-1 0 1,1 0 0,-2 1-1,0-1 1,-1 1-1,0-1 1,0 1 0,-2 0-1,1 1 1,-1-1-1,-1 1 1,0 1-1,-1-1 1,0 1 0,-1 0-1,1 1 1,-9-7-16,3 4 142,-1 1-1,0 1 1,-1 0 0,1 1 0,-2 1-1,1 0 1,-1 1 0,-1 1 0,1 0-1,-10-1-141,-13 0 348,0 1-1,0 1 0,0 3 0,-15 1-347,73-3-8011,-4 4 1064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6:18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1088 9508,'0'0'222,"0"0"159,0 0-79,0 0-182,0 0 27,7 37 223,90 418 47,-87-405-405,10 46 48,15 42-60,-34-134-3,0-1 0,0 1 1,1-1-1,-1 1 1,1-1-1,-1 0 1,1 0-1,0 0 1,0 0-1,1 0 0,-1 0 1,1 0-1,-1-1 1,1 1-1,0-1 1,0 0-1,0 1 0,0-2 1,0 1-1,2 1 3,-1-3-11,-1 1 1,0-1-1,1 1 0,-1-1 0,1 0 0,-1 0 0,1-1 0,-1 1 0,1-1 0,-1 1 1,0-1-1,1 0 0,-1-1 0,0 1 0,0 0 0,1-1 0,-1 0 0,-1 0 0,1 0 1,0 0-1,0 0 0,2-3 11,9-8-14,-1 0-1,0-1 1,0-1 0,8-14 14,47-76 28,-59 90-18,255-457 475,-75 123-296,-100 200-36,34-36-153,-24 55-180,5 6 0,84-75 180,-154 166-2108,33-23 2108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00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 6403,'0'0'1096,"0"0"-863,0 0-215,0 0 12,21-18-1,70-58-13,-80 66-7,0-1 1,1 2 0,1 0-1,-1 1 1,1 0-1,1 0 1,3 0-10,-16 8-65,-1 0 83,0 0 1,0 0 0,0 0-1,0 1 1,0-1 0,0 0-1,0 0 1,0 0-1,0 0 1,0 1 0,0-1-1,0 0 1,0 0 0,0 0-1,0 0 1,0 1 0,0-1-1,0 0 1,0 0 0,0 0-1,0 0 1,0 1 0,0-1-1,0 0 1,0 0 0,1 0-1,-1 0 1,0 0-1,0 1 1,0-1 0,0 0-1,0 0 1,0 0 0,1 0-1,-1 0 1,0 0 0,0 0-1,0 0 1,0 0 0,1 1-1,-1-1 1,0 0 0,0 0-1,0 0 1,0 0-1,1 0 1,-1 0 0,0 0-1,0 0 1,0 0 0,1 0-1,-1-1 1,0 1 0,0 0-1,0 0 1,0 0 0,1 0-1,-1 0 1,0 0 0,0 0-1,0 0 1,0 0 0,0 0-1,1-1 1,-1 1-19,-3 11 70,-1 0 0,1-1 0,-2 1 0,1-1 0,-1 0 0,-1-1 0,-4 6-70,3-4 11,1 0 0,0 0-1,0 0 1,1 1 0,1 0 0,0 0-1,-1 4-10,1 24-528,4-37-2113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37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16,'0'0'488,"0"0"-144,0 0-224,0 0-80,0 0-16,0 16-29,0 50-3,0-50 11,26-16 2449,-22-3-2224,0 0 0,0 1 0,0-2 0,-1 1 0,1 0 0,-1-1 0,0 0 0,0 0 1,0 0-1,0 0 0,1-2-228,5-8 273,10-9-22,1 0 0,1 2 0,1 0-1,5-2-250,-27 22 32,1 1-1,-1-1 0,1 1 0,-1-1 0,1 1 0,0-1 1,-1 1-1,1 0 0,0-1 0,0 1 0,-1 0 1,1 0-1,0 0 0,0-1 0,-1 1 0,1 0 1,0 0-1,0 0 0,-1 0 0,1 0 0,0 0 0,0 0 1,0 0-32,10 1 139,-11-1 82,1 12 46,-1 0 0,-1 1 0,0-1 0,0 0 1,-1 1-1,-1-1 0,0 0 0,-1-1 0,-1 4-267,2-8 123,1 0 0,0 0 0,0 0 0,0 1 0,1-1 0,0 0 0,1 8-123,0 13-3785,0-12-1503,3-10 3100,1-6 1847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16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0 256,'0'0'6483,"0"0"-4285,0 0-1589,0 0-335,0 0 55,0 0 127,9 11 157,134 185 2231,-129-176-2708,2 0-1,0-1 1,1-1-1,1 0 1,1-1-1,0-1 1,1-1-1,1-1 1,0-1-1,1 0 1,1-2-1,0-1 1,0 0-1,18 3-135,-16-6 36,2-1 0,-1-2 0,1 0 0,12-2-36,107-1 104,-67-2-96,-55 0-1,0-1 0,-1-1 0,1-2 0,-1 0 0,10-4-7,115-43 0,-114 39 5,-21 8-6,62-24 70,0 3 0,78-15-69,-80 24-4,0-3 0,-1-4 1,45-21 3,57-21 115,-87 35-46,-27 15-44,-47 13-18,-1 1 0,0-2 0,0 0 0,0 0 0,-1-1 0,6-3-7,-5 3-1490,-11 5 1024,1-1 0,-1 1 0,0 0 1,1-1-1,-1 1 0,0-1 0,1 0 1,-1 1-1,0-1 0,0 0 0,0 0 1,0 0-1,1-1 466,-2 0-4717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16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9 7988,'0'0'2633,"0"0"-1238,24-2-957,-6 0-364,4 0 8,0 0-1,1 2 0,-1 0 1,0 1-1,0 2 1,7 1-82,-8 0 39,-1 1 1,-1 1-1,1 1 1,-1 0-1,7 5-39,-21-10 8,0 1 0,1 0 0,-2 0 1,1 0-1,0 1 0,-1 0 0,0 0 0,0 0 0,0 0 0,0 0 0,0 1 1,-1 0-1,0 0 0,0 0 0,0 0 0,-1 0 0,0 0 0,0 1 1,0-1-1,-1 1 0,1 3-8,-1 4 50,0 0 0,-1 0 0,-1 0 0,0 0 0,0 0 0,-2 0 0,1-1 0,-2 1 0,0-1 0,0 1 0,-1-1 0,0-1 0,-1 1 0,-3 3-50,-15 21 488,-1 0 0,-2-2 0,-19 18-488,34-39 133,-93 100 570,83-91-620,0-2 0,-2 0 0,-23 14-83,28-26-1403,19-18-4656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6:40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4962,'0'0'571,"0"0"-357,0 0-148,0 0 33,0 0 165,0 0 86,0 0 4,5 0 39,13 2-31,-14-2 9,-4 0 72,0 0 3,0 0-19,0 0-9,0 0-87,0 0-27,0 0-63,0 0-49,0 0 40,0 0-70,0 0-23,0 0 24,0 0 5,0 0 69,0 0 12,0 0-28,0 0 16,0 0 20,0 0 9,0 0-23,0 0-61,0 0-1,0 0-29,0 0-53,0 0-1,0 0-18,0 0 17,0 0-28,0 0-16,0 0 3,0 0-21,0 0-8,0 0 23,0 0-10,0 0 14,0 0 20,0 0-42,0 0-2,0 0-1,0 0-5,0 0 13,0 1-15,1 1-19,1-1 1,-1 1 0,0 0-1,0 0 1,1-1-1,-1 1 1,1 0-1,-1-1 1,1 0-1,0 1 1,0-1 0,-1 0-1,1 0 1,0 0-1,0 0 1,0 0-1,2 0-3,3 3 12,6 4 33,0 1-1,-1 1 1,5 4-45,-5-3 41,1-1-1,0 0 1,7 3-41,14 5 32,1-1 0,0-2 0,21 5-32,115 30 132,-60-19-96,-64-16-10,1-2 0,0-2 1,1-2-1,0-3 0,45 1-26,180-7 187,-249-2-151,-1-2 1,1 0-1,-1-2 1,0-1-1,0-1 1,0 0-1,1-3-36,25-8 179,238-94 1246,-259 99-1309,-14 7-60,-1 0 1,1 1 0,0 0-1,0 1 1,0 1 0,1 1-1,2-1-56,-10 3 16,0-2-1,0 1 0,0-1 1,-1-1-1,1 1 1,-1-1-1,0-1 0,2-1-15,11-5 21,-18 9-72,1 1 0,-1 0-1,1 0 1,-1-1-1,1 1 1,-1-1-1,0 0 1,0 0 0,0 0-1,0 0 1,0 0-1,-1 0 1,1-1-1,0 1 1,-1 0 0,0-1-1,0 1 1,1-1-1,-1 0 1,-1 1-1,1-1 1,0 0 0,-1 0-1,1 1 1,-1-1-1,0 0 1,0 0-1,0 0 1,-1-1 51,1 3-140,0 0-1,0 1 1,0-1 0,-1 0 0,1 0-1,0 0 1,0 1 0,-1-1-1,1 0 1,-1 1 0,1-1 0,-1 0-1,1 1 1,-1-1 0,1 1-1,-1-1 1,0 1 0,1-1-1,-1 1 1,0-1 0,1 1 0,-1-1-1,0 1 1,0 0 0,1 0-1,-1-1 1,0 1 140,-27-7-3252,16 5 778,-1-2-1728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6:40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5458,'0'0'1198,"0"0"-50,0 0 154,0 0 338,0 0 44,0 0-334,24 10-531,78 37-198,-94-43-533,-1 0-1,1 1 0,-1 0 0,0 0 0,0 0 1,-1 1-1,0 0 0,0 0 0,0 1 0,-1 0 1,0 0-1,0 0 0,0 0 0,0 4-87,2 1 121,-2-3-46,-1 0 1,0 0-1,0 0 0,-1 0 0,0 0 1,-1 1-1,0-1 0,0 2-75,0 17 149,0-1-1,-2 9-148,-1-26 15,-1 0 1,1 0-1,-2 0 0,0 0 0,0 0 0,-1 0 1,0-1-1,0 0 0,-1 0 0,-1 0 0,1 0 0,-1-1 1,-1 0-1,0 0 0,0 0 0,-1 0-15,7-7-127,0 0 0,1-1 1,-1 1-1,0 0 0,0-1 0,1 1 0,-1 0 0,0-1 0,0 1 1,0-1-1,0 1 0,0-1 0,0 1 0,0-1 0,0 0 0,0 0 1,0 1-1,0-1 0,-1 0 0,1 0 127,0 0-5178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11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7027,'0'0'1041,"0"0"-225,-5 119 0,8-84 513,17-3 560,7-12-785,10-7-511,11-6-145,4-7-48,8 0-160,7-22-192,5-25 48,0-14-96,-52 30-2417,-5 2-3938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13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1 624,'0'0'5333,"0"0"-3457,0 0-1388,0 0-48,0 0 398,0 8-8,0 23-380,-1 1 0,-1-1 0,-2 1 0,-4 16-450,-5 9 539,-3 0 0,-4 6-539,9-23 74,-1 7-446,-1-22-4140,11-24 1161,2-1-1011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18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11 736,'0'0'7446,"0"0"-4436,0 0-1546,0 0-466,0 0-240,-12-3-200,-36-5-310,47 8-248,1 0 0,-1 0 0,1 0 0,-1 0 0,0 0 0,1 0 0,-1 1 1,1-1-1,-1 0 0,1 0 0,-1 0 0,1 1 0,-1-1 0,1 0 0,0 1 1,-1-1-1,1 0 0,-1 1 0,1-1 0,0 0 0,-1 1 0,1-1 0,0 1 1,-1-1-1,1 1 0,0-1 0,0 1 0,-1-1 0,1 1 0,0-1 0,0 1 1,0-1-1,0 1 0,0-1 0,0 1 0,0-1 0,0 1 0,0 0 0,0-1 0,0 1 1,0-1-1,0 1 0,0 0 0,6 24-60,-5-24 59,11 29 16,2 0 1,15 25-16,-10-22 36,-2 1 1,-1 2-37,-11-23 7,-1 0 1,0 0-1,-1 1 1,0-1 0,-1 1-1,-1-1 1,0 11-8,0-21 7,-1 1-1,0 0 1,0 0 0,0 0-1,0 0 1,-1 0 0,0-1-1,0 1 1,0 0 0,0 0-1,0-1 1,-1 1 0,1-1-1,-1 1 1,0-1 0,0 0-1,-1 1 1,1-1 0,-1 0-1,1-1 1,-1 1 0,0 0-1,0-1 1,0 0 0,0 1-1,-1-1-6,-7 5 26,0-1-1,-1 0 0,0-1 1,0 0-1,-1-1 0,1 0 1,-1-1-1,0 0 1,0-1-1,0-1 0,0 0 1,-7-1-26,19 1-14,1-1 0,-1-1 0,1 1 0,-1 0 0,1 0 0,0 0 0,-1 0 0,1 0 0,-1 0 0,1 0 0,-1-1 0,1 1 0,0 0 0,-1 0 0,1 0 0,0-1 1,-1 1-1,1 0 0,0-1 0,-1 1 0,1 0 0,0-1 0,0 1 0,-1 0 0,1-1 0,0 1 0,0-1 0,0 1 0,-1 0 0,1-1 0,0 1 0,0-1 0,0 1 0,0-1 1,0 1-1,0 0 0,0-1 0,0 1 0,0-1 0,0 1 0,0-1 14,5-19-593,-5 19 546,3-6-318,0-1-1,1 1 0,0 0 0,0 0 0,1 1 1,0-1-1,0 1 0,1 0 0,0 0 366,53-46-4714,-33 34 504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13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6563,'0'0'1393,"0"0"-801,-7 139-16,7-92 64,2-5 113,18-4-97,3-4-128,4-7-304,5-9-127,1-9 15,4-9-32,3 0-80,-3-3-32,-29-12-3874,-3-3-4130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17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2165 0 128,'0'0'165,"0"0"-34,0 0 21,0 0 32,0 0 72,-20 20-63,-64 61 15,65-63 692,-1 0 0,0-1 0,-1-1 0,-1-2 0,-14 8-900,10-7 1377,4-4-455,0-1 0,-1-1 0,-1-1 0,1-1 0,-1-1 0,-4-1-922,-20 7 991,-33 6 115,0-3-1,-70 3-1105,-165-6 1022,223-12-843,-47 0 507,-22-7-686,115 3 128,1-3-1,-1-1 1,1-3-1,0-1 0,-16-9-127,-278-108 1366,319 123-1531,21 6 159,0 0 1,0 0-1,-1 0 1,1 0-1,0 0 1,0 0-1,0 0 1,0 0 0,0 0-1,-1 0 1,1 0-1,0 0 1,0 0-1,0 0 1,0 0-1,0 1 1,0-1-1,0 0 1,0 0 0,-1 0-1,1 0 1,0 0-1,0 0 1,0 0-1,0 1 1,0-1-1,0 0 1,0 0-1,0 0 1,0 0 0,0 0-1,0 0 1,0 1-1,0-1 1,0 0-1,0 0 1,0 0-1,0 0 1,0 0-1,0 1 1,0-1 0,0 0-1,0 0 1,0 0-1,0 0 1,0 0-1,0 1 1,0-1-1,0 0 1,0 0-1,1 0 1,-1 0 0,0 0-1,0 0 1,0 0-1,0 0 1,0 1 5,24 25-6079,-15-17 573,-5-2-2287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18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9 128,'0'0'864,"0"0"876,0 0 3153,0 0-2529,0 0-1756,-23-4 1137,-7 1-1631,0 2 0,-1 1 0,1 1 0,-7 3-114,27-3 28,1 1 0,0 1 0,0-1 0,0 1-1,1 1 1,-1 0 0,1 0 0,0 0 0,0 1 0,0 1 0,1-1 0,-1 1 0,-1 2-28,7-5 7,1 1 1,-1-1-1,0 0 1,1 1-1,0-1 1,0 1-1,0 0 1,0-1-1,0 1 1,1 0 0,0-1-1,0 1 1,0 1-8,3 49-69,-1-47 66,0 0 1,0 0-1,0-1 0,0 1 0,1-1 0,0 0 1,1 0-1,2 4 3,38 49-4,-10-15 70,-13-8 86,-1 0-1,-2 1 1,13 39-152,-24-60 17,-5-10-53,1 0 0,-1-1-1,1 1 1,1-1-1,-1 0 1,1 0 0,0 0-1,3 3 37,-3-5-699,-1 0-1,1 0 0,0-1 1,0 1-1,0-1 1,0 0-1,0 0 0,1 0 1,-1-1-1,0 0 1,1 1-1,-1-1 0,1-1 1,0 1-1,-1-1 1,1 0-1,0 0 700,7 0-526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49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48,'0'0'0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49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209 589 176,'0'0'256,"0"0"368,0 0 625,-134-89-1249,87 66-1345,25-13 945,17-13-144,5-7 528,0-2 16,0 2 0,0 7 0,0 6 96,0 12-16,0 6 16,0 5-48,2 5-48,33-1-16,22-6-160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5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234 379 16,'0'0'88,"0"0"-13,0 0 63,0 0-9,0 0-68,0-7 8,0-31-53,-2 20-5,2-1-1,0 1 1,1 0 0,0-1 0,2 1-1,0 0 1,1 0 0,6-15-11,-1 14 106,0 1 0,1 0 1,1 0-1,0 1 0,7-7-106,-11 17 1820,0 0-1,0 0 0,1 0 1,3-2-1820,-10 8 93,-1 1 0,0 0 1,0 0-1,1-1 1,-1 1-1,0 0 1,0 0-1,1-1 1,-1 1-1,0 0 1,0 0-1,1 0 1,-1 0-1,0 0 0,1-1 1,-1 1-1,0 0 1,1 0-1,-1 0 1,0 0-1,1 0 1,-1 0-1,0 0 1,1 0-1,-1 0 1,0 0-1,1 0 0,-1 0 1,0 0-1,1 0 1,-1 1-1,0-1 1,0 0-1,1 0 1,-1 0-1,0 0 1,1 1-1,-1-1 0,0 0 1,0 0-1,1 0 1,-1 1-1,0-1 1,0 0-1,0 0 1,1 1-1,-1-1 1,0 0-1,0 1 1,0-1-1,0 0 0,0 1 1,0-1-1,1 0 1,-1 1-1,0-1 1,0 0-1,0 1 1,0-1-94,0 25 1495,-1-17-1632,-1 37 239,-3 1 1,-2-1-1,-2 3-102,-3 19 32,0 6-394,-4 0 1,-17 47 361,33-120-110,0 1 0,0-1 0,0 0 1,0 0-1,0 1 0,-1-1 0,1 0 0,0 1 0,0-1 1,0 0-1,0 0 0,0 1 0,0-1 0,0 0 0,0 0 1,-1 1-1,1-1 0,0 0 0,0 0 0,0 0 1,-1 1-1,1-1 0,0 0 0,0 0 0,-1 0 0,1 0 1,0 0-1,0 1 0,-1-1 0,1 0 0,0 0 0,0 0 1,-1 0-1,1 0 0,0 0 0,0 0 0,-1 0 0,1 0 1,0 0-1,-1 0 0,1 0 0,0 0 0,0 0 1,-1 0-1,1 0 0,0 0 0,0 0 0,-1-1 0,1 1 1,0 0-1,0 0 0,-1 0 0,1 0 0,0-1 0,0 1 1,0 0-1,-1 0 0,1 0 0,0-1 0,0 1 0,0 0 1,0 0-1,-1-1 0,1 1 0,0 0 0,0 0 1,0-1-1,0 1 110,-11-20-1602,11 18 1268,-27-51-843,-3 1 0,-1 1 0,-7-5 1177,-3-5-303,35 52 433,-23-31-289,29 39 232,-1 0 0,0 0-1,0 0 1,0 0 0,0 0 0,0 0 0,-1 0-1,1 1 1,0-1 0,0 0 0,0 0-1,-1 1 1,1-1 0,0 1 0,-1-1-1,1 1 1,0 0 0,-1 0 0,1-1 0,-1 1-1,1 0 1,-1 0 0,1 0 0,0 0-1,-1 1 1,1-1 0,-1 0 0,1 1-73,0-1 185,0 1 0,0 0 0,-1 0 0,1 0 0,0 0 0,0 0 0,1 0 0,-1 0 0,0 0 0,0 0 0,0 1 0,1-1 0,-1 0 0,1 0 0,-1 1 0,1-1 0,-1 0 0,1 1 0,0-1 0,-1 1 0,1-1-185,-1 36 257,1-29-32,0-8-224,0 22 634,0 0 0,4 13-635,-3-27 185,1 0 0,0 1 0,0-1 0,1-1 0,0 1 0,1 0 0,0-1 0,3 5-185,1 1 170,1-1 1,1 1-1,0-2 1,1 1 0,0-1-1,1-1 1,0 0 0,1-1-1,0 0 1,0-1-1,1-1 1,0 0 0,0 0-1,1-1-170,9 2 75,2-1 0,-1-1 0,1-1 0,-1-1 0,1-2 0,1 0 0,24-2-75,-39-1 19,-1 0 0,0-1 0,1 0 0,-1-1 0,0 0 1,0 0-1,0-1 0,-1-1 0,1 0 0,-1 0 0,0-1 0,4-4-19,2-2-302,-1-1 0,0 0-1,-1-1 1,-1-1 0,0 0-1,9-14 303,9-23-3404,-30 50 2966,0 0 0,0 0 1,0 0-1,-1-1 0,1 1 0,-1 0 0,0-1 1,1 1-1,-1 0 0,0-1 438,0-12-3065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02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3 182 5619,'0'0'864,"0"0"-693,0 2-137,-2 7 4,2-7 12,11-13 388,48-61 292,-41 48-332,0 1 0,2 1 0,8-7-398,-11 16 418,-17 13-314,0 0 209,0 2 223,-12 267 1772,9-196-2359,3-73-1526,0 0-2809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0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0 112,'0'0'80,"0"0"-64,-50 115 16,50-86-16,0-5-32,0-6 0,15-4 16,0-3 16,-2-7-16,-1-1-128,0-3 16,-2 0 112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56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6675,'0'0'750,"0"0"-430,0 0-219,0 0 121,0 0 311,0 0-85,0 0-263,8 7 60,3 10 488,0 0 0,5 11-733,22 36 1434,-6-20-512,-6-7 334,24 26-1256,-40-52 71,0-1-1,1 0 1,0-1 0,1 0 0,-1 0-1,2-2 1,8 5-71,44 24 174,-29-16 16,25 10-190,-49-25 99,0-1 1,1 0 0,0 0 0,0-1-1,0-1 1,0 0 0,2-1-100,338 13 624,-35-13-473,-166-2-118,-83-1-11,1-3-1,-1-3 0,64-17-21,-93 14 20,0-3-1,29-13-19,-7 3 71,25-11 3,-37 14 51,1 2-1,50-11-124,-72 22 55,-19 5-34,0 0-1,0 1 0,-1 0 1,1 1-1,6 0-20,-9 0-88,0-1 1,-1 1-1,1-1 0,-1 0 0,1 0 1,-1-1-1,0 0 0,0 0 0,0 0 1,0-1-1,0 0 88,8-6-4078,-2 0-3597,-14 8 4458,-11 0 1640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7:56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0 32,'0'0'835,"0"0"1801,0 0 2654,0 0-3030,0 0-1865,0 0-326,2 7 86,2 3-61,0 0 1,0 0-1,1-1 1,1 0-1,0 0 1,6 8-95,49 54 452,-38-46-216,-1 1 0,10 15-236,-29-36 27,11 16 135,-1 0-1,3 9-161,-13-23 58,0 1-1,0 0 1,0-1-1,-1 1 1,0 0-1,-1 0 1,0 1-1,0-1 0,-1 1-57,0-3 39,0 4 124,0 1 1,-1-1-1,0 1 1,-1 1-164,1-8 43,0 0 0,0 0 1,-1 0-1,1-1 1,-1 1-1,0 0 1,0-1-1,-1 1 1,1-1-1,-1 0 1,1 0-1,-3 2-43,-30 25 131,-1-2 1,-1-1-1,-1-2 0,-2-2 0,0-2 0,-11 3-131,47-21-197,0-1 0,0 0 0,1 1 0,-1 0-1,1 0 1,-1 0 0,1 0 197,-13 16-9198,9-10 4337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1:00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17 10229,'0'0'1467,"0"0"80,0 0-605,0 0-427,-7-3-443,-10-6-171,17 9 98,0-1-1,0 1 1,1 0 0,-1 0 0,0-1-1,0 1 1,0 0 0,0 0-1,0 0 1,1-1 0,-1 1 0,0 0-1,0 0 1,0 0 0,1-1-1,-1 1 1,0 0 0,0 0 0,1 0-1,-1 0 1,0 0 0,0 0 0,1-1-1,-1 1 1,0 0 0,0 0-1,1 0 1,-1 0 0,0 0 0,0 0-1,1 0 1,-1 0 0,0 0-1,0 0 1,1 0 0,-1 0 0,0 1 1,57-1-10,-22 0 11,-17 1 7,1 0 0,-1 1-1,0 1 1,0 0 0,0 1-1,0 2 1,-1-1-1,1 2 1,8 5-8,-18-8 8,1 0 0,-1 1 0,0 1 0,0-1 0,-1 1-1,0 0 1,0 1 0,0 0 0,-1 0 0,0 0 0,0 1 0,-1 0 0,0 0 0,0 0 0,-1 1-1,0 0 1,0-1 0,-1 1 0,1 6-8,0 1 21,-2 1 1,0-1-1,0 1 0,-2 0 1,0 0-1,-1 0 1,0-1-1,-2 1 0,0 0 1,0-1-1,-2 0 0,0 0 1,-1 0-1,-3 4-21,-49 78 143,31-57 60,3 0 0,1 3-203,17-32 21,1 1 1,0 0-1,1 0 1,0 1-1,1-1 0,1 1 1,0 0-1,0 0 1,2 1-22,0 18-1268,0-31-3333,2-3 1535,1-5-1491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18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11237,'0'0'1249,"0"0"-780,0 0-474,18 0-48,12 2 65,-7-1 8,0-1 0,1-1 0,4-2-20,-20 2 3,-1 0 0,1-1 0,-1 0 0,0 0 0,0-1 0,0 0 0,0 0 0,-1-1 0,1 0 0,-1 0 0,1-1-3,-4 3-1,0 0-1,1-1 1,-1 0-1,0 0 0,0 0 1,-1 0-1,1-1 1,-1 1-1,1-1 1,-1 1-1,0-1 1,0 0-1,-1 0 1,1 0-1,-1 0 0,0 0 1,0 0-1,0 0 1,0 0-1,-1-1 2,0 1 6,0 1 0,0-1 0,0 0 0,0 1 0,-1-1 0,0 1 0,0-1 0,0 0 0,0 1 0,0 0 0,-1-1 0,1 1 0,-1 0 0,0 0 0,-1-1-6,1 1 18,-1 1 0,1 0 0,-1 0-1,0 0 1,0 0 0,0 0-1,0 1 1,0-1 0,0 1 0,0 0-1,-1 0 1,1 0 0,0 1-1,-1-1 1,1 1 0,-3-1-18,-2 0 170,0 0 0,0 1-1,-1 0 1,1 0 0,0 1 0,0 0 0,-2 1-170,7-1 36,0 0 0,0 0 1,0 0-1,0 1 0,0-1 0,0 1 0,0 0 1,0 0-1,1 0 0,-1 0 0,1 0 0,-1 1 1,1-1-1,0 1 0,0-1 0,0 1 0,0 0 1,0 1-37,-3 5 22,1 0 0,0 1 0,0 0 0,1 0 0,0 0 0,1 0 0,-1 11-22,0 10 30,1 0-1,2 2-29,0-26 5,1 0 0,0 0 0,0-1 0,0 1 1,1 0-1,0-1 0,0 1 0,1-1 0,0 0 0,0 1 0,0-1 0,1-1 0,0 1 0,0 0 0,0-1 1,1 0-1,0 0 0,0 0 0,0-1 0,0 0 0,6 3-5,-3-2-39,0 0-1,0 0 1,1-1-1,0-1 1,0 0-1,0 0 1,0 0-1,0-1 1,1 0-1,-1-1 1,0 0-1,1-1 0,0 0 1,-1 0-1,8-2 40,-11 0-495,0 1-1,0-2 0,-1 1 0,1 0 0,-1-1 0,1 0 0,-1 0 0,0-1 0,0 1 0,0-1 0,-1 0 0,1-1 0,-1 1 0,0-1 0,0 0 0,-1 0 0,1 0 0,-1 0 0,1-4 496,10-17-1788,-2 0-1,-1-1 1,4-19 1788,-7 23-53,2-4 425,6-16-842,-13 29 3779,-2 1 3325,-2 40-6371,1 0 0,2-1 1,1 1-1,0 0 1,3-1-1,0 0 1,1 0-1,6 11-263,-13-35-3,1 0 0,1 0 0,-1 0 0,0 0 0,0 0 0,1 0 0,-1 0 0,1-1 0,0 1 0,-1 0 0,1-1 0,1 2 3,-2-3-8,0 0 1,0 0-1,0 1 1,0-1 0,-1 0-1,1 0 1,0 0-1,0 0 1,0 0-1,0 0 1,0 0 0,-1 0-1,1 0 1,0-1-1,0 1 1,0 0-1,0 0 1,-1-1 0,1 1-1,0-1 1,0 1-1,-1-1 1,1 1 0,0-1-1,-1 1 1,1-1-1,0 1 1,-1-1-1,1 0 1,-1 1 0,1-1-1,-1 0 1,0 0-1,1 1 1,-1-1-1,0 0 1,1 0 0,-1 0-1,0 1 1,0-2 7,13-27 23,-1-1-1,5-23-22,-7 21 113,1 1 0,2-1 0,3-3-113,-14 32 58,0-1 1,1 1 0,0-1-1,-1 1 1,1 0-1,0 0 1,0 0 0,1 0-1,-1 1 1,0-1-1,1 1 1,0 0-1,0 0 1,-1 0 0,1 1-1,0-1 1,0 1-1,0 0 1,1 0-1,0 0-58,13-1-12,-1 1 0,0 0-1,1 1 1,7 2 12,13-1-1157,30-1-8207,-56 0 7488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06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6355,'0'0'4020,"0"0"-2392,0 0-959,0 0 14,0 0 195,0 0-371,0 6-336,0 322 413,0-327-1614,0 1 0,0 0-1,1 0 1,-1-1 0,1 1 0,-1 0 0,1-1-1,0 1 1,-1-1 0,1 1 0,1 1 1030,-2-3-201,-40-49-3251,11 17 2942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07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6611,'0'0'646,"0"0"-177,0 22 276,3 70 418,-2-86-1043,0 0-1,0-1 1,0 1 0,0 0 0,1-1 0,0 0 0,0 1 0,1-1 0,-1 0 0,1 0-1,0 0 1,1-1 0,0 2-120,3 1 180,1 0 1,-1 0-1,1-1 0,0 0 1,6 3-181,-9-6 66,7 4 38,0 0 0,0-1 0,0-1 1,1 0-1,-1-1 0,1 0 0,0-1 0,1 0 0,1-1-104,25 2 233,-1-2 0,17-2-233,-34 0 107,-15 0-87,1-1-1,0 0 0,0 0 1,-1-1-1,1 0 1,-1-1-1,1 0 0,-1 0 1,0 0-1,0-1 0,0 0 1,-1 0-1,3-3-19,-5 4 44,1 0 0,-1-1-1,0 0 1,-1 1 0,1-1 0,-1-1-1,1 1 1,-1 0 0,0-1 0,-1 0-1,1 1 1,-1-1 0,0 0 0,0 0-1,-1-1 1,1 1 0,-1 0 0,-1 0-1,2-6-43,-2 10 83,0 1 48,0 0 16,0 0 5,0 0-14,0 0-2,0 0-66,0 0-17,0 0-29,0 0-8,0 0 3,0 0 21,0 0 35,0 0-19,0 0 29,0 0-42,0 0-25,0 0-7,0 0-22,3 0-597,-2 0-4978,-1 0-2850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09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3858,'0'0'1142,"0"0"-721,0 0-85,0 0 22,19 21 61,64 66 26,-66-70-199,0-2-1,1 0 0,1-1 0,0-1 1,10 5-246,20 13 459,-11-6-82,1-1 0,0-3 0,2-1 0,1-1 0,0-3 0,6 0-377,15 2 349,0-3 0,1-3-1,62 3-348,-21-5 171,0 4 0,86 23-171,-155-30 16,1-1 0,-1-3 1,1 0-1,0-3 0,2-1-16,0 1-17,-9-3 34,-1 0 0,0-2-1,0-1 1,-1-1 0,23-10-17,22-5 55,-11 9-31,52-4-24,-59 10 177,-1-3 1,33-10-178,-35 4 522,9-3 383,55-9-905,-116 28-47,1 0 1,0-1-1,0 1 0,-1 0 1,1-1-1,0 1 0,-1 0 1,1-1-1,0 1 0,-1-1 1,1 1-1,-1-1 0,1 1 1,0-1-1,-1 1 0,0-1 1,1 0-1,-1 1 1,1-1-1,-1 0 0,0 1 1,1-1-1,-1 0 0,0 0 1,0 1-1,0-1 0,1 0 47,0-23-6736,-1 19 4100,0 0-144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09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4514,'0'0'1489,"0"0"-201,0 0-346,25 9-118,79 29 230,-98-36-928,0 1 0,-1-1 1,1 1-1,-1 0 0,0 0 0,0 0 0,0 1 0,0 0 0,-1 0 0,1 0 0,-1 1 0,0-1 0,-1 1 0,1 0 0,-1 0 0,0 0 0,0 1 1,0-1-1,-1 1-126,1 0 125,1 4 62,0 1 1,-1-1-1,0 1 0,-1 0 0,-1-1 0,1 1 0,-2 0 0,1 0 0,-2 0 0,1 0-187,0 4 205,-1-8-124,0 1 0,0 0 0,-1-1 0,0 1-1,0-1 1,0 1 0,-1-1 0,0 0 0,-1 0 0,0 0 0,0-1-1,0 1 1,-2 0-81,-13 18 220,-2-2-1,-16 16-219,14-16 161,0 3-20,14-15-86,-1 0 1,0-1-1,0 0 1,-1-1-1,-1 0 0,1 0 1,-10 4-56,18-13-5336,3-6-1766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12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9236,'0'0'806,"0"0"-310,0 0-32,0 0 270,0 0-254,0 0-479,0 0 0,0 0 0,0 0 0,0 0-1,0 0 1,1 0 0,-1 1 0,0-1 0,0 0 0,0 0-1,0 0 1,0 0 0,0 0 0,0 0 0,0 0-1,0 0 1,0 0 0,0 0 0,0 1 0,0-1 0,1 0-1,-1 0 1,0 0 0,0 0 0,0 0 0,0 0 0,0 0-1,0 0 1,0 1 0,0-1 0,0 0 0,0 0 0,0 0-1,0 0 1,0 0 0,-1 0 0,1 0 0,0 0-1,0 1 1,0-1 0,0 0 0,0 0-1,12-7 36,-1 0-1,0-1 1,9-9-36,-11 9 39,0 0 1,0 1-1,1 0 0,0 0 1,0 1-1,0 1 0,1 0 0,6-2-39,-16 7 8,-1 0-1,1 0 1,-1 0-1,1 0 0,-1 0 1,0 0-1,1 1 0,-1-1 1,1 0-1,-1 0 0,0 1 1,1-1-1,-1 0 0,1 0 1,-1 1-1,0-1 0,0 0 1,1 1-1,-1-1 0,0 0 1,0 1-1,1-1 0,-1 1 1,0-1-1,0 1 1,0-1-1,1 0 0,-1 1 1,0-1-1,0 1 0,0-1 1,0 1-1,0-1 0,0 1 1,0-1-1,0 0 0,0 1 1,0-1-1,-1 1-7,1 25 150,0-19-82,0 6-113,0 3 151,0-1 0,1 0 1,0 1-1,4 12-106,-4-24-86,0 0 0,0 0 0,1 0 0,0-1 0,-1 1 0,1 0 0,0-1 0,0 0 0,1 1 0,-1-1 0,1 0 0,0 0 0,0 0 0,0-1 0,0 1 0,0-1 0,0 0 0,1 1 0,-1-1 0,3 0 86,1 0-4306,-2-2-2953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31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1360 2 176,'0'0'11368,"-27"-1"-8831,3 0-2437,1 1-1,0 1 1,-22 5-100,42-6 9,0 1 0,0 0 1,0 0-1,0 0 0,1 0 1,-1 1-1,0-1 0,1 1 0,-1-1 1,1 1-1,0 0 0,-1 0 1,1 0-1,0 0 0,0 1 0,0-1 1,0 0-1,1 1 0,-1 0 1,1-1-1,0 1 0,-1 0 0,1 1-9,-16 40 63,-11 43-63,9-25 20,-165 481 163,-20 58-3,-28 221 44,-38 372-224,189-745 11,20 4-1,-1 383-10,55 474 22,9-788-9,-2 999 51,19-728-26,3-465-12,34 126-26,-31-300 38,8-2 1,5-2-1,8-2 0,27 54-38,-38-119 28,4-2-1,3-2 0,3-2 0,4-1 0,3-3 1,3-3-1,4-1 0,18 13-27,-8-18 6,2-2 0,3-4 0,2-3 0,3-4 0,2-3 1,24 8-7,-37-24 1,1-2 0,1-4 0,2-3 0,1-3 0,0-3 0,1-3 0,0-3 0,6-4-1,-44-5 0,1-1-1,0-2 1,0-2 0,-1-1-1,1-2 1,-1-2 0,16-5 0,-24 3-1,-1-1 1,0-1 0,-1-1-1,0-1 1,-1-2 0,0 0 0,-2-2-1,0-1 1,13-14 0,0-3 16,-1-3 0,-2 0 0,-2-3 0,0-4-16,14-25 135,-4-2-1,25-64-134,-8-5 369,19-80-369,45-219 208,22-217-113,-25-33-95,45-682-5,-96 313-61,-47-157 66,-32 661 0,-28-39 0,-89-468-2,64 700 25,-99-315-23,102 483 45,-11-4-45,16 64 110,-31-46-110,40 93 125,-46-62-125,53 93 55,-2 2-1,-30-29-54,41 52-18,-2 1 0,-2 2 0,0 1 1,-14-7 17,35 26-347,0 0 0,-1 1 0,-10-5 347,24 13-89,1 0-1,-1-1 1,1 1-1,-1 0 1,1 0-1,-1-1 1,1 1 0,-1 0-1,1 0 1,-1 0-1,1 0 1,-1 0-1,1 0 1,-1 0 0,1 0-1,-1 0 1,1 0-1,-1 0 1,1 0-1,-1 0 1,1 0 0,-1 0-1,1 1 1,-1-1-1,1 0 1,-1 0-1,1 1 1,-1-1 0,1 0-1,-1 1 1,1-1-1,0 0 1,-1 1-1,1-1 1,0 0 0,-1 1-1,1-1 1,0 1-1,-1-1 1,1 1-1,0-1 1,0 1 0,0-1-1,0 1 1,-1-1-1,1 1 1,0-1-1,0 1 90,-9 32-7187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8:32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2112 262 704,'-3'-114'1425,"2"108"-1128,0 0 0,0 0 0,0-1 0,-1 1 0,0 0 0,-1 1 0,1-1 0,-1 0 0,0 1 0,0-1 0,-1 1 0,0 0 0,0 0 0,0 0 1,0 1-1,-1-1 0,0 1 0,0 0 0,0 1 0,0-1 0,-1 1 0,1 0 0,-1 0 0,0 1 0,-2-1-297,-10-3 403,-1 1 1,1 0-1,-1 2 1,0 0-1,0 1 1,0 1-1,-9 1-403,16 0 159,0 1 0,-1 0 0,1 1-1,0 0 1,0 1 0,0 0 0,0 1 0,1 0 0,0 1-1,-1 0 1,-6 5-159,-2 4 68,0 0-1,1 2 0,1 0 0,0 1 1,-9 12-68,-23 28 93,3 3 1,2 1 0,-10 24-94,-111 208 113,23-4-70,-4 67-27,-3 66-13,-48 241 6,29 8 1,4 148-10,60-147 50,6 297-50,60-184-2,37 84 2,21-396 11,61 328-11,-16-398 10,18-3 1,30 44-11,50 56 10,-90-321-7,44 73-3,-36-104 0,6-4-1,7-4 1,6-3-1,5-6 1,6-4 0,6-4-1,56 41 1,-109-107-14,2-2-1,3-4 0,2-2 1,5-2 14,-58-36-7,0-2 0,1 0 1,0-2-1,0 0 1,1 0-1,-1-2 1,2 0-1,-1-2 1,0 0-1,1-1 0,15 0 7,-28-2-13,0 0-1,1-1 1,-1 0-1,0 0 0,0-1 1,-1 0-1,1 0 0,0 0 1,0-1-1,-1 0 0,0 0 1,0-1-1,0 0 0,5-3 14,-1-3-33,0 0 1,-1-1-1,0 0 0,0 0 0,-2-1 0,1 0 0,2-6 33,14-29-65,-2-1-1,13-45 66,6-36 32,-1-19-32,43-231 224,10-101-85,13-86-91,23-66 21,371-1386-10,-50 197 9,-288 899-25,-108 477-23,-19-40-20,-22-50-3,-22 23 1,-10 280 36,-10 1 1,-58-216-35,50 301 45,-31-69-45,38 135 51,-3 2 0,-25-40-51,36 78 38,-1 1 1,-2 2-1,-2 0 1,-1 2-1,-12-10-38,26 31 17,-1 0-1,-1 0 1,0 2 0,0 0-1,-2 0 1,1 2 0,-1 0-1,-1 1 1,0 1 0,0 1-1,0 1 1,-8-2-17,5 4 22,0 0 0,-1 2 0,1 0 0,-1 2 0,1 0 0,-1 1 0,1 2 0,0 0 0,0 1 0,-10 4-22,22-5-174,-1 0 1,1 1 0,0 0 0,0 1 0,0 0 0,1 0 0,0 1 0,0 0 0,0 1 0,1 0 0,0 0 0,0 1 0,1 0-1,0 1 1,0-1 0,1 1 0,0 0 0,0 1 0,1 0 0,1-1 0,-3 7 173,-17 65-4616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9:36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741 84 13126,'0'0'288,"0"0"-74,0 0 58,-30-14 507,-22-11 267,-26-7-1046,68 29 91,1 0 0,0 1 1,-1 0-1,0 1 1,1 0-1,-1 0 1,0 1-1,1 0 1,-1 1-1,0 0 1,1 1-1,-1 0 0,1 0 1,-1 1-1,1 0 1,0 1-1,0 0 1,-2 1-92,9-4 18,-22 10 82,0 1-1,1 1 1,1 1 0,0 1-1,1 1 1,1 1-1,1 1 1,0 1-1,1 0 1,1 1-1,-2 6-99,0-1 27,2 2 0,1 0 0,1 1 0,2 0 0,0 1-1,2 1 1,1 0 0,2 0 0,-1 11-27,2-3 23,2 0-1,2 0 1,1 0 0,2 0-1,2 0 1,5 32-23,-3-47 4,0-1-1,2 1 1,1-1 0,1 0-1,0-1 1,2 0-1,0 0 1,2-1 0,0 0-1,1-1 1,14 15-4,-12-18-4,0 0 1,1-1 0,1-1-1,1-1 1,0-1-1,0 0 1,1-1-1,1-1 1,0 0-1,0-2 1,1-1-1,4 1 4,12 1-19,1-1 0,0-2-1,1-2 1,-1-1 0,1-2 0,21-3 19,-28 1-206,1-3 0,-1 0 0,0-2 1,0-2-1,-1 0 0,0-2 0,0-2 0,15-8 206,-38 15-440,-1 1-1,1-1 1,-1 0-1,0-1 1,-1 1-1,0-1 1,1-1-1,3-5 441,33-45-8228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9:37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1290 13190,'0'0'328,"0"0"-344,28 13-45,-13-5 59,-5-3 0,1 0 1,-1 0-1,1-1 1,0 0-1,1-1 0,-1 0 1,4-1 1,-9-1 1,0-1 1,0 0-1,0 0 0,0-1 1,0 0-1,0 0 1,0 0-1,-1-1 0,1 1 1,0-2-1,-1 1 1,0 0-1,1-1 0,-1 0 1,0-1-1,0 1 0,-1-1 1,1 0-1,3-3-1,19-21 50,-1-1 0,-2-1-1,-1-1 1,12-21-50,14-32 151,9-26-151,-12 15 62,-3-1 0,-5-3 0,-5 0 0,21-102-62,-46 160 33,-3 1 0,-1-1 0,-2 0 0,-2 0 0,-2-15-33,2 53 26,0-1-1,-1 1 0,1-1 0,-1 1 1,1 0-1,-1-1 0,0 1 1,-1 0-1,1 0 0,0 0 1,-1 0-1,0 0 0,0 0 1,0 0-1,0 0 0,0 1 1,0-1-1,-1 1 0,1 0 1,-1-1-1,0 1 0,1 0 1,-1 1-1,0-1 0,0 0 1,-1 1-26,-6-3 277,0 2 0,0-1 0,-1 2 0,1-1 0,-1 1 1,1 1-1,-11 0-277,18 0 43,0 0 0,0 1 0,0-1 0,0 1 0,1 0 0,-1 0 0,0 0 0,0 0 0,0 1 0,1-1 1,-1 1-1,1-1 0,-1 1 0,1 0 0,0 0 0,-1 0 0,1 0 0,0 0 0,0 1 0,1-1 0,-1 1 0,0-1 1,1 1-45,-6 10 46,0 1 0,1-1-1,0 1 1,0 6-45,2-9 18,-22 71 20,4 1-1,-3 32-37,-21 175 39,38-241-17,-18 150-37,9 2 1,8 68 14,9-247-3,0 0 0,2 0 0,1 0 0,0 0 0,2 0 0,0-1 0,4 6 3,-7-21-7,1 0 0,0 0 0,0 0 0,0 0 0,1 0 0,0-1 0,0 0 0,1 0 0,-1 0-1,1 0 1,3 2 7,-3-4-13,-1 0 0,1-1 0,0 1 0,-1-1-1,1 0 1,0 0 0,0-1 0,1 0 0,-1 0-1,0 0 1,0 0 0,0-1 0,1 0 0,-1 0-1,0 0 1,1-1 13,0 1-18,0-1 0,0-1 0,0 1 1,-1-1-1,1 0 0,0 0 0,-1-1 0,0 1 0,0-1 0,0 0 0,0-1 0,0 1 0,0-1 0,0-1 18,9-9-58,-2 0-1,0-1 0,8-12 59,-5 6-64,30-43-43,-25 34 87,2 1 0,0 1 0,2 1 1,9-8 19,-32 35-9,-1-1 0,1 1 0,-1-1 0,1 1 1,-1 0-1,1 0 0,-1-1 0,1 1 1,0 0-1,-1 0 0,1-1 0,0 1 1,-1 0-1,1 0 0,-1 0 0,1 0 1,0 0-1,-1 0 0,1 0 0,0 0 1,-1 0-1,1 1 0,0-1 0,-1 0 1,1 0-1,-1 1 0,1-1 0,0 0 1,-1 0-1,1 1 0,-1-1 0,1 1 1,-1-1-1,1 0 0,-1 1 0,1-1 1,-1 1-1,0-1 0,1 1 0,-1 0 1,0-1-1,1 1 0,-1-1 0,0 1 9,17 33-155,-12-22 191,2 4-28,2-1-1,0 1 0,1-2 0,1 1 1,0-2-1,0 1 0,2-1 0,0-1 1,0 0-1,1-1 0,0-1 1,1 0-1,0-1 0,1 0 0,0-1 1,0-1-1,0-1 0,1 0 1,0-1-1,0-1 0,1-1 0,13 2-7,1-3-1,0-1-1,0-1 0,29-4 2,-46 2-34,0-1 1,-1 0-1,1-1 0,-1 0 0,0-2 0,0 1 1,-1-2-1,0 1 0,6-6 34,-1 1-106,-1-1 1,-1-1-1,0-1 1,0 0-1,-2-1 1,0-1-1,0 0 1,-2 0-1,0-2 106,-11 17-4,0 0 0,-1 0 0,1 0 0,-1-1 0,1 1 0,-1 0 0,1 0-1,-1-1 1,0 1 0,0 0 0,1 0 0,-1-1 0,0 1 0,0 0 0,0-1 4,-1 2 6,1-1 0,0 1 0,0-1 0,0 1 0,-1-1 1,1 1-1,0-1 0,-1 1 0,1-1 0,0 1 0,-1 0 0,1-1 0,-1 1 1,1 0-1,0-1 0,-1 1 0,1 0 0,-1-1 0,1 1 0,-1 0 0,1 0 0,-1 0 1,1 0-1,-1-1-6,-4 1 57,0-1 0,0 1-1,0 0 1,0 0 0,0 1 0,-4 0-57,1 0-5,0 0 28,0 1 1,1 0-1,-1 0 1,1 1-1,-1 0 1,1 0-1,0 1 1,0 0-1,1 0 0,-1 0 1,1 1-1,-1 1-23,-10 9 41,1 0-1,0 2 0,-7 11-40,20-26-1,1 0-1,0 1 0,0-1 1,0 1-1,1 0 0,-1-1 1,1 1-1,-1 0 0,1 0 1,0 0-1,0 0 0,0 0 1,1 0-1,-1 1 0,1-1 1,-1 2 1,6-2-72,-1-4 64,0 1 0,1 0 0,-1-1-1,0 0 1,1 0 0,-1 0 0,0-1 0,0 1 0,0-1 0,0 0 0,0 0 0,-1 0 0,1-1 0,0 1 0,-1-1-1,3-2 9,10-11-136,0 0 0,12-16 136,-7 7-225,-18 22 179,71-73-855,-74 76 908,0 0 1,0 0-1,0 0 1,0 0-1,1 0 1,-1 0-1,0 0 1,0 0-1,0 0 0,0 0 1,1 0-1,-1 0 1,0 0-1,0 0 1,0 0-1,0 0 1,0 0-1,0 0 1,1 1-1,-1-1 1,0 0-1,0 0 1,0 0-1,0 0 1,0 0-1,0 0 1,0 1-1,0-1 1,0 0-1,0 0 1,0 0-1,1 0 0,-1 0 1,0 1-1,0-1 1,0 0-1,0 0 1,0 0-1,0 0 1,0 0-1,0 1 1,0-1-1,0 0 1,-1 0-1,1 0 1,0 0-1,0 0 1,0 1-1,0-1 1,0 0-1,0 0 1,0 0-1,0 0 0,0 0-7,-2 13 77,-13 38 126,10-39-185,1 1 1,0 0-1,1 0 0,1 0 0,0 0 0,0 12-18,1-21 0,1 0 0,0 0 0,1 0 0,-1 0 0,1 0 0,-1 0 0,1 0-1,0 0 1,1 0 0,-1 0 0,1 0 0,-1-1 0,1 1 0,0-1 0,1 1 0,0 0 0,0-1-4,0-1 0,0 0 0,1 1 0,-1-1 0,1 0 0,-1-1 0,1 1 0,0-1 1,0 1-1,-1-1 0,1 0 0,0-1 0,0 1 0,0-1 0,1 1 0,0-1 4,8 1-16,0 0 1,0-1-1,0-1 0,-1 1 0,1-2 0,0 0 1,0-1-1,-1 0 0,0-1 0,1 0 1,-1-1 15,18-9-87,-17 6 54,0 1 0,0 1 1,1 1-1,0-1 0,0 2 0,1 0 1,-1 1-1,1 1 0,10-1 33,-24 3 2,0 0-1,-1 0 1,1 0-1,-1 0 1,1 1-1,-1-1 1,1 0-1,-1 0 1,1 1-1,-1-1 1,1 0-1,-1 1 1,1-1-1,-1 0 1,1 1-1,-1-1 1,1 1-1,-1-1 1,0 1-1,1-1 1,-1 1-1,0-1 1,0 1-1,1-1 1,-1 1-1,0-1 1,0 1-1,0-1 1,0 1-2,4 22 41,-3-16-11,5 61 298,-4 1 0,-3 29-328,-1-9 56,1 15-11,-1-5-23,7 35-22,-5-130 0,7 45 12,-6-47-13,-1 1 0,1-1 1,-1 0-1,1 0 1,0 0-1,0 0 0,0 0 1,0 0-1,0 0 0,0 0 1,0 0-1,1 0 1,-1-1-1,1 1 0,-1 0 1,1-1-1,0 0 0,0 1 1,0-1 0,-1 0-5,0-1 0,-1 0 1,1 0-1,0 0 0,0 0 1,-1 0-1,1 0 0,0 0 1,0 0-1,0 0 0,-1 0 0,1 0 1,0 0-1,0 0 0,-1-1 1,1 1-1,0 0 0,-1-1 1,1 1-1,0 0 0,-1-1 1,1 1-1,0-1 0,-1 1 0,1-1 1,-1 1-1,1-1 0,-1 0 1,1 1-1,-1-1 0,1 0 5,14-27-137,-14 25 121,26-69-241,-4-1 0,-2-1 1,5-49 256,-3 18-204,21-56 204,-38 144-9,1 0-1,0 1 1,1 0 0,1 0-1,0 0 1,1 1-1,1 1 1,0 0 0,1 0-1,2-1 10,-4 6 1,0 1 1,0 0-1,0 1 0,1 0 0,0 1 0,1 0 1,-1 0-1,1 1 0,0 1 0,0 0 0,1 1 1,-1 0-1,1 1 0,7-1-1,-1 1 64,-1 1 0,1 0-1,0 1 1,-1 1 0,1 1 0,10 2-64,-24-3 29,-1 1 1,1-1-1,0 1 1,-1 0-1,1 0 1,-1 0-1,0 1 1,1 0-1,-1 0 1,0 0-1,-1 0 1,1 0-1,0 1 1,-1 0-1,0-1 1,0 1-1,0 0 1,0 1-1,-1-1 1,0 0-1,0 1 1,0 0-1,0-1 1,-1 1-1,1 0 1,-1 3-30,2 5 45,-1 0 0,-1 0 0,0 1 1,-1-1-1,-1 1 0,0-1 0,0 0 1,-1 0-1,-1 0 0,0 0 0,-1 0 1,0 0-1,-1-1 0,-1 0 0,0 0 0,0 0 1,-1-1-1,-1 0 0,0 0 0,0 0 1,-9 7-46,-11 10 77,-1 0 1,-18 12-78,32-28 24,-1-1 1,0 0 0,-1-2 0,0 1 0,0-2 0,-5 1-25,22-9-3,-1 1 1,1-1 0,-1 0-1,1 1 1,-1-1 0,1 0-1,-1 0 1,1 0 0,-1 1-1,1-1 1,-1 0 0,0 0-1,1 0 1,-1 0 0,1 0-1,-1 0 1,1 0 0,-1 0-1,1 0 1,-1 0 0,1 0-1,-1-1 1,0 1 0,1 0-1,-1 0 1,1 0 0,-1-1-1,1 1 1,0 0 0,-1-1-1,1 1 1,-1 0 0,1-1-1,-1 1 1,1-1 0,0 1-1,-1 0 1,1-1 0,0 1-1,0-1 3,-1-3-169,0 0 0,0 0-1,1 0 1,0 0 0,-1 0-1,2 0 1,-1 0 0,0 0-1,1 1 1,0-4 169,11-32-4664,13-10-4813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9:37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22 317 9845,'0'0'2649,"-5"-28"-1558,-3-22-571,1-17-520,6 63 34,1-1-1,0 1 0,0-1 1,0 1-1,1 0 0,-1-1 1,1 1-1,0-1 1,0 1-1,1 0 0,-1 0 1,1-1-1,0 1 0,0 0 1,0 1-1,1-1 1,-1 0-1,1 1 0,0-1 1,0 1-1,0 0 0,1 0 1,-1 0-1,1 0 1,-1 1-1,1-1 0,4-1-33,-5 2 17,10-6 51,1 0 0,0 1 0,0 1 0,1 0 0,0 1-1,0 0 1,1 1 0,-1 1 0,2 0-68,17-1 178,0 2 0,0 1-1,24 3-177,-47-2 27,1 1-1,-1 0 1,0 1-1,1 1 0,-1 0 1,-1 0-1,1 1 1,0 0-1,-1 1 0,0 0 1,0 1-1,0 0 1,-1 0-1,0 1 0,0 0 1,0 1-1,-1 0 1,0 0-1,-1 1 0,0 0 1,0 0-1,-1 1 1,0 0-1,-1 0 0,0 0 1,-1 1-1,0-1 1,0 1-1,-1 1-26,2 10 37,-1 0 1,-1 0-1,0 0 0,-2 0 0,-1 1 0,0-1 1,-2 0-1,-1 0 0,0 0 0,-2 3-37,-4 7 18,-1-1-1,-1 0 0,-1-1 0,-2 0 0,-1 0 0,-12 15-17,-43 57 44,-5-2-1,-12 6-43,-45 59 198,129-162-189,-8 12 141,0-1-1,2 2 0,-5 7-149,12-18 54,0 0 0,0 0 0,0 0 0,0 1 0,1-1 0,0 0 0,0 1 0,1-1 0,-1 1 0,1-1-1,0 1 1,1-1 0,0 2-54,-1-5 12,0 0 0,1 1 0,0-1 0,-1 0 0,1 0 0,0 0 0,0 0 0,0 0-1,0 0 1,1 0 0,-1-1 0,0 1 0,1 0 0,-1-1 0,1 1 0,0-1 0,-1 1 0,1-1 0,1 1-12,3 1 14,1 1 1,0-1 0,0 0-1,1-1 1,0 1-15,-6-3 4,23 7 15,0-2 0,1-2-1,-1 0 1,1-1 0,-1-2-1,15-1-18,-9 0 15,-1-2 0,1-1 0,-1-2-1,0 0 1,0-2 0,14-7-15,14-8-150,-1-2 1,40-26 149,59-42-2062,-22 5-3472,-119 78 1973,-1-2-1,13-11 3562,0-4-4338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19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48,'0'0'9711,"0"0"-6320,0 0-2676,0 25-488,0 153-112,0-169-107,0 0 0,1 1 0,0-1 0,1 0 0,0 1 0,0-1 0,1 0 0,3 7-8,-5-14-3,0 0 1,0 1-1,0-1 0,1 0 1,-1 0-1,1 0 1,0 0-1,0 0 1,-1 0-1,1 0 1,0-1-1,1 1 1,-1-1-1,0 1 1,0-1-1,1 0 1,-1 0-1,0 0 1,1 0-1,-1 0 1,1-1-1,-1 1 1,1-1-1,0 1 1,-1-1-1,1 0 1,-1 0-1,1 0 1,0 0-1,-1-1 1,1 1-1,-1-1 1,1 0-1,0 0 3,1 0-10,0 0-1,0-1 1,-1 0-1,1 0 1,0 0-1,-1-1 1,1 1-1,-1-1 1,0 0-1,0 0 1,0 0-1,3-3 11,30-47 78,-27 38-51,40-71 25,-33 56-306,1 0 0,1 2 0,1 0 1,4-2 253,-20 27-540,1 0 0,-1 0 0,1 0 0,0 0 1,0 1-1,0-1 0,0 1 0,0 0 0,0 1 0,1-1 1,-1 1-1,0 0 0,1 0 0,-1 0 0,1 0 0,0 1 1,-1 0-1,1 0 0,0 0 0,2 1 540,-6-1-56,12 0-2260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9:38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0 841 12406,'0'0'1838,"0"0"-683,0 0-805,0 0-278,26-35 50,278-406 193,-242 348-288,-4 5 50,52-59-77,-105 141 8,-2 2 15,0 1 1,0-1-1,1 1 0,-1-1 1,1 1-1,0 0 1,-1 1-1,2-1-23,-5 3 11,0 0 1,1-1-1,-1 1 0,0 0 1,0 0-1,1 0 0,-1 0 1,0 0-1,0 0 0,1 0 1,-1 0-1,0 0 0,0 0 1,1 0-1,-1 0 0,0 0 1,1 0-1,-1 0 0,0 0 1,0 0-1,1 0 0,-1 0 1,0 0-1,0 0 0,1 1 1,-1-1-1,0 0 0,0 0 1,1 0-1,-1 0 0,0 1 1,0-1-1,0 0 0,1 0 1,-1 1-1,0-1 0,0 0 1,0 0-1,0 1 0,0-1 1,0 0-1,1 0 1,-1 1-1,0-1-11,1 5 164,1 0 1,-1 1-1,0-1 1,0 1-1,-1-1 1,1 3-165,5 151 1218,-7 1 1,-6-1-1,-9 15-1218,-11 33 224,3-29-193,8 1-1,7 17-30,10-169-64,2-22-627,1-13-2089,6-33-5039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19:38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14567,'29'1'74,"132"5"-287,109 2 138,103-1 113,88-4 95,81 0 110,73-2 173,58 0 528,1613 34 1207,-68-12-1828,-1624-19-278,-121 13-18,-321-4 18,50 14-45,-143-16-47,-1 2 0,-1 3 0,10 5 47,-50-15-103,0 1 1,-1 1 0,0 0 0,-1 1 0,8 5 102,-22-13-30,0-1 0,0 1-1,0 0 1,0 0 0,0 0 0,0-1 0,0 1 0,-1 0-1,1 0 1,0 1 0,0-1 0,-1 0 0,1 0-1,-1 0 1,1 0 0,-1 0 0,1 1 0,-1-1-1,0 0 1,0 0 0,1 1 0,-1-1 0,0 0-1,0 1 1,0-1 30,-1 1-95,-1 0-1,1 0 0,0-1 0,-1 1 1,0 0-1,1-1 0,-1 1 0,0-1 1,1 0-1,-1 1 0,0-1 1,0 0-1,0 0 0,0 0 0,0 0 1,0-1-1,-1 1 0,1 0 0,-2-1 96,-30 9-4184,-29 3 4184,63-12-7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1:18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 8596,'0'0'67,"33"0"29,235 0 509,429 24 2023,89-1-2100,-692-21-282,-285-7-180,-30-12-66,-189-30-156,61 6 171,222 28 19,-253-31 578,362 40-70,17 1-191,15 0-225,107-3 13,93 8-139,-175-1 24,108 4 43,-1 6 1,-1 7-1,18 9-67,-154-25 8,3 0-2,0 0 0,0 1 0,-1 0 1,1 1-1,-1 0 0,0 1 0,0 0 0,-1 0 1,1 2-1,2 1-6,-12-7 1,0-1 0,-1 1 0,1-1 0,0 1 0,-1 0 0,1-1 0,0 1 0,-1 0 0,1-1 0,-1 1 0,1 0 0,-1 0 0,1-1 0,-1 1 0,0 0 0,1 0 0,-1 0 0,0 0 0,0-1 0,1 1 0,-1 0 0,0 0 0,0 0 0,0 0 0,0 0 0,0 0 0,0 0 0,0 0 0,-1 0 0,1-1 0,0 1 0,0 0 1,-1 0-1,1 0 0,-1 0 0,1-1 0,-1 1 0,0 1-1,-1 0-1,-1 0 1,1 0 0,-1 0 0,0 0 0,0 0 0,0 0 0,0-1-1,0 1 1,0-1 0,-4 1 0,-25 7-85,-1-1 1,0-2-1,-1-1 0,-25 1 85,-143-3-217,148-3 229,-70 1-11,-133-2 465,242-2 0,13 1-201,8-1 4,29-5-198,0 2 0,0 1-1,5 2-70,23-3 124,254-21 751,204 12-875,-479 15-218,62 0 436,-40 0-3672,-58 0-2851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1:56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301 102 10245,'0'0'584,"0"0"-16,0 0 65,-25-17 124,-83-50 308,104 64-961,-1 1 1,1 0-1,-1 0 1,0 0-1,1 0 1,-1 1-1,0 0 1,0 0-1,0 0 0,0 1 1,0-1-1,-1 1 1,1 0-1,-1 1-104,4 0 49,-1-1-1,0 1 1,0 0-1,0 0 1,1 1-1,-1-1 1,1 0-1,-1 1 1,1 0-1,-1 0 1,1-1-1,0 1 0,0 1 1,0-1-1,0 0 1,0 0-1,-1 2-48,-3 8 64,1 0-1,0-1 1,1 2-1,0-1 0,1 0 1,0 1-1,1 0 0,-1 4-63,3-11 8,-9 70 60,5-1 0,2 37-68,2-82 8,2 1 0,0-1-1,2 0 1,1 1 0,3 3-8,-4-20 4,0 0 0,2 0 1,0 0-1,0-1 0,1 0 0,1 0 1,0 0-1,1-1 0,0-1 0,1 1 0,5 4-4,-4-6 1,0-1 1,1 0-1,0 0 0,1-1 0,0 0 0,0-2 0,0 1 0,1-1 0,0-1 0,4 1-1,9 0-5,0 0 0,0-2 1,1-1-1,-1-1 0,4-2 5,-6 1 4,0-2 1,0-1-1,0-2 1,0 0-1,-1-1 1,0-1-1,0-2 1,0 0-1,-1-1 1,-1-2-1,1 0 0,-2-2 1,0 0-1,0-1 1,-1-1-5,2-2 9,-2-1 1,0 0 0,-1-1-1,-1-2 1,-1 1 0,2-6-10,-8 11 5,-2-1 0,0 0 0,0-1 0,-2 0 0,0 0 0,-1 0 1,0-1-1,-2 0 0,1-9-5,-2 9 14,-1 0-1,-1 0 1,0-1 0,-2 1-1,0 0 1,-1 0 0,-3-13-14,3 22 2,-1-1 0,0 1 0,-1 0-1,0 0 1,0 0 0,-1 0 0,0 1 0,0 0 0,-1 0 0,0 0 0,0 1 0,-1-1 0,0 2 0,-6-5-2,-2 0 3,-2 0 0,1 2 1,-1 0-1,0 0 0,-1 2 1,0 0-1,0 1 0,-1 1 1,0 1-1,1 1 0,-5 0-3,-43-3 15,0 2 0,-40 5-15,37 0 3,-44-1-2511,117 0-4252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1:57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82 13190,'-33'7'747,"-8"2"-494,-1 2 1,-16 8-254,51-16 33,0 0 1,0 0-1,0 1 0,1-1 1,0 2-1,0-1 0,0 1 0,0 0 1,1 0-1,-1 0 0,1 1 1,1 0-1,-1 0 0,1 0 1,0 1-1,1-1 0,-1 1 1,1 0-1,-1 3-33,0 7 112,-1 1 1,2 1-1,1-1 0,0 1 1,1-1-1,1 10-112,0-11 55,1 1 0,0-1 0,1 1 0,1-1 0,1 0 0,0 0 0,1 0-1,1 0 1,1-1 0,0 0 0,1 0 0,1-1 0,0 0 0,1-1 0,0 0 0,2 0 0,-1-1-1,2 0 1,8 6-55,-2-4 25,0-1 0,0 0 0,1-2 0,1 0 0,0-2 0,0 0 0,1-1 0,1-1 0,22 4-25,-18-5 13,1-2 0,-1-2 0,1 0 0,0-2 0,0-1 0,0-1 0,-1-1 0,12-3-13,-19 0 6,1 0 1,-1-2 0,-1 0 0,1-1-1,-1-1 1,-1-1 0,1 0 0,-2-1-1,1-2 1,-2 1 0,8-9-7,-9 8 12,-1-1 1,0-1-1,-1 0 0,-1-1 1,0 0-1,-1-1 1,-1 0-1,0-1 0,-2 0 1,0-1-1,5-18-12,-8 20 11,-2 1-1,0-1 1,-1 0 0,0 0-1,-2 0 1,0-1-1,0 1 1,-2 0-1,-2-8-10,1 11 6,0 1 0,-1 1 0,0-1 0,-1 1 0,-1-1 0,0 1-1,-1 1 1,0-1 0,0 1 0,-1 1 0,-1-1 0,0 1-6,-5-4-4,0 1 1,0 1 0,-1 0-1,-1 1 1,0 1-1,0 0 1,-1 1 0,0 1-1,-1 1 1,-3-1 3,-9-1-136,0 1 0,-1 2 1,0 1-1,0 1 0,-29 0 136,36 3-302,-3 0-48,0 1 0,1 1-1,-1 1 351,15 0-733,0 0 0,0 1 0,0 0 0,1 1 0,0 0 1,-1 1-1,2 0 0,-10 6 733,-52 37-9570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1:57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0 368,'-27'31'8321,"7"-10"-7438,-4 5-577,0 0-1,2 2 1,1 0 0,1 1 0,1 2-1,2 0 1,-9 24-306,14-22 262,1 0 0,2 1 0,2 0-1,0 3-261,4-14 259,1 0-1,1 0 0,1 0 0,1 0 0,0 0 0,5 15-258,-4-28 48,1 0-1,0-1 1,0 1 0,1-1 0,0 0 0,1 0 0,0-1-1,0 1 1,1-1 0,0 0 0,1-1 0,0 1-1,0-1 1,0-1 0,1 1 0,0-1 0,0 0-1,0-1 1,1 0 0,0-1 0,6 3-48,10 3 37,-1-2 0,1-1 0,1-1 1,-1-1-1,1-1 0,0-1 0,22-1-37,-23-1 18,1-2 0,0-1 0,-1 0-1,1-2 1,-1-1 0,0-1-1,-1-1 1,1-2 0,-1 0 0,-1-1-1,5-4-17,28-17 54,-1-3-1,-2-2 0,-2-2 1,-1-2-1,-2-3 0,35-40-53,-66 65 19,-1-2-1,0 1 0,-2-2 0,11-19-18,-20 31 5,-1 1 0,-1-1 0,1 0 0,-1 0 0,-1 0 0,1-1 1,-2 1-1,1-1 0,-1 1 0,-1-1 0,0 1 0,0-1 0,-2-8-5,1 13 4,1 1 1,-2-1-1,1 1 0,0 0 1,-1-1-1,0 1 0,0 0 1,0 0-1,-1 0 0,1 1 1,-1-1-1,0 1 0,0-1 1,0 1-1,0 0 0,-1 0 0,1 0 1,-1 0-1,0 1 0,0 0 1,0 0-1,0 0 0,0 0 1,-4-1-5,-8-2 9,-1 1 1,0 0 0,-1 2-1,1 0 1,-16 0-10,-146 0 41,103 2-1056,40 0-3952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1:58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463 61 7331,'0'0'1166,"0"0"-373,0 0-153,0 0 302,-25-11-134,-83-30-21,104 39-711,0 0-1,-1 1 1,1 0 0,-1 0-1,0 1 1,1-1 0,-1 1-1,0 0 1,1 0 0,-1 0 0,0 1-1,1 0 1,-1-1 0,1 2-76,1-1 41,0 0 0,0 0 0,1 1 0,-1-1 0,1 1 0,-1 0-1,1 0 1,0 0 0,-1 0 0,1 0 0,0 0 0,0 0 0,1 1 0,-1-1 0,0 1 0,1 0-41,-3 6 61,0 0 0,2 0 0,-1 1 0,1-1-1,0 1 1,1-1 0,0 1 0,0-1-1,1 9-60,0-8 33,0 7 5,-1 0 0,2 0-1,1 0 1,0 0-1,1 0 1,0-1-1,2 1 1,2 5-38,15 27 16,-14-33 2,0 0-1,-1 1 1,-1 0 0,0 0-1,-1 1 1,-1-1 0,-1 1-1,1 15-17,-4-30 6,0 0 1,-1-1-1,1 1 0,-1 0 0,1-1 0,-1 1 0,0 0 1,0-1-1,0 1 0,0-1 0,0 1 0,-1-1 0,1 0 1,-1 0-1,1 0 0,-1 1 0,0-1 0,0-1 0,0 1 1,0 0-1,0 0 0,-1-1 0,1 1 0,0-1 0,-1 0 0,1 0 1,-1 0-1,0 0-6,-10 4 6,0-2 0,-1 0 0,1 0 0,0-1 0,-5-1-6,-3 2 11,-29 2-580,-46-1 569,92-4-2283,4 0-1751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1:58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0 265 8372,'0'0'232,"0"0"-99,22-2-5,-12 1-103,-1 0-5,0 1 1,0-1-1,-1-1 1,1 1-1,-1-1 1,1-1 0,-1 0-1,0 0 1,0 0-1,0-1 1,0-1-1,-1 1 1,1-1-1,-1 0 1,-1-1-1,1 1 1,5-8-21,33-36 63,-4 3 53,30-42-116,-65 77 37,-6 10 350,-4 4 1043,-6 4-1249,1 1 0,0 1 1,0 0-1,1 0 0,0 0 1,1 1-1,0 1 0,1-1 1,0 1-1,-4 10-181,1-1 42,1-1-1,1 1 1,1 0-1,1 0 1,1 1-1,-1 5-41,3-7-32,1-12-32,0 0 0,0 0 1,1 0-1,0-1 0,0 1 1,1 0-1,0 0 1,1 4 63,4 6-2868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1:59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532 65 5603,'0'0'2347,"0"0"-372,0 0-97,0 0-526,-28-10-391,-92-30-131,110 36-674,0 2 0,0-1 0,0 1 0,0 1 0,0 0 1,-1 0-1,1 1 0,-11 1-156,-6 0 621,27-1-619,-1 0 1,1 0 0,0 0-1,0 0 1,0 0 0,0 0-1,0 0 1,0 0 0,-1 0-1,1 0 1,0 0 0,0 0-1,0 0 1,0 0 0,0 0-1,-1 0 1,1 0 0,0 0-1,0 0 1,0 0 0,0 0-1,0 0 1,0 0 0,0 0-1,-1 0 1,1 1 0,0-1-1,0 0 1,0 0 0,0 0-1,0 0 1,0 0 0,0 0-1,0 0 1,0 1 0,0-1-1,0 0 1,0 0 0,0 0-1,-1 0 1,1 0 0,0 0-1,0 1 1,0-1 0,0 0-1,0 0 1,0 0 0,0 0-1,1 0 1,-1 1 0,0-1-1,0 0 1,0 0 0,0 0-1,0 0 1,0 0-3,0 4 3,0 0-2,1 0 1,0 0-1,0 0 0,0 0 1,0 0-1,1 0 1,0 0-1,-1 0 0,1 0 1,1-1-1,1 3-1,35 45 33,-13-18-20,-19-24-11,0 1-1,-1 0 1,-1 0 0,0 1-1,0 0 1,-1 0 0,0 0-1,-1 0 1,0 0 0,-1 1-1,0-1 1,-1 1-1,0 11-1,-1-18 8,-1-1-1,0 1 0,0 0 0,0 0 0,-1-1 1,1 1-1,-1-1 0,0 1 0,-1-1 0,1 0 0,-1 0 1,0 0-1,0 0 0,0 0 0,0-1 0,-1 1 1,1-1-1,-1 0 0,0 0 0,0-1 0,-3 3-7,-14 7 28,-1 0-1,0-1 0,-20 7-27,22-10 0,-27 12 22,-1-2 0,-1-2 0,-13 1-22,117-28-963,30-15-497,-40 10-1130,1 2-1,1 3 1,-1 1 0,48-3 2590,103 12-2874,-193 1 3013,1 0 0,-1 1-1,0-1 1,0 1 0,0 0-1,0 0 1,0 0 0,0 0-1,0 1 1,-1 0 0,1-1-1,0 1 1,-1 1 0,1-1-1,-1 0 1,0 1-1,1 0-138,-2 0 219,-1-1 0,1 1 0,0 0 0,-1-1 0,1 1 0,-1 0 0,0 0 0,0 0 0,0 0 0,-1 0 0,1 0 0,0 0 0,-1 0 0,0 1 0,0-1 0,0 0 0,0 0-1,-1 0 1,1 0 0,-1 0 0,0 0 0,0 0 0,0 1-219,-1 4 284,-1-1-1,-1 1 1,1 0-1,-1-1 0,0 1 1,-1-1-1,0-1 1,-3 4-284,-49 50 933,44-49-556,1 2 1,0-1-1,0 1 0,2 1 1,-10 15-378,19-27 33,0-1 0,0 1 0,0 0 0,0 0 0,0 0 1,0 0-1,0 0 0,1 0 0,-1 0 0,1 0 0,-1 1 0,1-1 1,0 0-1,0 0 0,0 0 0,0 0 0,0 0 0,1 1 0,-1-1 1,1 0-1,-1 0 0,1 0 0,0 0 0,0 0 0,0 0 0,0 0 0,0 0 1,0-1-1,0 1 0,1 0 0,-1 0 0,1-1 0,-1 1 0,2 0-33,4 2 7,-1 0 0,1 0 0,0-1-1,1 0 1,-1 0 0,0 0 0,1-1-1,0-1 1,-1 1-7,27 4 25,0-2-1,0-1 1,0-1-1,33-3-24,-40-1-70,-1 0 0,1-2 0,-1-1-1,0-2 1,0 0 0,0-1 70,-20 5-504,0 1 0,0-1 0,0 0-1,-1 0 1,1-1 0,1-2 504,11-10-7321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14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5891,'0'0'544,"0"0"-400,0 0-128,0 0 32,0 0-32,0 0 0,0-85-16,12 76 0,-2 3-16,0 6-112,0 0-112,-5 0-1521,-5 0-1168,0 0 1488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19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159 611 8836,'0'0'2006,"0"0"-357,0 0-363,0 0-342,-24 13-373,-72 40-264,93-52-293,0 1 1,-1 0-1,2 0 0,-1 1 0,0-1 0,0 0 0,1 1 1,0 0-1,-1-1 0,1 1 0,0 0 0,-1 3-14,2-4 6,0 1 0,1-1-1,-1 0 1,1 0-1,0 1 1,-1-1 0,1 0-1,0 0 1,1 1 0,-1-1-1,0 2-5,1 8 3,-1-11-3,0 0 1,1 1-1,-1-1 0,0 0 1,0 1-1,1-1 1,-1 0-1,1 1 0,-1-1 1,1 0-1,0 0 0,-1 1 1,1-1-1,0 0 1,0 0-1,0 0 0,0 0 1,0 0-1,0 0 0,0 0 1,0-1-1,0 1 0,0 0 1,1-1-1,-1 1 1,0 0-1,0-1 0,1 1 1,-1-1-1,0 0 0,1 0 1,-1 1-1,1-1 1,-1 0-1,8 1-119,0-1 1,0 1 0,1-1-1,7-2 119,-12 2-121,2-2-264,0 1-1,0-1 0,-1 0 0,1 0 0,0-1 1,-1 0-1,1 0 0,-1-1 0,0 0 0,0 0 1,-1 0-1,1-1 0,0 0 386,4-5-615,0 0 1,0 0-1,-1-1 0,0-1 0,7-12 615,-16 25 87,0-1 0,0 0 0,0 0 0,0 0 0,0 0 0,0 0 0,0 0 0,0 0 0,0 0 0,0 1 0,0-1 0,0 0-1,1 0 1,-1 0 0,0 0 0,0 0 0,0 0 0,0 0 0,0 0 0,0 0 0,0 0 0,0 0 0,1 0 0,-1 0 0,0 0 0,0 0 0,0 0 0,0 0 0,0 0-1,0 0 1,0 0 0,0 0 0,1 0 0,-1 0 0,0 0 0,0 0 0,0 0 0,0 0 0,0 0 0,0 0 0,0 0 0,1 0 0,-1 0 0,0 0 0,0 0 0,0 0-1,0 0 1,0 0 0,0 0 0,0 0 0,0-1 0,0 1 0,0 0 0,0 0 0,1 0 0,-1 0 0,0 0 0,0 0 0,0 0 0,0 0 0,0-1 0,0 1-1,0 0-86,2 18 1054,-2-14-1101,0 1 0,1 0 0,0 0 0,0 0 0,0 0 0,0-1 0,1 1 0,0 2 47,1-3 4,1-1 1,-1 1-1,1-1 0,0 0 1,-1 0-1,1 0 0,1 0 1,-1-1-1,0 1 0,1-1 0,-1 0 1,1-1-1,-1 1 0,1-1 1,0 0-1,0 0 0,2 0-4,0 0-138,-1 0-1,1-1 1,-1 0 0,1 0-1,-1 0 1,0-1-1,1 0 1,-1 0 0,1-1-1,-1 1 1,0-1-1,0-1 1,4-2 138,-3 1-289,0-1 1,-1-1-1,1 1 1,-1-1-1,-1-1 1,1 1-1,-1-1 1,0 0-1,0 0 1,0-2 288,12-22-2293,11-28 2293,-27 57-40,23-57-376,-3 0 0,-2-2 0,-3 0 0,6-45 416,-13 43 2229,-3 0-1,-1-50-2228,-5 113 58,0 0 0,0 0 0,0 0-1,0-1 1,0 1 0,0 0 0,0 0 0,0-1 0,0 1 0,0 0 0,0 0 0,0-1 0,0 1 0,0 0-1,0 0 1,0 0 0,0-1 0,0 1 0,-1 0 0,1 0 0,0 0 0,0-1 0,0 1 0,0 0 0,0 0-1,-1 0 1,1 0 0,0-1 0,0 1 0,0 0 0,0 0 0,-1 0 0,1 0 0,0 0 0,0 0-1,-1 0 1,1 0 0,0 0 0,0-1 0,0 1 0,-1 0 0,1 0 0,0 0 0,0 0 0,-1 0 0,1 0-1,0 0 1,0 1 0,0-1 0,-1 0 0,1 0 0,0 0 0,0 0 0,-1 0 0,1 0 0,0 0 0,0 0-1,0 0 1,0 1 0,-1-1 0,1 0 0,0 0 0,0 0 0,0 0 0,0 1-58,-14 13 665,9-1-582,-1 0 1,2 1 0,0 0 0,0 0 0,1 0 0,1 0-1,0 5-83,-2 38 8,2 11-8,2-65 6,-1 382 101,1-385-107,0 1 0,0-1 1,0 0-1,0 0 0,0 1 1,0-1-1,0 0 1,0 0-1,0 1 0,0-1 1,0 0-1,0 1 0,-1-1 1,1 0-1,0 0 1,0 1-1,0-1 0,0 0 1,-1 0-1,1 0 1,0 1-1,0-1 0,0 0 1,-1 0-1,1 0 0,0 0 1,0 1-1,-1-1 1,1 0-1,0 0 0,0 0 1,-1 0-1,1 0 0,0 0 1,-1 0-1,1 0 1,0 0-1,0 0 0,-1 0 1,1 0-1,0 0 0,-1 0 1,1 0-1,0 0 1,0 0-1,-1 0 0,1 0 1,0 0-1,0 0 0,-1-1 1,1 1-1,0 0 1,0 0-1,-1 0 0,1 0 1,0-1-1,0 1 0,-17-15-107,5-6 50,1 0 1,2-1-1,-6-17 57,-21-46 317,-9 11 2095,52 73-2028,33 0-373,-1 1 43,0 1 0,11 2-54,-38-1 7,0 0 0,0 0 0,-1 1 0,1 1 0,-1 0-1,0 0 1,0 1 0,0 0 0,7 6-7,-13-7 0,-1 0-1,1 0 0,-1 0 1,0 0-1,-1 1 0,1 0 1,-1-1-1,0 1 1,0 1-1,0-1 0,-1 0 1,0 1-1,0-1 0,0 1 1,0 1 0,3 18 0,0-1 0,-2 1-1,-1 2 1,4 22-374,-6-44-94,7 28 49,0-19-1582,3-5-3525,-9-8 985,1-1 1291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15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10 6067,'0'0'1899,"0"0"-1336,0 0-429,0 0 135,-5-2 153,-1 1-286,0-1-1,0 1 1,0 0 0,0 0 0,0 0 0,-1 1 0,1 0 0,0 0 0,0 1 0,0 0-1,-1 0 1,1 0 0,0 1-136,3-1 52,0 0-1,0 0 0,1 0 1,-1 0-1,0 0 1,1 1-1,-1-1 0,1 1 1,0 0-1,-1 0 1,1 0-1,0 0 1,0 0-1,0 0 0,1 0 1,-1 1-1,0-1 1,1 1-1,0-1 0,-1 1 1,1 0-1,0-1 1,0 1-1,1 0 0,-1 0 1,1 0-1,-1 0 1,1-1-1,0 4-51,-1 0-2,1 0-1,0-1 1,0 1 0,0 0-1,1-1 1,0 1 0,0-1-1,0 1 1,1-1 0,0 1-1,0-1 1,0 0 0,1 0-1,-1 0 1,1 0-1,0 0 1,1-1 2,43 50 17,-27-32 4,-1 1 1,8 14-22,-22-30 4,0 1-1,-1 0 0,0 0 1,0 1-1,-1-1 0,0 1 1,-1 0-1,1 0 0,-2 0 0,1 3-3,-1-4 11,0 1-1,-1-1 1,0 1-1,-1-1 0,0 1 1,0-1-1,-2 6-10,1-8 7,0-1 1,0 0-1,-1 0 0,1 0 1,-1-1-1,0 1 0,0-1 0,-1 1 1,1-1-1,-1 0 0,0 0 1,0 0-8,-18 12 65,1 0 0,-2-1 1,0-1-1,-5 1-65,-55 36 107,82-50-155,0 0 0,0-1-1,0 1 1,0 0 0,0 0 0,0 0 0,0 0 0,0 0 0,1 0 0,-1 0 0,0 0 0,1 0 0,-1 0-1,1 0 1,-1 0 0,1 1 48,-1 7-6546,1-8 3601,0-1 541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16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44 4322,'0'0'1153,"0"0"-788,0 0-277,0 0-45,-3-2 34,3 1-76,0 1 0,0 0-1,0-1 1,-1 1 0,1 0-1,0-1 1,0 1 0,0 0 0,0-1-1,0 1 1,0 0 0,-1-1-1,1 1 1,0 0 0,0-1 0,0 1-1,0-1 1,0 1 0,0 0-1,1-1 1,-1 1 0,0 0-1,0-1 1,0 1 0,0 0 0,0-1-1,0 1 1,1 0 0,-1-1-1,0 1 1,0 0 0,1-1 0,-1 1-1,0 0 1,0 0 0,1-1-1,-1 1 1,0 0 0,1 0 0,-1 0-1,0-1 1,0 1 0,1 0-1,-1 0 1,1 0 0,-1 0-1,30-12 95,39 0 140,-56 11-192,-3 0 30,0 0 1,0 1-1,1 0 0,-1 0 1,0 1-1,9 2-73,-17-2 20,-1 0 0,0 0 0,0 0 0,0 1 0,0-1 0,0 0 0,0 1 0,0-1 0,-1 0 0,1 1 0,0-1 0,-1 1 0,1-1 0,-1 1 0,1-1 0,-1 1 0,0 0 0,0-1 0,0 1 0,0-1 1,0 1-1,0 0 0,0-1 0,0 2-20,0 1 62,-1 1 0,1-1-1,-1 0 1,0 1 0,0-1 0,0 0 0,0 0 0,-2 4-62,-1-3 88,-1 0 0,1 0 0,0-1 0,-1 0 0,0 0 0,0 0 0,-2 1-88,-15 12 652,21-16-649,1 0 1,-1-1 0,1 1 0,-1 0 0,1-1 0,-1 1 0,1 0 0,0-1 0,-1 1 0,1 0 0,0-1 0,0 1 0,0 0 0,-1 0 0,1 0 0,0-1 0,0 1 0,0 0-1,0 0 1,0-1 0,1 1 0,-1 0 0,0 0 0,0 0 0,0-1 0,1 1 0,-1 0 0,0-1 0,1 1 0,-1 0 0,1-1 0,-1 1 0,0 0 0,1-1 0,0 1-4,17 18-8,-17-18 19,4 2 8,0 1 1,-1 0-1,1 1 0,-1-1 0,0 1 1,0 0-1,0 0 0,0 0 1,-1 0-1,0 0 0,0 1 1,-1 0-1,1 0 0,-1-1 1,-1 1-1,1 1 0,-1-1 1,0 0-1,0 0 0,-1 0 0,0 7-19,1-7 183,-1 1 0,0-1-1,0 1 1,-1-1-1,0 1 1,0-1 0,-1 1-1,0-1 1,0 0-1,0 0 1,-1 0 0,0 0-1,0 0 1,0 0-1,-1-1 1,0 0 0,0 1-1,-1 0-182,-91 122 1452,51-66-1359,-20 20-93,62-80-89,-31 33 311,32-32-553,-1-1-1,0 0 1,0-1-1,1 1 1,-1 0-1,0-1 1,0 1-1,-1-1 1,1 0-1,0 0 1,0 0 0,-2 0 331,0-2-4592,4-5 1009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3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7668,'0'0'-163,"0"0"123,0 0 50,0 0 6,23 3-2,7 2-11,-8-2 10,1 0 0,-1-1 0,16-2-13,203 6 4203,-97 5-3819,0 5 0,121 31-384,-112-10 311,-22-5 434,104 11-745,-85-31 484,121-8-484,-212-4 119,-3 0 15,107 1 546,158-22-680,123-28 507,92 15-507,-177 15 61,147-2 110,-332 14 137,85-17-308,-86 5 346,89 6-346,424-16 95,-155 2-54,-521 27-41,1150-20 651,-1066 20-725,132 0-2155,-224 0-3635,-2-2-1011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38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2293 839 6947,'-34'-2'198,"-10"-1"-41,-11-1 121,0 3-1,-1 1 0,-25 6-277,40 0 118,0 3 0,0 2 0,2 1 0,-1 2 0,1 1 0,-31 19-118,-19 15 220,2 4 0,-20 19-220,-30 26 79,5 7 0,5 6 1,4 5-1,-105 129-79,158-155 79,3 3-1,5 2 1,4 3 0,5 3-1,3 2 1,6 2 0,4 1-1,-25 109-78,27-56 171,7 2-1,8 1 0,6 0 0,8 1 1,11 157-171,3-231 70,4 0-1,4-1 1,3-1 0,5 0 0,27 72-70,-25-97 51,3-1 0,2-1 1,3-2-1,3-1 1,2-1-1,2-2 1,3-2-1,11 8-51,1-5 88,2-3 0,3-2 0,1-3 0,3-3 0,2-2 1,62 30-89,-39-29 145,2-4 0,2-4 0,1-4 0,2-3 0,18-1-145,-4-7 94,1-5-1,1-4 1,0-6-1,0-3 1,0-6-1,-1-5 1,21-7-94,4-7 166,-1-6 0,-1-6 0,-2-6 1,-1-5-1,69-38-166,-53 12 229,-4-5 1,-3-7-1,-3-6 0,-2-9-229,39-39 175,-7-7 0,99-118-175,-151 142 72,-7-4-1,-4-6 1,-7-3 0,45-89-72,-95 141 25,-3-1 0,-4-3 0,-4-1 1,-3-2-1,-5 0 0,-3-2 0,-4-1 0,5-80-25,-17 66 32,-5 0 0,-4 0-1,-15-97-31,4 116 33,-4 2-1,-3 0 0,-5 1 0,-2 1 1,-5 1-33,-20-35 83,-5 4 1,-4 1 0,-49-61-84,13 37 249,-6 3 0,-63-57-249,71 90 158,-4 4-1,-4 5 0,-3 4 1,-52-28-158,94 73 11,-1 4 0,-2 2 0,-1 3 0,-2 3 0,0 3 0,-2 3 0,-1 3 0,-67-9-11,58 19 18,-1 3 0,0 4 0,-1 4 0,1 3 0,0 3 0,0 5 0,-42 12-18,57-7-19,2 2 0,0 4 0,1 3 0,2 2 0,0 4 0,2 1 0,2 4 0,1 2 0,-12 13 19,30-19-400,1 2 1,1 2-1,3 1 1,-26 34 399,53-59-499,0 0 1,0 0-1,1 1 1,1 0 0,0 1-1,0-1 1,2 1 0,0 0-1,0 0 1,1 1 498,-19 108-11224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47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9588,'0'0'417,"0"0"-337,0 0 176,154 116-96,-112-87 128,-2 0 416,-3 3-127,-4-5-273,-3 0-224,-8-7 0,-2-2-64,-8-1-16,-12 1-512,0-13-4259,0 2-1424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47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1 381 10933,'0'0'1697,"0"0"-1297,0 0-224,0 0-176,82-119 288,-25 61-144,10 2-96,3 3 16,-3 6-64,-10 6-2609,-44 35-3282,-11 6 1185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48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580 186 11189,'0'0'696,"0"0"-693,0 0-192,14-11 250,26-24 58,-8 6-264,0 2-1,2 1 1,33-19 145,-66 45-13,2-2-38,0 0 0,0 1 0,0-1 0,0 1 0,0 0 0,1 0 0,-1 0 0,0 0 0,1 1 0,1-1 51,-4 1 0,-1 0 0,0 0-1,0 0 1,0 0 0,0 0 0,1 0 0,-1 0 0,0 0 0,0 0 0,0 0 0,0 1 0,0-1 0,1 0 0,-1 0 0,0 0 0,0 0 0,0 0 0,0 0 0,0 0 0,1 0 0,-1 1-1,0-1 1,0 0 0,0 0 0,0 0 0,0 0 0,0 0 0,0 0 0,0 1 0,0-1 0,0 0 0,0 0 0,1 0 0,-1 0 0,0 1 0,0-1 0,0 0 0,0 0 0,0 0-1,0 0 1,0 1 0,0-1 0,-1 0 0,1 0 0,0 0 0,0 0 0,0 1 0,0-1 0,0 0 0,1 21 101,-2 0 0,0 0-1,-1 0 1,-1-1 0,-5 18-101,-34 106 288,9-35-194,23-74-817,0-10-2946</inkml:trace>
  <inkml:trace contextRef="#ctx0" brushRef="#br0" timeOffset="0.99">1 831 12534,'0'0'256,"0"0"-176,0 0-80,47 132 64,-17-83 48,2-2-16,3 0-64,2-9 32,-4-7-64,-8-6-832,-23-25-4307</inkml:trace>
  <inkml:trace contextRef="#ctx0" brushRef="#br0" timeOffset="1.99">18 1254 6291,'0'0'4978,"0"0"-4338,0 0-560,13-117-80,37 68 113,4 0-1,11 2-64,2 2-48,-45 34-1745,-7 6-8260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49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77 2929,'0'0'4992,"0"0"-2719,0 0-982,0 0-154,-7-3-513,-21-12-544,27 14-82,1 1-1,-1 0 0,1 0 1,0-1-1,-1 1 1,1 0-1,0 0 1,-1-1-1,1 1 0,0 0 1,0-1-1,-1 1 1,1 0-1,0-1 1,0 1-1,0-1 0,0 1 1,-1 0-1,1-1 1,0 1-1,0-1 1,0 1-1,0 0 0,0-1 1,0 1-1,0-1 1,0 1-1,0-1 1,0 1-1,0 0 0,0-1 1,0 1-1,1-1 1,-1 1-1,0 0 1,0-1-1,0 1 0,0 0 1,1-1-1,-1 1 1,0-1-1,1 1 3,13-11-5,-11 9 6,4-2 14,1 0 1,0 0-1,0 1 0,0 0 1,1 0-1,-1 1 0,1 0 1,0 0-1,-1 1 0,1 0 1,0 1-1,6 0-15,-14 0 3,0 0-1,0 1 1,0-1 0,-1 0-1,1 1 1,0-1 0,0 1-1,0-1 1,0 0-1,-1 1 1,1 0 0,0-1-1,0 1 1,-1 0 0,1-1-1,0 1 1,-1 0-1,1-1 1,-1 1 0,1 0-1,-1 0 1,1 0 0,-1 0-1,0 0 1,1-1 0,-1 1-1,0 0 1,0 0-1,0 0 1,0 0 0,0 0-1,0 0 1,0 1-3,0 41 172,0-29-103,0-8-43,0 17 24,0 0 0,-2 0 0,0 0-1,-2 0 1,-1 3-50,0-9 10,1 1-1,1 0 1,1 0-1,0 0 1,1 1-10,1-17-2,0 0 0,1-1 1,-1 1-1,0 0 0,1 0 0,0-1 0,-1 1 1,1-1-1,0 1 0,0 0 0,0-1 0,0 0 1,0 1-1,0-1 0,0 0 0,0 1 0,1-1 1,-1 0-1,0 0 0,1 0 0,-1 0 0,1 0 1,-1 0-1,1 0 0,0-1 0,-1 1 0,1-1 1,0 1-1,-1-1 0,1 0 0,0 1 0,0-1 2,10 2 0,0-1 0,0 0-1,0 0 1,5-2 0,-7 1-2,9 0-36,-5 1-29,0 0 0,-1-2 0,1 1 0,0-2 0,0 0 0,-1-1 0,1 0 0,11-5 67,-8-5-2764,-13 3-2652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0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11333,'0'0'1825,"0"0"-1825,0 0 32,0 0 656,0 0 209,126 168-369,-83-112-208,-1-2-240,-2-7-16,0-5-16,-6-8 16,-6-5-64,-16-2-464,-12-25-3682,0 2-1905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0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1 323 9252,'0'0'1745,"0"0"-1105,0 0-480,15-124-32,37 71 257,12 4-209,4-1-32,1 10-112,-44 33-32,-8 7-3202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20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1 256,'0'0'5699,"0"0"-5651,0 0-48,0 0-2882,0 0 1586,0 0 383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0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3201,'0'0'3565,"0"0"-2733,0 0-762,0 0 4,6 26 201,19 87 395,-23-99-494,0 0 1,0 0-1,-2 1 1,1-1 0,-2 0-1,0 1 1,-1-1-1,0 0 1,-1 1-177,-5 8 651,0 0-1,-1 0 1,-12 20-651,12-24 476,8-17-457,0 0-1,0 0 0,0 0 0,0 0 0,1 0 0,-1 1 0,1-1 1,0 0-1,0 1 0,-1 0-18,1-2-603,0-1-1921,0-2-1467,0-5-1441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1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64 8020,'0'0'1494,"0"0"-478,0 0 219,0 0 179,0 0-427,-4-1-594,-8-7-355,12 7-39,0 1-1,0 0 1,0-1 0,0 1-1,0 0 1,0-1-1,0 1 1,0 0 0,0-1-1,0 1 1,0 0-1,0 0 1,0-1 0,0 1-1,0 0 1,0-1-1,0 1 1,0 0 0,0-1-1,0 1 1,1 0-1,-1 0 1,0-1 0,0 1-1,0 0 1,0 0-1,1-1 1,-1 1 1,3-3-4,0 1 0,1 0 0,-1 0 0,0 0 0,1 0-1,0 0 1,2 0 4,9-4 26,1 1 0,-1 0 1,1 1-1,0 1 0,0 1 0,0 0 0,0 1 0,0 1 0,12 1-26,-27-1 4,0 0-1,0 0 1,0 1-1,0-1 1,0 1 0,0-1-1,-1 1 1,1-1-1,0 1 1,0-1-1,0 1 1,0 0 0,-1-1-1,1 1 1,0 0-1,-1 0 1,1 0-1,-1-1 1,1 1 0,-1 0-1,1 0 1,-1 0-1,1 0 1,-1 0 0,0 0-1,0 0 1,1 0-1,-1 0 1,0 0-1,0 0 1,0 0 0,0 0-1,0 0 1,0 0-1,0 0 1,-1 0-1,1 0 1,0 0 0,-1 0-1,1 0 1,0 0-4,-1 3 17,0 1 0,0-1-1,-1 0 1,0 0 0,1 0 0,-1 0 0,0 0 0,-1 0 0,-1 2-17,-10 9 28,-1-1 0,-1-1 0,-5 3-28,-26 21 39,46-35-39,-1-1 0,1 0 0,0 1 0,-1-1 1,1 1-1,0 0 0,0-1 0,0 1 1,0 0-1,0 0 0,0-1 0,1 1 0,-1 0 1,1 0-1,-1 0 0,1 0 0,0 0 1,-1 0-1,1 0 0,0 0 0,0 0 0,1 0 1,-1 0-1,0 0 0,1 0 0,-1 0 1,1 0-1,-1 0 0,1-1 0,0 1 0,0 0 1,0 0-1,0-1 0,1 2 0,4 6-5,1-1-1,0 0 1,0 0 0,1 0 0,7 5 5,-7-6 8,-4-3 0,1 1-1,-1 0 1,0 0-1,0 0 1,0 0 0,-1 1-1,0 0 1,0-1-1,0 1 1,-1 0 0,0 1-1,0-1 1,0 0 0,-1 1-1,0-1 1,0 1-1,-1-1 1,0 1 0,0-1-1,0 1 1,-1-1-1,0 0 1,0 1 0,-2 4-8,-3 11 156,-2 0 0,0-1 1,-2 0-1,0-1 0,-1 1 0,-5 5-156,-27 44 530,-4-2 0,-53 62-530,98-128-366,-24 24 1286,13-22-2791,13-4 1587,-1-1-1,1 1 1,-1 0-1,1-1 1,0 1-1,-1-1 1,1 1 0,0 0-1,-1-1 1,1 1-1,0-1 1,0 1-1,-1-1 1,1 1 0,0-1-1,0 1 1,0-1-1,0 1 1,-1-1-1,1 1 1,0-1 0,0 1-1,0-1 1,0 1-1,0-1 1,1 1-1,-1-1 285,0-29-8358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1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3986,'0'0'10004,"0"0"-8627,0 0-1297,0 0-80,0 0 0,44-34 112,16 34 144,12 0-80,0 5-144,-7-3 64,-13 2-80,-15 1-16,-19 6-720,-18-4-5235,-5 4-2112</inkml:trace>
  <inkml:trace contextRef="#ctx0" brushRef="#br0" timeOffset="1">65 287 12774,'0'0'624,"0"0"-560,0 0-64,0 0 112,162 58-64,-83-58-32,4 0-16,-59-2-3553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2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46 352,'0'0'5515,"0"0"-4296,0 0-1110,-2-2 398,2 2-358,-1 0 1,1 0-1,0 0 0,0-1 1,0 1-1,0 0 0,0 0 1,0 0-1,0 0 0,0-1 0,0 1 1,0 0-1,0 0 0,0 0 1,0 0-1,0-1 0,0 1 1,0 0-1,0 0 0,0 0 0,0 0 1,0-1-1,0 1 0,0 0 1,0 0-1,0 0 0,1 0 1,-1-1-1,0 1 0,0 0 0,0 0 1,0 0-1,0 0 0,0 0 1,1 0-1,-1-1 0,0 1 1,0 0-1,0 0 0,0 0 0,0 0 1,1 0-1,-1 0 0,0 0 1,0 0-1,0 0 0,1 0 1,-1 0-1,0 0 0,0 0 0,0 0 1,0 0-1,1 0 0,-1 0 1,0 0-1,0 0 0,0 0 0,0 0 1,1 0-1,-1 0-149,26-3 2287,42 3-4196,-53 0 2815,35 1-887,-25 1 17,0-2-1,1-1 1,5-1-36,-31 1-9,1 1 0,-1 0 0,0 0 0,1 0 0,-1-1 0,0 1 1,0 0-1,1 0 0,-1-1 0,0 1 0,0 0 0,1-1 0,-1 1 1,0 0-1,0-1 0,0 1 0,0 0 0,0-1 0,0 1 0,1 0 1,-1-1-1,0 1 0,0 0 0,0-1 0,0 1 0,0-1 0,0 1 0,0 0 1,0-1-1,-1 1 0,1 0 0,0-1 0,0 1 0,0 0 0,0-1 1,0 1-1,-1 0 0,1-1 0,0 1 0,0 0 0,0 0 0,-1-1 1,1 1-1,0 0 0,-1 0 0,1-1 0,0 1 0,0 0 0,-1 0 1,1 0-1,0-1 0,-1 1 0,1 0 0,0 0 0,-1 0 0,1 0 9,-8-4-197,-1 1-1,1 0 0,0 1 1,-1 0-1,0 0 0,1 1 0,-1 0 1,-2 0 197,-78 1-1832,46 1 1470,42 0 367,0-1-1,0 0 1,0 0-1,1 1 1,-1-1 0,0 0-1,0 1 1,0-1-1,0 1 1,1-1-1,-1 1 1,0 0-1,0-1 1,1 1-1,-1 0 1,1-1 0,-1 1-1,1 0 1,-1 0-1,1 0 1,-1 0-1,1-1 1,-1 1-1,1 0 1,0 0-1,0 0 1,-1 0-1,1 0 1,0 0 0,0 0-1,0 0 1,0 0-1,0 0-4,1 45 255,0-29-182,1 49 911,10 50-984,-4-49 1094,-1 51-1094,-7-97 83,1 7 272,-2-1 0,-4 24-355,3-41 80,0 0 0,0 0 0,-1-1 0,-1 1 0,0-1 0,0 0 0,0 0 0,-1-1 0,-5 7-80,-3 2 34,0-2 1,-2 0 0,1-1-1,-2 0 1,0-1-1,-7 4-34,-9 4-340,0-1 1,-29 12 339,40-23-2751,2-3-3473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3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10101,'0'0'1776,"0"0"-1776,0 0-176,0 0 176,0 0 401,132 15 47,-73-10-96,1-1-192,-10 1-32,-8-1-48,-12 3-80,-18 4-80,-12-6-4226,-2 1-3441</inkml:trace>
  <inkml:trace contextRef="#ctx0" brushRef="#br0" timeOffset="1">115 242 10373,'0'0'816,"0"0"-720,0 0-96,0 0 80,182 27 48,-95-31-96,-50-10-32,-7-1-3906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3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10741,'0'0'2185,"0"0"-835,0 0-438,0 0-498,6 0-372,19-2-22,1 1 0,-1 2 0,1 0 0,-1 2-1,12 2-19,-29-3 6,0 0-1,0 0 1,0 0-1,-1 1 1,1 0-1,-1 0 1,0 1-1,0 0 1,0 1-1,-1-1 0,1 1 1,-1 0-1,0 1 1,-1 0-1,1 0 1,-1 0-1,0 0 1,-1 1-1,5 7-5,-4-1 18,1 1-1,-2 0 1,0 0 0,0 0-1,-1 1 1,-1-1-1,0 14-17,0 24 97,-4 29-97,1-51 12,-4 12 5,-1 1-1,-2-2 1,-2 1 0,-2-1-1,-3 5-16,-3 12 5,-17 55-2616,41-141 703,-5 20 1901,1 0-1,0 0 1,0 0-1,1 1 1,1-4 7,11-17 29,1 1 1,0 0 0,2 2 0,1 0 0,2 1 0,0 0-1,1 2 1,1 1 0,1 1 0,1 0 0,11-4-30,-17 14-2217,-13 9-6384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15159,'0'0'256,"0"0"-256,0 0 0,0 0 64,132-25-32,-87 30 96,-3 15-128,-9 9-208,-31-14-6035,-2 3-2625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4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1 160 12662,'0'0'928,"0"0"-880,0 0-48,151-29 64,-69 2-48,1 2-16,-56 16-1504,-7 5-6436</inkml:trace>
  <inkml:trace contextRef="#ctx0" brushRef="#br0" timeOffset="1">737 10 12742,'0'0'2033,"0"0"-2033,0 0 96,0 0-96,0 0 32,174 0 16,-124 0-48,-30-5-3410,-10 1-6610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5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1 203 12118,'0'0'138,"0"0"-194,0 0 27,0 0 64,24-18 87,78-60-31,-89 67-73,-1-1 0,1 0 0,-2-1 0,5-6-18,13-15 13,-29 34-10,0 0 1,0 0-1,0-1 0,0 1 0,1 0 0,-1-1 0,0 1 0,0 0 0,0 0 0,1-1 0,-1 1 0,0 0 1,0 0-1,1-1 0,-1 1 0,0 0 0,0 0 0,1 0 0,-1 0 0,0-1 0,1 1 0,-1 0 0,0 0 1,1 0-1,-1 0 0,0 0 0,0 0 0,1 0 0,-1 0 0,0 0 0,1 0 0,-1 0 0,0 0 0,1 0 1,-1 0-1,0 0 0,1 0 0,-1 1 0,0-1 0,1 0 0,-1 0 0,0 0 0,0 0 0,1 1 0,-1-1 1,0 0-1,0 0 0,1 0 0,-1 1 0,0-1 0,0 0 0,0 1 0,1-1 0,-1 0 0,0 0 0,0 1 1,0-1-1,0 0 0,0 1 0,0-1 0,0 0 0,1 1 0,-1-1 0,0 0 0,0 1 0,0-1 0,0 0 1,-1 1-1,1-1-3,0 33 361,-1-22-250,-1 83 328,-4 1 0,-7 16-439,7-60 139,2 24-139,3-21-2348,1-53-4709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8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2165 120 10389,'-36'-13'411,"6"2"-308,-28-11 160,-2 3 1,0 3-1,-33-4-263,42 12 352,0 2-1,0 3 0,0 1 1,-25 5-352,47-1 86,0 2 1,0 1-1,1 1 1,-1 2-1,2 0 0,-1 2 1,1 1-1,-16 10-86,-2 5 38,2 1 0,1 2 0,1 3 0,2 1 0,-16 18-38,4 3 17,2 1-1,2 3 1,-19 35-17,-14 35-30,7 3 1,5 4 0,-21 67 29,-16 67 71,12 4 0,11 4-1,13 3 1,-26 240-71,70-304 166,8 0-1,12 186-165,10-300 115,3 0 0,11 38-115,-7-81 73,2-1 0,2-1 1,3 0-1,18 34-73,-5-26 58,2-2 0,4-1 0,2-2 0,2-2 0,3-1 0,3-3 0,2-2 0,2-2 0,2-2 0,26 15-58,9 1 29,2-5-1,3-3 1,2-5 0,2-4 0,3-4-1,57 14-28,-60-27 0,1-4 0,2-5 0,0-4 0,1-5 0,75-1 0,-100-9 5,0-4-1,0-3 1,0-3 0,-1-4-1,0-3 1,-1-4-1,59-22-4,-32 1 42,-2-3 0,-2-5 0,-2-4 0,-2-5 0,-3-3-1,77-68-41,-96 67 12,-4-2 0,-2-4 0,-3-3 0,-4-2 0,-2-3 0,-4-2 0,-3-2 0,6-21-12,-23 29 7,-3 0 0,-3-2-1,-3-1 1,-4-1 0,-3-1-1,6-63-6,-7-16 210,-8-1-1,-10-140-209,-11 88 56,-10 1 0,-9 1 0,-8 2 0,-41-111-56,44 190 81,-6 2 0,-5 2 0,-5 2 0,-19-23-81,38 82 170,-3 1-1,-2 3 1,-2 1-1,-3 2 1,-2 2 0,-2 1-1,-3 3 1,-48-34-170,38 39 111,-2 3 0,-2 3-1,-1 2 1,-1 4 0,-2 2 0,-1 3 0,-1 4 0,-15-1-111,-18 1-9,-1 4 0,0 5 0,-1 5 1,1 4-1,-48 7 9,82 1-64,1 3 0,-15 6 64,53-8-179,1 2-1,-1 1 1,1 1 0,1 2-1,-2 2 180,27-12-242,0 1 0,0-1-1,1 1 1,-1 0-1,1 0 1,0 1-1,0-1 1,0 1 0,0 0-1,1 0 1,0 0-1,-1 0 1,1 1 0,1-1-1,-2 3 243,-19 50-7921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20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1 640,'132'89'7908,"-109"-69"-5742,-23-20-2126,0 0 0,1 1-1,-1-1 1,0 0 0,0 0 0,0 1 0,0-1 0,0 0 0,1 0-1,-1 1 1,0-1 0,0 0 0,0 1 0,0-1 0,0 0 0,0 1-1,0-1 1,0 0 0,0 1 0,0-1 0,0 0 0,0 0 0,0 1-1,0-1 1,-1 0 0,1 1 0,0-1 0,0 0 0,0 0 0,0 1-1,-1-1-39,-16 27 1698,12-20-1519,0-1 0,1 1-1,0 0 1,0 0 0,1 1-1,-1-1 1,2 1 0,-1 0-1,1 0 1,0 0 0,1 0-1,0 0 1,0 5-179,0-8 19,1 0 0,0 0-1,1 0 1,-1 0 0,1 0 0,0 0 0,0-1-1,1 1 1,-1 0 0,1 0 0,0-1 0,1 1-19,-1-2 5,0-1 0,0 1 0,1-1 0,-1 0 0,1 0 0,0 0 0,-1 0 0,1 0 0,0 0 1,0-1-1,0 0 0,0 1 0,1-1 0,-1 0 0,0 0 0,0-1 0,1 1 0,1-1-5,2 2-4,0-1-1,0 0 1,0 0-1,0-1 1,0 0-1,0 0 1,0-1-1,0 0 1,0 0-1,1-1 5,-6 1-1,1 0-1,-1 0 1,0 0 0,0-1-1,0 1 1,0-1-1,0 0 1,0 1-1,0-1 1,-1 0-1,1 0 1,0 0 0,-1 0-1,0 0 1,1 0-1,-1-1 1,0 1-1,0 0 1,0-1 0,-1 1-1,1-1 1,-1 1-1,1-1 1,-1 1-1,0-1 1,0 1 0,0-1-1,0 0 2,2-9 31,-2 0-1,1 1 0,-1-1 1,-1 1-1,0-1 1,-1 1-1,0-1 1,-1 1-1,0 0 1,0 0-1,-1 0 1,-4-7-31,-6-9 419,7 14 86,1 1 1,-2-1-1,1 1 1,-2 1-1,1-1 1,-10-8-506,105 17 307,-83 3-306,1 1 0,0-1 0,0 1 0,-1 0 0,1 0 1,-1 0-1,1 1 0,-1 0 0,1-1 0,-1 2 0,0-1 0,0 0 1,0 1-1,0 0 0,0 0 0,-1 0 0,1 0 0,-1 0 0,2 3-1,3 6 26,0 1 0,0-1-1,-2 1 1,0 1-1,3 8-25,-5-12-107,0 0 0,0 0 0,1 0 0,0-1-1,0 0 1,1 0 0,0 0 0,1 0-1,0-1 1,1 0 0,0 0 107,-3-5-295,1 0 1,0-1-1,-1 1 0,1-1 1,0 0-1,0 0 0,0-1 1,0 0-1,0 0 1,1-1-1,-1 1 0,0-1 1,4-1 294,5 0-272,0 0 1,0-1 0,0-1 0,0 0-1,0-2 272,12-2 88,0 0-1,1 2 0,0 1 0,0 1 0,0 1 0,18 2-87,-42 1 61,0-1 0,0 1-1,0 1 1,0-1 0,0 0-1,0 1 1,0 0 0,-1 0-1,1 0 1,-1 0 0,1 1-1,-1-1 1,0 1 0,0 0-1,0 0 1,0 0 0,-1 1-1,1-1 1,-1 0 0,0 1-1,0 0 1,0-1 0,1 3-61,6 14 240,-1 0 1,0 1-1,3 20-240,-9-36 4,4 20 29,-1 0-1,-1 0 0,0 10-32,-3 11-4480,-1-43-2008,0-3 1822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2:59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12470,'0'0'720,"0"0"-640,18 116-16,19-62 144,10-2 160,10 1-128,8-3-95,5-3-49,-3-5-32,-5-4-32,-10-7-32,-12-1-289,-27-4-3792,-13-23-2578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0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0 426 10949,'0'0'1761,"0"0"-865,0 0-800,23-168-96,51 92 64,18 0-64,5 7 0,-57 49-144,-10 4-6243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0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4050,'0'0'2019,"0"0"-1541,0 0-414,0 0 136,21-4 91,69-12-126,-81 14-136,1-1 0,0-1 0,-1 1 0,4-3-29,-10 4 5,1 0 1,0 1-1,0-1 0,0 1 0,0 0 0,0 0 1,0 0-1,1 1-5,-3-1 38,-2 1-31,0 0 0,1 0 0,-1 0 0,0 0 0,0 0 0,0 0 0,1 0 0,-1 0 0,0 0 0,0 0 0,1 0 0,-1 0 0,0 0 0,0 0 0,1 0 0,-1 0 0,0 0 0,0 0 0,0 0 0,1 0 0,-1 0 0,0 1 0,0-1 0,0 0 0,1 0 0,-1 0 0,0 0 0,0 0 0,0 1 0,0-1 0,0 0 0,1 0-1,-1 0 1,0 1 0,0-1 0,0 0 0,0 0 0,0 0 0,0 1 0,0-1 0,0 0 0,0 0 0,0 0 0,0 1 0,1-1 0,-1 0 0,-1 0 0,1 1 0,0-1 0,0 0 0,0 0 0,0 0 0,0 1 0,0-1 0,0 0 0,0 0 0,0 1 0,0-1 0,0 0 0,-1 0 0,1 0-7,0 25 688,0-1-1,-2 0 1,-1 0 0,-5 17-688,-4 9 356,-6 45-356,14-30-3659,4-65-2029</inkml:trace>
  <inkml:trace contextRef="#ctx0" brushRef="#br0" timeOffset="1">381 1 12966,'0'0'1393,"0"0"-1393,0 0-96,0 0 64,0 0 64,0 0 16,157 9 16,-117 2-48,-8 5-16,-12 6-176,-20-13-5443,0 2-1969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1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12486,'0'0'848,"0"0"-848,0 0 0,0 0 0,0 0 144,142 45-96,-85-45-48,-39 0-1569,-8 0-10164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2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0 768,'0'0'8618,"0"0"-6079,0 0-1533,0 0 107,-12 23-260,5-9-749,-76 158 439,68-139-452,2 1 0,1 1 0,2 0 1,-4 28-92,11-45 34,1 1 0,1-1 0,1 0 1,0 1-1,1-1 0,4 18-34,-4-30 3,1 1-1,0-1 0,0 0 1,0 1-1,1-1 1,0 0-1,0 0 0,1-1 1,-1 1-1,1-1 1,1 1-1,-1-1 0,1-1 1,0 1-1,0-1 1,0 1-1,0-1 0,1-1 1,0 1-1,0-1-2,7 3-5,1 0 0,0-1 0,1 0 0,-1-2 0,1 1 0,0-2 0,0 0 0,-1-1 0,1 0 0,11-2 5,-13 1-2,-1-1 1,1-1 0,0 0-1,-1-1 1,0 0 0,1-1-1,-1 0 1,0-1-1,-1 0 1,1-1 0,-1 0-1,3-3 2,-9 4-49,1 1-1,-1-1 0,0 0 0,-1 0 0,1-1 0,-1 0 0,3-5 50,-6 10-7,-1 0 0,1 0-1,0 0 1,-1 0 0,1 0-1,-1 0 1,0 0 0,1 0-1,-1 0 1,0 0 0,1 0-1,-1 0 1,0 0-1,0 0 1,0 0 0,0 0-1,0 0 1,0 0 0,0-1-1,0 1 1,-1 0 0,1 0-1,0 0 1,-1 0 0,1 0-1,-1 0 1,1 0 0,-1 0-1,1 0 1,-1 0 0,0 0-1,1 1 1,-1-1 0,0 0-1,0 0 1,0 1 0,1-1-1,-1 0 1,0 1-1,0-1 1,0 1 0,0-1-1,0 1 1,0-1 0,0 1-1,0 0 1,-1 0 0,1-1-1,0 1 1,0 0 0,0 0-1,-1 0 8,-17-2 24,0 0 0,0 1 0,0 1 0,0 1 0,1 1 0,-1 0 0,0 2-1,1 0 1,-2 1-24,-9 4-350,0 1 0,1 2-1,0 1 1,1 1 0,-11 8 350,-3 5-4560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2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13798,'0'0'1281,"0"0"-1057,0 0-176,0 0-48,35 118 240,12-55-48,6-2-96,4-3-96,-2-7 64,-6-6 0,-9-7-64,-17 0-1857,-23-33-4674,0 1-1088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3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0 303 4370,'0'0'7475,"0"0"-6146,0 0-1009,0 0-224,33-123-80,36 67 32,11 7 16,2 4-32,0 16-32,-55 29-3889,-9 0-3043</inkml:trace>
  <inkml:trace contextRef="#ctx0" brushRef="#br0" timeOffset="1">630 97 9989,'0'0'1587,"0"0"-1488,0 0-211,6 14 192,0-3-20,-1 0 1,0 1-1,-1-1 1,-1 1-1,0 0 0,0 1 1,-1-1-1,-1 0 1,0 8-61,-1 5 48,-2-1 0,0 1 0,-2-1 0,-1 1 0,-1-1 0,0-1 0,-3 1-48,7-18 9,-8 23 712,-6 27-721,14-47 123,0-1 0,1 1 0,0 0 1,1 0-1,0-1 0,0 1 0,1 0 1,1 7-124,-1-13 8,0-1 0,-1 0 0,1 0 0,0 0 0,0 0 0,1 0 0,-1 0 0,0 0 0,0-1 0,1 1 0,-1 0 0,1-1 0,0 1 0,-1-1 0,1 0 0,0 1 0,0-1 0,0 0 0,0 0 0,0 0 0,0 0 0,0 0 0,0-1 0,2 1-8,6 1 8,1 0 0,-1 0 0,1-1 0,7-1-8,-16 1 2,17 0 29,-1-1 0,1-1 0,-1 0 0,1-2-1,5-1-30,-17 2-155,0 0-1,-1 0 0,1 0 1,-1-1-1,0 0 0,0 0 0,0-1 1,0 1-1,-1-1 0,1 0 1,-1-1-1,0 0 0,0 0 1,-1 0-1,1 0 0,0-2 156,13-24-4637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3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13958,'0'0'961,"0"0"-961,0 0-112,0 0 112,0 0 32,0 0-32,157-9 80,-125 9-80,-24 4-1409,-8 5-6739</inkml:trace>
  <inkml:trace contextRef="#ctx0" brushRef="#br0" timeOffset="1">65 276 11749,'0'0'1729,"0"0"-1729,0 0-80,0 0 80,0 0 48,159 45-32,-137-45-16,-2 0-3281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4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10517,'0'0'2145,"0"0"-1649,0 0-496,0 0 0,0 0 160,0 0 80,77 69-176,-23-60 48,9-9-16,-4 0-96,-39 0-3745,-7-9-5203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5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9252,'0'0'1102,"0"0"-832,0 0-166,0 0 48,0 0 69,20-16-130,11-9-30,22-12-61,-49 34 8,-1 1 0,1 0 0,0 0-1,0 0 1,0 1 0,0-1 0,0 1 0,0 0 0,0 0-1,1 1 1,-1-1 0,0 1 0,0 0 0,1 0 0,-1 0-1,0 1 1,3 0-8,1 0 27,-6-1-18,0 1-1,0-1 1,1 1-1,-1-1 1,0 1 0,0 0-1,0 0 1,0 0-1,0 0 1,0 0-1,0 0 1,0 1 0,-1-1-1,1 1 1,0-1-1,-1 1 1,1-1-1,-1 1 1,0 0 0,1 0-1,-1 0 1,0 0-1,0 0 1,0 0-1,0 0 1,-1 0-1,1 0 1,0 1-9,1 7 71,-1 1 0,1-1 0,-2 0 0,1 1 0,-2 6-71,1-3 78,0-8-64,-1 0 1,1 0 0,-1 0 0,-1 0 0,1-1 0,-1 1 0,0 0-1,0-1 1,0 1 0,-1-1 0,-2 3-15,-5 7 20,0-1 0,-1 0 0,-3 2-20,3-4 18,1 0 0,0 1 1,1 0-1,-3 6-18,10-16 7,1 0-1,-1 0 1,1 0 0,0 0 0,0 0 0,1 0-1,-1 0 1,0 0 0,1 0 0,0 1 0,0-1 0,0 0-1,0 0 1,0 0 0,1 0 0,0 1 0,-1-1 0,1 0-1,0 0 1,0 0 0,1 0 0,1 2-7,3 5-4,1 0 1,0-1-1,1 0 1,0 0-1,7 5 4,-6-6 3,-1 0-1,0 1 0,-1 0 0,0 0 1,1 3-3,-4-5 101,-2 0 0,1 0 0,-1 1 0,0-1 0,0 0 0,-1 1 0,0-1 0,0 1 0,-1 0 0,0-1 0,0 1 0,-1-1 0,1 1 0,-3 3-101,1 2 283,-1 0 1,-1-1 0,0 0 0,-1 0 0,0 0-1,-1-1 1,0 1 0,-1-1-284,-36 48 903,25-34-642,0 1-1,1 0 1,2 1-1,-5 12-260,15-28-1,-19 40-334,24-50 210,-1 0 0,1-1 1,-1 1-1,0 0 0,1-1 0,-1 1 1,0 0-1,1-1 0,-1 1 1,0-1-1,0 1 0,0-1 0,1 0 1,-1 1-1,0-1 0,0 0 125,-15 5-5018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36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51 177 3922,'0'0'1646,"0"0"-432,0 0-454,0 0 94,0 0 194,-9 19-285,-25 58-427,33-75-323,0-1 0,0 0 0,0 1 0,1-1 0,-1 0 0,0 1 0,1-1 0,-1 1 0,1-1 0,0 1-1,-1-1 1,1 1 0,0-1 0,0 1 0,0 0 0,0-1 0,0 1 0,1-1 0,-1 1 0,0-1 0,1 1-1,0 0-12,-1-1 5,1-1 0,0 1 0,0-1 0,0 0-1,0 1 1,0-1 0,0 0 0,0 0-1,0 0 1,-1 0 0,1 0 0,0 0 0,0 0-1,0 0 1,0 0 0,0 0 0,0 0-1,0-1 1,0 1-5,5-1 52,3 1-18,-1-1 0,0 0-1,1 0 1,-1-1 0,0 0 0,0-1-1,-1 0 1,1 0 0,0 0-1,0-1-33,15-10 72,1-1 0,8-8-72,-11 8 64,-17 12-56,66-48 110,1 4 0,3 3 0,29-11-118,-95 52-2,1-1-1,0 1 0,1 1 1,-1 0-1,0 0 0,1 1 1,-1 0-1,0 0 0,3 1 3,-10 0-3,-1 1 0,1-1 0,0 0 0,-1 1 0,1-1 0,-1 1 0,1-1 0,-1 1 0,1 0 0,-1 0 0,0-1 0,1 1 0,-1 0 0,0 0-1,0 0 1,0 1 0,0-1 0,0 0 0,0 0 0,0 1 0,0-1 0,0 1 3,16 36 61,-13-29-44,16 44 64,-3-5-18,2-1 0,3-1 1,1-1-1,18 25-63,-25-43-69,7 9-237,-6-17-4727,-16-18-1741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5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12198,'0'0'1008,"0"0"-816,0 0-192,105 114 96,-53-71 16,8-5-16,7-7-32,-2-4 16,-11-7-80,-49-17-4562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0 312 10373,'0'0'1536,"0"0"-1504,0 0-32,177-173 64,-87 113-31,-1 4-33,-59 40-577,-10 10-5409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6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9540,'0'0'566,"0"0"-579,9-4-1,-6 3 17,3-3-2,1 1-1,-1 0 0,1 0 0,0 1 1,2-1-1,-7 3 0,-1 0 0,0-1 1,0 1-1,0 0 1,1-1-1,-1 1 1,0 0-1,1 0 1,-1 0-1,0 0 1,0 1-1,1-1 1,-1 0-1,0 0 0,0 1 1,1-1-1,-1 1 1,0-1-1,0 1 1,0-1-1,0 1 1,0 0-1,0-1 1,0 1-1,0 0 1,0 0-1,0 0 0,0 0 1,0 0-1,0 0 1,-1 0-1,1 0 1,-1 0-1,1 0 1,0 1-1,-1-1 1,1 0-1,0 8 44,1 0 0,-1 0 0,-1-1 0,1 1 0,-2 0 0,0 7-44,0-6 20,1 0 1,0 0 0,1 0-1,0 7-20,0-15-2,0 0-1,-1-1 1,1 1-1,0-1 1,0 1-1,0-1 1,0 1-1,0-1 1,0 0-1,0 0 1,1 1-1,-1-1 1,0 0-1,1 0 1,-1 0-1,1 0 1,-1-1-1,1 1 1,-1 0-1,1-1 1,-1 1-1,1-1 1,0 1-1,-1-1 1,2 1 2,48 3-272,-43-3 193,3-1 52,-6 0-9,-1 0 0,1 0 1,-1 0-1,0 1 1,0-1-1,1 1 0,-1 0 1,3 2 35,-5-2 21,-1-1 0,0 1 1,0 0-1,0 0 1,0 0-1,0 0 1,0 0-1,0 0 1,-1 0-1,1 1 0,0-1 1,-1 0-1,1 0 1,-1 1-1,1-1 1,-1 0-1,1 1 0,-1-1 1,0 0-1,0 1 1,1-1-1,-1 1 1,0-1-1,-1 0 1,1 1-1,0-1 0,0 1 1,0-1-1,-1 0 1,1 1-22,-1 3 119,-1 0 1,1-1 0,-1 1-1,0 0 1,0-1-1,0 1 1,-1-1-1,0 0 1,1 0 0,-3 2-120,-37 40 938,9-10-106,23-24-758,0 2-1,1-1 0,0 1 0,1 1 0,0-1 0,2 1 0,0 1 0,0-1 0,1 1 0,1 0 1,1 0-1,0 0 0,1 1 0,1-1 0,1 17-73,0-33-83,0 1 1,0-1-1,0 1 1,0-1-1,0 1 1,0-1-1,0 1 1,0-1-1,0 1 1,0-1-1,0 1 1,0-1-1,1 0 1,-1 1-1,0-1 1,0 1-1,1-1 0,-1 1 1,0-1-1,1 0 1,-1 1-1,0-1 1,1 0-1,-1 1 1,0-1-1,1 0 1,-1 0-1,1 1 1,-1-1-1,0 0 1,1 0-1,-1 0 1,1 1-1,-1-1 1,1 0-1,-1 0 0,1 0 1,-1 0-1,1 0 1,-1 0-1,1 0 1,-1 0-1,1 0 1,-1 0-1,1 0 83,9 0-4839</inkml:trace>
  <inkml:trace contextRef="#ctx0" brushRef="#br0" timeOffset="1">968 25 13158,'0'0'1409,"0"0"-1409,0 0-144,0 0 144,0 0 48,0 0-48,124-2-3810,-124 9-5827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3:07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1 404 12566,'0'0'736,"0"0"-736,0 0 0,0 0 128,144 27-112,-79-41 0,2-13-16,-45 12-2881,-4 1-5155</inkml:trace>
  <inkml:trace contextRef="#ctx0" brushRef="#br0" timeOffset="1">764 1 11061,'0'0'1537,"0"0"-107,0 0-267,0 0-440,0 0-411,-16 19-179,16-19-133,-9 10 8,1 0-1,0 0 0,0 1 0,1 0 1,1 0-1,0 1 0,-1 3-7,6-11 2,1 0 0,-1-1-1,1 1 1,0 0 0,0 0 0,0 0-1,0-1 1,1 1 0,0 0-1,-1 0 1,1-1 0,1 1 0,-1-1-1,0 1 1,1-1 0,1 3-2,5 8 5,1 0 0,1-1 1,4 5-6,5 7 2,1 3 10,-1 1 0,-2 0 0,-1 2 0,2 7-12,-12-22 5,0 1 0,-1 0 0,-1 0 0,0 0 0,-1 1 0,-1-1 0,-1 1 0,0-1 0,-2 3-5,1-14-7,0-1-1,-1 0 1,0 0-1,0 0 1,0 0 0,-1 0-1,1 0 1,-1-1 0,-1 1-1,1 0 1,-1-1 0,1 0-1,-1 1 1,0-1-1,-1 0 8,-1 1-12,-1 0-1,1 0 0,-1 0 0,0-1 0,0 0 1,-1-1-1,1 1 0,-1-1 0,1 0 1,-2-1 12,-13 4-7,0 0 0,0-2 0,-1-1 0,1 0 0,-1-2 0,-16 0 7,36-1 7,1 0 0,-1 0-1,0 0 1,0 0 0,0 0 0,0 0 0,0-1 0,0 1 0,1-1 0,-1 1 0,0-1 0,0 0-1,1 1 1,-1-1 0,0 0 0,1 0 0,-1 0 0,1 0 0,-1-1 0,1 1 0,0 0 0,-1-1-1,1 1 1,0-1 0,0 1 0,0-1 0,0 1 0,0-2-7,-1-3 18,0-1 0,1 1 1,0-1-1,0 0 0,1 1 0,0-1 0,0-4-18,0 5 3,1-8 0,1-1 0,0 1 1,1 0-1,0 1 0,1-1 1,0 0-1,1 1 0,1 0 1,0 0-1,1 1 0,1-1-3,21-33-13,3 2 0,13-13 13,3-6 8,40-65 350,-87 127 453,-1 1 152,0 0-584,0 0-307,0-6-1536,0 3-4966,0 1-4869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01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21 1537,'0'0'6862,"0"0"-4621,0 0-1321,26-4-752,-14 2-154,29-4 138,1 1 1,-1 2 0,1 2-1,18 3-152,35 12 548,-1 4-1,36 14-547,-39-10 181,551 145 275,-619-161-445,-16-5-3,0 1 1,-1 0-1,1 0 1,-1 0-1,1 1 1,-1-1-1,0 2 1,0-1-1,0 1 1,1 1-9,-21-5 432,-209-8-410,-2-11-22,-10 0-62,132 12 115,-354-29 633,450 34-521,14-1-190,24-1-102,704-40 197,-480 39-25,-288 21-64,-74 15 62,-80 10-43,-114 10-8,247-43 16,-217 30 33,176-27 38,-49-4-79,319-14-45,129-25 45,-119 11 37,90 3-37,-100 18 51,-174 0-8,-8 1 130,-146 24 161,-161 20-279,165-36 327,-34-6-382,181-3-16,19-5-165,72-17 177,18 1 4,-71 16 4,0 1 1,1 1-1,-1 3 0,23 2-4,-14 11 40,-45-13-43,0 0 38,6 0 138,-4 0-159,-2 0 20,0 0-7,0 0 10,0 0-21,0 0-21,0 0 16,0 0 5,0 0 0,0 0 2,0 0 9,0 0-6,0 0 6,0 0-8,0 0-3,0 0 2,0 0 12,0 0 2,0 0-3,0 0 3,0 0 43,0 0-22,0 0-21,0 0-13,0 0-14,0 0-39,0 0-12,0 0-66,0 0-368,0 0-1516,1 0-3205,0 0 2444,-1 0-2645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27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730 28 96,'0'0'2222,"0"0"2186,-22-4-2968,22 3-1434,-46-7 486,1 1 1,-1 3 0,-4 1-493,29 3 249,-157 2 2370,145 0-2054,0 2 1,0 1-1,0 2 1,-9 4-566,-76 28 1385,116-38-1376,0-1 0,1 1 1,-1 0-1,0-1 0,1 1 1,-1 0-1,0 0 0,1 0 0,-1 0 1,1 1-1,0-1 0,-1 0 1,1 1-1,0-1 0,0 0 0,0 1 1,-1-1-1,2 1 0,-1 0 1,-1 0-10,2 0 8,0 0 1,0-1 0,0 1 0,0-1 0,0 1-1,0-1 1,1 1 0,-1 0 0,0-1 0,1 1-1,-1-1 1,1 0 0,0 1 0,-1-1 0,1 1-1,0-1 1,0 0 0,0 0 0,0 1-9,7 7 39,1 0 0,0-1-1,0 0 1,1 0 0,7 3-39,-8-5 5,94 63 1,-57-40-10,-1 2 0,-2 1 1,8 10 3,-44-35-37,0 0-1,0 1 1,-1 0 0,0 0 0,0 0 0,-1 0 0,0 1 0,-1 0-1,0 0 1,0 0 0,-1 1 0,0-1 0,0 1 0,-1 0 0,-1 0-1,0-1 1,0 1 0,-1 0 0,0 0 0,0 0 0,-1 0 0,-1 0-1,0 0 1,0 0 0,-2 5 37,-2-2-3,-1 1-1,1-1 1,-2 0-1,0 0 0,-8 9 4,-54 62 33,42-52-21,0-1-12,9-11 15,1 2 0,-13 18-15,27-34 2,0 1 0,0 0-1,1 0 1,0 0 0,0 0-1,0 1 1,1-1 0,0 1 0,1-1-1,0 1 1,0 0 0,0 2-2,1-7-1,1 1 0,-1 0 1,1 0-1,0-1 1,0 1-1,0 0 1,0-1-1,0 1 0,1-1 1,0 1-1,0-1 1,2 3 0,32 36-6,-16-22 5,35 42 3,-2 1-1,-4 3 1,6 15-2,-38-54 1,-1 1 0,-2 1 0,-1 0 0,-2 1 0,0 0 0,-2 0 0,-1 1 0,-2 1 0,2 26-1,-5-19 11,-1 0 0,-2 0 0,-2 0 1,-2 0-1,-1 0 0,-2-1 0,-1 1 1,-3-2-1,-2 5-11,-31 70 11,2-8 34,2 12-45,29-80 7,2 1 0,2 0 0,1 0 0,2 0 0,1 11-7,3 111 2,0-153-2,0 1 0,0-1 0,1 1 0,0-1 0,0 0 0,1 1 1,0-1-1,0 0 0,0 0 0,3 5 0,-2-7-1,-1-1 1,1 1 0,0-1 0,0 1 0,0-1-1,0 0 1,0 0 0,1 0 0,0 0 0,-1-1 0,1 0-1,0 0 1,0 0 0,0 0 0,1 0 0,0-1 0,3 2 28,0-1 1,1 0-1,-1 0 0,1-1 1,0 0-1,-1-1 1,1 0-1,3 0-28,-7-1-165,-1 0 0,1 1 0,0-2-1,-1 1 1,1 0 0,-1-1 0,3-1 165,-5 2-456,1-1 1,-1 1-1,1-1 1,-1 0 0,1 0-1,-1 0 1,0 0-1,0 0 1,0-1-1,0 1 1,1-3 455,12-23-7521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28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12534,'0'0'1472,"0"0"-1424,0 0 32,0 0 241,132 138-65,-77-91-80,7-6-48,3-6-48,-3-8 0,0-4 16,-10-5-96,-10-7-2065,-39-11-3714,-3 0-1216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28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0 386 11077,'0'0'2737,"0"0"-1632,0 0-609,0 0-464,0 0-32,72-157 64,28 81 32,17 0-96,9 13-80,-78 50-4642,-11 13-4674</inkml:trace>
  <inkml:trace contextRef="#ctx0" brushRef="#br0" timeOffset="1">880 401 13590,'0'0'414,"0"0"-454,24 0-56,-7 1 98,-7 0 10,0-1 0,0 0 0,0 0 0,0-1-1,0 0 1,0-1 0,0 0 0,0-1 0,-1 0 0,1 0-1,-1-1 1,0 0 0,0-1 0,5-4-12,6-5 23,31-20-12,-47 31-7,1 1 0,-1 0 1,1 0-1,-1 0 0,1 0 1,0 1-1,-1 0 0,1 0 1,0 0-1,2 1-4,-6 0 6,0 0 0,-1 1-1,1-1 1,0 1 0,-1-1 0,1 1-1,0-1 1,-1 1 0,1 0 0,-1-1-1,1 1 1,-1-1 0,1 1 0,-1 0-1,1 0 1,-1-1 0,0 1 0,1 0-1,-1 0 1,0 0 0,0-1 0,0 1-1,1 0 1,-1 0 0,0 0 0,0-1-1,0 1 1,0 0 0,0 0 0,-1 0-6,2 35 127,-2-26-99,1 335-793,1-333-3822,3-11-2725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29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13318,'0'0'1398,"0"0"-710,0 0-512,5 25-66,-2-9-88,-1-3-3,1 0 0,1 0 0,0-1 0,5 12-19,-6-17 6,0-1 0,0 0 0,1-1 0,0 1 0,0-1 0,1 0 0,-1 0 0,1 0 0,0 0 0,0-1 0,1 0 0,0 0 0,4 3-6,31 12 38,1-2 0,1-2 0,0-1 0,1-2-1,32 3-37,-9 0 75,53 18-75,-108-29 2,0 1 1,-1 0-1,11 6-2,-19-9 1,0 0 0,1 0 0,-1 1 0,-1-1 0,1 1 0,0 0 0,-1-1 0,1 1 0,-1 1 0,0-1 0,0 0 0,0 0 0,0 1 0,1 2-1,-1 2 6,0 1 0,0-1 0,0 1 0,-1 0-1,-1 0 1,1-1 0,-1 1 0,-1 0 0,0 0-1,0-1 1,-1 1 0,0-1 0,0 1 0,-1-1-1,0 0 1,0 0 0,-1 0 0,0 0 0,-1 1-6,-12 16 15,0 0 0,-1-1 1,-1-1-1,-2-1 0,-2 2-15,-77 69 923,-53 35-923,32-27 563,81-64-443,40-37-121,-1 0 0,0 1 0,1-1 0,-1 1 0,1-1 0,-1 1 0,1-1 0,-1 1-1,1-1 1,-1 1 0,1-1 0,-1 1 0,1 0 0,0-1 0,0 1 0,-1 0 0,1-1 0,0 1 0,0 0-1,-1-1 1,1 1 0,0 0 0,0-1 0,0 1 0,0 0 0,0 0 0,0 0 1,2-1-26,0 0 0,-1 0 0,1 0 0,0 0 0,-1 0 1,1 0-1,-1 0 0,1-1 0,0 1 0,-1-1 0,1 1 0,-1-1 0,1 0 0,-1 1 0,0-1 1,1 0-1,0-1 26,30-17-2782,0-2 1,14-13 2781,3-3-6886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29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180 106 8900,'0'0'3047,"0"0"-1697,-20 29-582,2-3-562,5-10-75,2 0 0,-1 1 0,2 1 0,0 0 0,2 1 0,0-1 0,0 2 0,2-1-1,1 1 1,-3 19-131,2 7 306,3 1 0,2 0 0,3 9-306,-2-47 22,1 0-1,0 1 1,1-1-1,0 0 0,0-1 1,1 1-1,0 0 1,0-1-1,1 1 1,1-1-1,-1 0-21,0-3 6,0 1 0,1-1 0,-1 0 0,1-1 0,0 1 0,0-1 0,0 0 0,1 0 0,-1 0 0,1-1 0,0 0 0,0 0 0,0-1 0,0 1 0,3-1-6,3 2 6,0-1 0,-1-1 0,2 1 0,-1-2 0,0 0 0,0-1 0,0 0 0,1 0-1,-1-1 1,0-1 0,0 0 0,0-1 0,0 0 0,-1-1 0,1 0 0,-1-1 0,0 0 0,0-1 0,0 0 0,-1-1 0,0 0 0,0-1 0,-1 0 0,0 0 0,1-2-6,1-3 14,-1-1 0,0 0 1,-1 0-1,0-1 0,-1 0 0,-1 0 0,0-1 1,-1 0-1,3-14-14,-3 4 26,-2 1-1,0 0 1,-2-1 0,0 0 0,-2 0 0,-1-6-26,-1 18 24,0 1 0,0-1 1,-1 1-1,-1-1 0,0 1 0,-1 0 0,0 0 1,-1 1-1,-1 0 0,0 0 0,-1 0 0,0 1 1,0 0-1,-1 0 0,-7-5-24,4 4 22,-1 1 0,0 0-1,-1 1 1,0 1 0,0 0 0,-1 0-1,0 2 1,-1 0 0,1 1 0,-1 0-1,-1 1 1,-10-1-22,9 3-5,-1 0 0,1 1-1,-1 1 1,1 1 0,-1 1-1,1 0 1,-1 1-1,-3 2 7,19-2-167,-1-1 0,1 1 1,-1 0-1,1-1 0,0 2 1,0-1-1,0 0 1,0 1-1,0-1 0,0 1 1,0 0-1,1 0 1,-1 1 165,-35 43-7825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55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13270,'0'0'1700,"0"0"-988,0 0-416,0 19-136,-15 437 142,10 15-318,5-470 4,0-1 0,0 0 0,0 1 0,0-1 1,0 0-1,0 1 0,0-1 0,0 0 0,0 1 1,0-1-1,1 0 0,-1 1 0,0-1 0,0 0 1,0 0-1,1 1 0,-1-1 0,0 0 0,0 0 0,1 1 1,-1-1-1,0 0 0,0 0 0,1 0 0,-1 1 1,0-1-1,1 0 0,-1 0 0,0 0 0,1 0 1,-1 0-1,0 0 0,1 0 0,-1 0 0,0 0 1,1 0-1,-1 0 0,0 0 0,1 0 0,-1 0 1,0 0-1,1 0 12,14-7-444,-4-4 380,-1-2-1,-1 1 0,0-1 0,-1-1 0,4-6 65,13-23 36,-14 26-26,1 1 0,0 0-1,1 1 1,9-8-10,-17 18-5,0 1 0,1-1 0,-1 1 0,1 0 1,0 1-1,1-1 0,-1 1 0,0 0 0,1 1 0,0-1 0,-1 2 1,1-1-1,0 0 0,5 1 5,-7 0-1,-1 1 0,0 0 0,1 0 0,-1 0 0,0 0 0,1 1 0,-1-1 0,0 1 0,0 0 0,1 1 0,-1-1 0,0 1 0,0 0 0,1 0 1,-3 1 2,1-1 1,0 1-1,0 0 0,-1 0 1,1 0-1,-1 0 1,0 1-1,0-1 0,0 0 1,-1 1-1,1 0 0,-1-1 1,0 1-1,0 0 1,0-1-1,0 2-2,3 14 22,-1 0 1,-1 1-1,-1-1 0,0 0 0,-2 1 1,0-1-1,-1 0 0,-1 0 1,-1 0-1,0 0 0,-2-1 0,0 1 1,-1-1-1,0-1 0,-2 1 1,0-1-1,-2 1-22,-5 9 124,-2-1 0,0-1 0,-2-1 1,-7 7-125,21-24 31,-1 0 1,1-1-1,-1 0 1,0-1-1,-1 1 1,1-1-1,-1-1 1,0 1-1,0-1 1,0-1-1,-1 1 1,0-2-1,1 1 1,-1-1-1,0 0 1,0-1-1,-1 0-31,9-1 0,0 0 0,0 0 0,0-1-1,0 1 1,0 0 0,-1-1 0,1 1 0,0-1-1,0 1 1,0-1 0,0 1 0,0-1-1,0 0 1,0 0 0,1 1 0,-1-1 0,0 0-1,0 0 1,1 0 0,-1 0 0,0 0 0,1 0-1,-1 0 1,1 0 0,-1 0 0,1 0-1,-1 0 1,1 0 0,0-1 0,0 1 0,-1 0-1,1 0 1,0-1 0,-1-47-156,1 35 31,0-9-364,-1 4 25,1-1 1,2 1-1,1-12 464,-1 24-652,-1 0 1,2 0-1,-1-1 0,1 2 0,0-1 0,0 0 0,1-1 652,13-17-6349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0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13254,'0'0'1457,"0"0"-1169,0 0-208,0 0-80,114 159 32,-49-110 64,2-8-16,-2-10-32,-6-9 0,-4-4-48,-47-18-2625,-8 0-3394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0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0 360 12886,'0'0'1553,"0"0"-1185,0 0-304,0 0-64,92-174 16,-15 104 0,13 10 32,4 11-48,-59 42-3858,-8 7-4162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1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1 187 12230,'0'0'1272,"0"0"-992,14 7-240,-7-3-35,5 2 14,0 1-1,0 0 0,0 1 1,1 2-19,-8-6 7,-1 0 1,1 1-1,-1-1 1,0 1-1,0 0 1,0 0-1,-1 0 1,0 1-1,0-1 1,0 1-1,0 0 1,-1 0-1,1 3-7,0 5 3,-1-1-1,0 1 0,0 0 1,-2 0-1,0 0 0,0 0 1,-1 0-1,-1 0 1,-3 10-3,0-3 17,-1-1 0,-2 0 0,0 0 0,-1 0 0,-11 17-17,-3-2 81,16-25 79,0 1 0,0 0 0,1 0 0,1 1 0,0-1 0,-1 3-160,6-13 5,0-1 0,0 1 0,0-1 1,-1 1-1,1-1 0,0 1 0,0-1 0,0 1 1,0-1-1,0 1 0,0-1 0,1 1 1,-1 0-1,0-1 0,0 1 0,0-1 1,0 0-1,1 1 0,-1-1 0,0 1 0,0-1 1,1 1-1,-1-1 0,0 1 0,1-1 1,-1 0-1,0 1 0,1-1 0,-1 0 1,1 1-1,-1-1 0,0 0 0,1 0 0,-1 1 1,1-1-1,-1 0 0,1 0 0,-1 0 1,1 0-1,-1 1 0,1-1 0,-1 0 1,1 0-1,-1 0 0,1 0 0,0 0 1,-1-1-6,32-1-20,-25 1 34,4-2-10,1 0 0,0 0 0,-1-1 0,0-1 0,0 0 1,0 0-1,-1-1 0,1 0 0,2-4-4,16-11-314,-1-3 1,5-5 313,-31 27-56,39-39-3167,-12 7-2291</inkml:trace>
  <inkml:trace contextRef="#ctx0" brushRef="#br0" timeOffset="0.99">888 1 10853,'0'0'1819,"0"0"-1034,0 0-425,2 25 43,0-4-325,2 23 116,-2 1 1,-3 26-195,1 25 192,1-54-947,-4 37 755,2-73-622,0 1 1,-1 0-1,1 0 1,-1 0-1,-1-1 1,1 1-1,-1-1 1,0 0-1,0 0 1,-1 0-1,-1 2 622,3-5-326,-1 0 1,1 0-1,-1 0 0,0-1 0,0 1 0,0-1 1,0 0-1,0 1 0,0-1 0,-1-1 0,1 1 1,-1 0-1,1-1 0,-1 0 0,0 0 0,1 0 0,-1 0 1,0 0-1,0-1 0,-3 0 326,3 1 339,0-1-1,0 0 1,0-1 0,0 1-1,0-1 1,0 0 0,0 0-1,0 0 1,0 0 0,1 0 0,-1-1-1,0 0 1,-1-1-339,3 2 235,0-1 0,1 0 0,-1-1 0,0 1 0,1 0 0,-1 0 0,1-1 0,0 1 0,-1-1 0,1 1 0,0-1 0,1 0 0,-1 1 0,0-1 0,1 0 0,0 0 0,-1 1 0,1-1 0,0 0 0,0 0 0,1 0-235,-1 0 55,1-1 1,-1 1-1,1 0 1,0-1 0,1 1-1,-1 0 1,0-1-1,1 1 1,0 0 0,-1 0-1,1 0 1,0 0-1,1 1 1,-1-1 0,1 1-1,-1-1 1,1 1-1,0 0 1,2-2-56,10-7 112,1 1-1,0 1 1,7-2-112,-14 6 39,63-29-506,1 2 0,26-5 467,-74 30-4362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1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9973,'0'0'1840,"0"0"-1519,0 0-305,0 0 48,0 0 64,60 125 0,-50-80-48,0 0 16,-5 2-32,0-5-16,-3-3-48,-2-4-881,0-6-1664,0-13-880,0-16-1105,0 0 3153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1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11221,'0'0'2105,"0"0"-1102,0 0-643,2 27 81,2 13 81,8 36-522,-10-68 44,1 1-1,0-1 0,0 0 0,1 0 0,0-1 0,0 1 0,1-1 0,0 0 0,0 0 0,0 0 1,1-1-1,0 0 0,1 0 0,2 2-43,4 5 61,16 14 140,0-1 0,2-2 0,0-1 0,29 15-201,-41-27-209,1-2 0,0 0-1,0-1 1,4 0 209,-8-4-1135,1 0 0,0-1 1,0 0-1,0-2 0,11 0 1135,-30-1-5448,-6-2 302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2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1 386 10821,'0'0'2017,"0"0"-624,0 0-849,0 0-416,0 0-112,0 0 176,25-94 112,47 38-144,3-9-144,4 5 64,-4 6 0,-6 5-80,-51 42-3633,-11 7-2418</inkml:trace>
  <inkml:trace contextRef="#ctx0" brushRef="#br0" timeOffset="1">727 370 1056,'0'0'9845,"0"0"-7012,0 0-2582,0 0-187,27-15-11,84-50-5,-58 25-11,-51 37-32,1 0 0,-1 1 0,1-1-1,0 1 1,0 0 0,0 0 0,0 0-1,0 0 1,0 1 0,0-1 0,1 1 0,-1 0-1,1 0 1,-1 0 0,1 0 0,-1 1-1,1 0 1,2-1-5,-6 1 2,1 0 0,-1 1 0,1-1 0,-1 0 0,1 0 0,-1 0 0,1 1 0,-1-1 0,0 0 0,1 0 0,-1 1 0,1-1 0,-1 0 0,0 1 0,1-1 0,-1 0 0,0 1 0,0-1 0,1 0-1,-1 1 1,0-1 0,0 1 0,1-1 0,-1 1 0,0-1 0,0 1 0,0-1 0,0 1 0,0-1 0,0 1 0,0-1 0,0 1-2,1 19 41,-1-14-22,1 201 280,-1-113-2564,0-93-5091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2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0 9220,'0'0'795,"0"0"-544,0 0-184,0 0-38,-19 23 6,-63 76 45,64-79 383,2 1 0,0 1 0,2 0 0,0 0 1,-7 20-464,16-31 125,2 0 0,-1 0 1,1 1-1,1-1 0,0 1 1,1 0-1,0 0 1,1-1-1,0 1 0,1 0 1,1 0-1,0 0-125,0-4 14,0-1 0,0 1 0,1-1-1,0 0 1,1 0 0,0 0 0,0 0 0,0-1-1,1 0 1,0 0 0,0 0 0,1 0 0,-1-1-1,1 0 1,0 0 0,1 0 0,-1-1 0,6 3-14,11 6 26,1-1 1,0-1-1,1-1 1,25 6-27,-1-2 75,0-2 0,15 0-75,5-6-4643,-60-6-3563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3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0 296 7812,'0'0'5085,"0"0"-3701,0 0-1272,0 0-77,26-12 26,-11 6-49,6-4 6,1 0-1,-1-1 1,-1-1 0,0-1 0,-1 0 0,0-2-1,15-15-17,4-11 28,-16 17-4,1 1 1,0 2 0,18-13-25,-37 32 0,-1-1 0,0 1 0,1 0-1,-1 0 1,1 0 0,0 1 0,0-1 0,-1 1 0,1 0 0,0 0 0,0 1 0,0-1 0,1 1 0,-3 0 4,-1 0 0,1 0 0,-1 1 0,1-1 0,0 1 0,-1-1 0,1 1 0,-1 0 0,1-1 0,-1 1 0,0 0 0,1 0 0,-1 0 0,0 0 0,1 0 0,-1 0 0,0 1 0,0-1 0,0 0 0,0 1 0,0-1 1,-1 0-1,1 1 0,0-1 0,0 1 0,-1 0 0,1-1 0,-1 1 0,0-1 0,1 1 0,-1 0 0,0 0-4,6 36 95,-3 0 0,0 0 0,-3 1 0,-2 16-95,0-18 11,2-1 1,1 1-1,1-1 1,3 0-1,3 12-11,-5-37-86,0 1 0,1-1-1,5 10 87,8 2-1528,-16-22 1226,0 0 0,0 0 0,0 0 0,1-1 0,-1 1 0,0 0 0,1-1 0,-1 1 0,0-1 0,1 1 0,-1-1 0,1 1 0,-1-1 0,1 0 0,-1 0 0,1 0 302,13 0-6816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3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10 250 11493,'0'0'969,"1"25"-174,3 83 106,-4-101-797,1 0 0,1 0 0,-1 0 0,1 0 0,0 0 0,0-1 0,1 1-1,0-1 1,2 4-104,-2-6 50,-1-1-1,0 1 0,1-1 0,0 0 1,0 0-1,0 0 0,0 0 0,0-1 1,1 1-1,-1-1 0,1 0 1,3 2-50,-2-2 21,0-1 1,0 1 0,0-1 0,0 0 0,1-1 0,-1 1 0,0-1-1,1 0 1,-1 0 0,0 0 0,0-1 0,1 0 0,-1 0-1,0 0 1,0-1 0,0 0 0,0 0 0,0 0 0,0-1 0,-1 1-1,1-1-21,5-4 25,-1 0 0,0 0-1,0-1 1,-1 0 0,0 0 0,0-1-1,-1 0 1,0-1 0,1-3-25,3-5 51,-1 0 0,-1-1 0,0 0 0,4-16-51,-7 15 134,0 1 0,-2-1 0,0-1 0,-1 1 0,-1-1 0,-1 1 0,-1-1 0,-1 1 0,-1-7-134,1 24 27,0-1-1,0 1 1,0-1-1,0 1 1,0-1 0,-1 1-1,1 0 1,-1-1-1,0 1 1,0 0 0,0 0-1,-1 0 1,1 1-1,-1-1 1,1 1 0,-1-1-1,0 1 1,0 0-1,0 0 1,0 0 0,0 0-1,-1 0 1,1 1-1,0 0 1,-1-1-1,1 1 1,-1 1 0,1-1-1,-1 0-26,-12-1 48,1 0 0,-1 1 0,0 1 0,0 1 0,1 0 0,-6 1-48,11-1-62,1 0-1,-1 1 0,1 0 1,-1 0-1,1 1 0,0 0 0,0 0 1,1 1-1,-1 0 0,1 1 1,-1 0-1,-3 4 63,-28 25-3356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4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12214,'0'0'1790,"0"0"-1166,0 0-461,22 21 232,-3-2-294,2 2-14,0-1-1,2-1 0,0-1 1,1-1-1,22 12-86,-9-11 50,0-2 1,1-2-1,0-2 0,1-1 0,1-2 1,25 2-51,-64-11-121,1 0 0,-1 0 0,0 0 0,1 1 0,-1-1 1,0 0-1,0 1 0,1-1 0,-1 1 0,0-1 0,0 1 0,1-1 1,-1 1-1,0 0 0,0 0 0,0 0 0,0 0 0,0-1 1,0 1-1,0 0 0,0 1 0,-1-1 0,1 0 0,0 0 0,-1 0 1,1 0-1,0 1 0,-1 0 121,0 0-228,0-1 0,-1 1 0,1 0 0,-1-1 0,1 1 0,-1 0 0,0-1 0,0 1 0,1-1 0,-1 1 0,0-1 0,-1 1 0,1-1 0,0 0 0,0 1 0,0-1 0,-1 0 0,1 0 0,-1 0 0,1 0 0,-1 0 0,1 0 0,-2 0 228,-18 10-1422,0-1 1,0-1 0,0-1-1,-1-1 1,-15 2 1421,-41 8-183,1-4 3394,54-9-1331,9-1-552,-48 4 6020,80-26-6507,83-74-979,4 4 1,93-58 137,-122 102-2724,-73 43 2054,0 1 1,0-1-1,0 1 0,1 0 1,-1 0-1,0 0 1,1 1-1,1-1 670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55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0 11973,'0'0'2834,"0"0"-2146,0 0-416,-50 139-176,18-11 0,2 15-16,20-80-80,-2-5-2209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4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11 10677,'0'0'1296,"0"0"-594,0 0-222,0 0-26,0 0-43,-5-2-227,4 2-190,-12-5 50,13 5-49,0 0-1,0 0 1,1-1-1,-1 1 1,0 0-1,0 0 1,0 0 0,0 0-1,0 0 1,0 0-1,0 0 1,0 0 0,0 0-1,0 0 1,0 0-1,1 0 1,-1-1-1,0 1 1,0 0 0,0 0-1,0 0 1,0 0-1,0 0 1,0 0-1,0 0 1,0 0 0,0-1-1,0 1 1,0 0-1,0 0 1,0 0 0,0 0-1,0 0 1,0 0-1,0 0 1,0 0-1,0-1 1,0 1 0,0 0-1,0 0 1,0 0 5,3 0 13,0 0 1,1 0 0,-1 1 0,1-1-1,-1 1 1,0 0 0,0 0 0,1 0-1,-1 0 1,0 1 0,0-1 0,0 1-1,0 0 1,0 0 0,-1 0 0,1 0-1,-1 0 1,1 1 0,-1-1 0,0 1-1,0 0 1,0-1 0,2 4-14,0 2 39,0 0 0,-1 0 1,0 0-1,-1 0 0,0 0 1,0 1-1,0-1 0,-1 1 0,0 2-39,-1-2 13,2 0 0,-1-1-1,1 1 1,0 0-1,1-1 1,0 1 0,1-1-1,-1 0 1,2 1-13,-2-4 0,0-1 0,-1 0 1,2 0-1,-1 0 0,0 0 0,1-1 1,0 1-1,0-1 0,0 0 0,0 0 1,1 0-1,-1-1 0,1 1 0,-1-1 1,1 0-1,2 0 0,-6-1 8,0 0 1,-1-1 0,1 1-1,0-1 1,-1 1 0,1 0-1,-1 0 1,1-1 0,-1 1-1,1 0 1,-1 0 0,0 0-1,0 0 1,1-1 0,-1 1-1,0 0 1,0 0 0,0 0-1,0 0 1,0 0 0,0 0-1,0 0 1,0-1 0,0 1-1,0 0 1,0 0 0,0 0-1,-1 0 1,1 0-9,-10 28 280,-3-13-50,0-2 0,-1 1 1,-1-2-1,0 0 0,-4 2-230,-19 17 863,-23 20 31,61-52-938,0 0 1,0 0 0,-1 0-1,1 0 1,0 1-1,0-1 1,-1 0 0,1 0-1,0 0 1,0 0 0,0 1-1,-1-1 1,1 0-1,0 0 1,0 1 0,0-1-1,0 0 1,0 0 0,0 1-1,-1-1 1,1 0-1,0 0 1,0 1 0,0-1-1,0 0 1,0 0 0,0 1-1,0-1 1,0 0-1,0 0 1,0 1 0,0-1-1,0 0 1,0 1 0,1-1-1,-1 0 1,0 0-1,0 1 1,0-1 0,0 0-1,0 0 1,1 0 0,-1 1-1,0-1 1,0 0-1,0 0 1,0 0 0,1 1-1,-1-1 1,0 0 0,0 0-1,1 0 1,-1 0 0,0 0-1,0 1 1,1-1-1,-1 0 1,0 0 0,0 0-1,1 0 1,-1 0 0,0 0-1,0 0 1,1 0-1,-1 0 1,0 0 0,1 0 43,20 2-5541,-13-2-496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5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15399,'0'0'1377,"0"0"-705,0 0-144,0 0 241,0 0-513,0 0-224,20 9-32,-13 13-16,-4 5-945,-3-16-4545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5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13462,'0'0'1633,"0"0"-1377,0 0-256,0 0 16,0 0-48,0 0-1889,-5 105-10949</inkml:trace>
  <inkml:trace contextRef="#ctx0" brushRef="#br0" timeOffset="1">1 487 10277,'0'0'5234,"0"0"-4946,0 0-272,0 0-16,0 0-976,0 0-5267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36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11605,'0'0'686,"0"0"-499,30-11 2,102-32 185,-116 39-288,-1 1 0,0 0 0,1 2 0,-1-1 0,1 2 0,0 0 0,0 1-86,17 0 145,-9-1 1,-1 0 0,0 2 0,0 1 0,0 1 0,0 0 0,3 3-146,-20-5 38,0-1 1,-1 2 0,1-1 0,-1 0-1,1 1 1,-1 0 0,0 0 0,0 1-1,0-1 1,-1 1 0,1 0 0,-1 1-1,0-1 1,0 1 0,0-1 0,-1 1-1,0 0 1,0 1 0,0-1 0,0 0-1,-1 1 1,0 0 0,0-1 0,0 1-1,-1 0 1,0 3-39,1 4 49,-1 0-1,-1-1 1,0 1 0,-1 0-1,0 0 1,-1-1 0,-1 1-1,0-1 1,0 1 0,-2 2-49,-4 5 32,0-1-1,-2 0 1,0 0 0,0-1 0,-12 13-32,-98 113 111,76-94 57,2 1-1,3 2 0,-20 36-167,54-80 41,1 0 0,0 1-1,0 0 1,1 0 0,0 0 0,1 0-1,0 1 1,1-1 0,0 1-1,1 0 1,0-1 0,0 7-41,1-15 10,1 0 1,-1 0-1,1-1 0,-1 1 1,1 0-1,0-1 1,-1 1-1,1-1 1,0 1-1,0-1 1,0 1-1,0-1 1,1 1-1,-1-1 1,0 0-1,0 0 1,1 0-1,-1 0 0,1 0 1,-1 0-1,1 0 1,-1 0-1,1 0 1,0-1-1,-1 1 1,1-1-1,0 1 1,0-1-1,-1 0 1,1 1-12,11 1 45,-1 0 0,0-1 0,1-1 0,2 0-44,-3 1 47,41 1 72,0-2 0,0-2 0,0-3 0,-1-2 0,16-5-119,-26 1 50,-15 3-17,0 1 1,1 2-1,0 0 1,19 1-34,-6 4-294,-33 0-2683,-8 0-6131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55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284 579 8468,'0'0'541,"0"0"-239,0 0-187,0 0 103,0 0 359,0 0 4,-11 0-215,-32 2-65,33-2 38,10 0 19,0 0-137,0 0-112,0 0-37,0 0-2,0 0-22,0 0 24,-17 8 936,0 6-892,1 1-1,0 0 1,1 1-1,1 1 1,1 0-1,-7 12-115,-3 6 13,2 1-1,-15 37-12,34-69 0,1-1-1,-1 1 1,1 0 0,-1 0-1,1 0 1,0 0 0,1 1-1,-1 2 1,1-7-12,1 0-1,0 1 0,-1-1 0,1 0 0,0 0 1,-1 1-1,1-1 0,0 0 0,-1 0 1,1 0-1,0 0 0,0 0 0,-1 0 1,1 0-1,0 0 0,-1 0 0,1-1 1,0 1-1,0 0 0,-1 0 0,1 0 1,-1-1-1,1 1 13,0 0-8,4-2-8,1 0 1,-1-1-1,1 1 1,-1-1-1,0 0 0,0-1 1,0 1-1,0-1 1,-1 0-1,0 0 0,2-2 16,44-56-89,-32 39-40,2-4-130,38-45-794,-57 70 1018,1 0 0,0 0-1,0 0 1,0 0 0,0 0 0,1 1 0,-1-1 0,0 1 0,1 0 0,0-1 35,-2 2-9,0 0 0,-1 0 1,1 0-1,0 0 0,0 0 0,0 0 1,-1 0-1,1 1 0,0-1 0,0 0 1,-1 1-1,1-1 0,0 0 0,0 1 1,-1-1-1,1 0 0,-1 1 0,1-1 1,0 1-1,-1 0 0,1-1 1,-1 1-1,1-1 0,-1 1 0,1 0 1,-1-1-1,0 1 0,1 0 0,-1 0 1,0-1-1,1 1 0,-1 0 0,0 0 1,0-1-1,0 1 0,0 0 0,0 0 1,0 0 8,14 62 86,-3 0 0,-3 1 1,-3 5-87,-1-22 69,12 210 619,-12 34-688,-4-288 4,-2 26 69,1-28-70,1 0 1,0 0-1,-1-1 1,1 1-1,0 0 0,-1-1 1,1 1-1,-1 0 1,1-1-1,-1 1 0,1 0 1,-1-1-1,0 1 1,1-1-1,-1 1 0,0-1 1,0 0-1,1 1 1,-1-1-1,0 1 0,0-1 1,1 0-1,-1 0 1,0 0-1,0 1 0,0-1 1,1 0-1,-1 0 1,0 0-1,0 0-3,0 0 0,0 0 0,0-1 0,0 1 0,0 0 0,0 0 0,0 0 0,0-1-1,0 1 1,0 0 0,0-1 0,1 1 0,-1-1 0,0 1 0,0-1 0,0 1 0,1-1 0,-1 0 0,0 1 0,1-1 0,-1 0 0,0 1 0,1-1 0,-1 0-1,1 0 1,-10-24-22,8 17 14,-5-18-54,2 0 1,0 0-1,2-1 1,0-9 61,1-110-287,2 96 241,1 23-45,1 1-1,1 0 1,2 0-1,0 0 1,2 0 0,0 1-1,2 0 1,1 0-1,1 1 1,1 0 0,1 1-1,1 1 1,1 0-1,1 1 1,1 0 0,1 1-1,1 1 1,0 1-1,1 1 1,1 1 0,1 0-1,0 2 1,14-7 91,-29 18-25,0-1 1,0 1 0,0 0-1,0 0 1,1 1 0,-1 0 0,1 1-1,-1-1 1,8 1 24,-15 1 10,0 0 0,1 0 0,-1 0-1,0 0 1,1 0 0,-1 1 0,0-1 0,1 0 0,-1 0 0,0 0-1,1 0 1,-1 1 0,0-1 0,1 0 0,-1 0 0,0 0 0,0 1-1,1-1 1,-1 0 0,0 1 0,0-1 0,0 0 0,1 0 0,-1 1 0,0-1-1,0 0 1,0 1 0,0-1 0,0 0 0,0 1 0,0-1 0,0 1-1,0-1 1,0 0 0,0 1 0,0-1 0,0 0 0,0 1 0,0-1-1,0 0 1,0 1 0,0-1 0,0 0 0,0 1 0,-1-1 0,1 0-1,0 1-8,-1 2 167,-2 17 261,-1-1 1,-2 1-1,0-1 0,-6 14-429,2-7 174,1 1 0,-1 9-174,7-22 44,0 0 0,2 0 0,-1 0 0,1 0-1,1 1 1,1-1 0,1 8-44,-2-18-2,1-1 1,0 1-1,-1-1 0,2 0 0,-1 1 1,0-1-1,1 0 0,-1 1 1,1-1-1,0 0 0,0 0 0,0 0 1,0-1-1,1 1 0,-1-1 0,1 1 1,0-1-1,-1 0 0,1 0 1,0 0-1,0 0 0,1 0 0,-1-1 1,0 1-1,1-1 0,-1 0 1,0 0-1,1 0 0,-1 0 0,1-1 1,0 0 1,2 1-8,0 0 0,1-1 0,-1 0 0,0 0 0,0 0 0,1-1 0,-1 0 0,0 0 0,0-1 0,0 0 0,0 0 0,-1 0 0,1-1 1,2-1 7,-1-1-81,0 0 1,0-1-1,-1 0 1,1 0 0,-2 0-1,1-1 1,-1 0-1,0 0 1,0 0 0,0-1 80,2-3-282,-1-1 1,0 1 0,-1-1 0,0-1-1,-1 1 1,0-1 0,-1 1 0,0-1-1,-1 0 1,0 0 0,-1-1 0,-1-3 281,0 15 30,0 0-1,0 0 1,0 1 0,-1-1 0,1 0 0,-1 0 0,1 1 0,-1-1-1,1 0 1,-1 1 0,0-1 0,0 1 0,0-1 0,0 1 0,0-1-1,0 1 1,0 0 0,-2-2-30,-28-17 1820,26 18-1485,0-1 0,0 1 0,0-1 0,1-1 0,-1 1 0,-2-3-335,7 5 1,-1 0 1,0 0-1,1 1 1,-1-1-1,0 0 1,1 0-1,-1 0 0,1 0 1,0 0-1,-1 0 1,1 0-1,0 0 1,0 0-1,-1 0 0,1 0 1,0 0-1,0-1 1,0 1-1,0 0 0,0 0 1,1 0-1,-1 0 1,0 0-1,0 0 1,1 0-1,-1 0 0,1 0 1,-1 0-1,1 0 1,-1 0-1,1 0 1,-1 1-1,1-1 0,0 0 1,0 0-2,2-2-5,0 0 0,0 0 0,0 0 1,1 0-1,-1 1 0,1 0 0,3-2 5,7-3 9,0 1-1,1 1 1,0 0-1,0 1 1,1 1 0,-1 0-1,12 0-8,25 0 63,36 3-63,2 1 104,-95 0-25,-1 0-1,1 0 1,0 1 0,0 0-1,0 0 1,0 0 0,0 0 0,-4 4-79,-6 2 50,-12 5 26,1 1-1,1 1 1,1 1-1,0 1 1,1 1 0,-20 20-76,43-38-1,-1 1 0,1-1 0,-1 0 0,1 0 0,0 1 0,-1-1 1,1 0-1,0 1 0,-1-1 0,1 0 0,0 1 0,-1-1 0,1 0 0,0 1 1,0-1-1,-1 1 0,1-1 0,0 1 0,0-1 0,0 0 0,0 1 0,0-1 1,0 1-1,-1-1 0,1 1 0,0-1 0,0 1 0,1-1 0,-1 1 1,0-1-1,0 1 0,0-1 0,0 0 0,0 1 0,0-1 0,1 1 0,-1-1 1,0 1-1,0-1 0,0 0 0,1 1 0,-1-1 0,0 1 0,1-1 0,-1 0 1,0 0-1,1 1 0,-1-1 0,1 0 0,-1 1 0,0-1 0,1 0 1,-1 0-1,1 0 0,-1 0 0,1 1 0,-1-1 0,1 0 0,-1 0 0,0 0 1,1 0-1,-1 0 0,1 0 1,34 2-32,-31-2 33,6-1-10,-1 0-1,1-1 1,0 1-1,-1-2 1,1 0-1,-1 0 1,0-1-1,7-3 10,-4 2-10,-1 0 0,1 1-1,0 0 1,10-2 10,-21 6-5,-1 0 0,1 0 0,0 1 1,-1-1-1,1 0 0,-1 0 0,1 0 1,-1 0-1,1 0 0,-1 1 0,1-1 0,0 0 1,-1 1-1,1-1 0,-1 0 0,0 1 0,1-1 1,-1 0-1,1 1 0,-1-1 0,0 1 0,1-1 1,-1 1-1,0-1 0,1 1 0,-1-1 0,0 1 1,0-1-1,1 1 0,-1 0 0,0-1 0,0 1 1,0-1-1,0 1 0,0 0 5,3 29 29,-2-18-34,0-3 5,1 0 1,0 0 0,0 0 0,1 0-1,0-1 1,0 1 0,5 6-1,-6-12-2,0 1 0,0-2 0,0 1 1,1 0-1,-1 0 0,1-1 0,0 1 1,-1-1-1,1 0 0,1 0 0,-1 0 1,0 0-1,0-1 0,1 1 0,-1-1 1,1 0-1,-1 0 0,1 0 0,-1 0 1,1 0-1,0-1 2,4 1-63,-1 0-1,0 0 1,0-1 0,1 0 0,-1-1 0,0 1 0,0-2-1,0 1 1,0-1 0,0 0 0,0 0 0,0 0-1,0-1 1,-1 0 0,1-1 0,-1 0 0,0 0 0,0 0-1,0 0 1,-1-1 0,1 0 0,-1-1 63,26-25-1071,-2-1 0,-2-1 0,0-2 0,-3 0 0,9-19 1071,-18 26-147,-1 0-1,-1-2 1,-1 1-1,-2-2 1,-1 1-1,-1-1 1,2-27 147,-1-47 1756,-4-1 1,-5-2-1757,0 79 742,0 25-461,0 0-1,-1 0 0,1 0 1,-1 0-1,0 0 0,0 0 1,-1-3-281,1 7 62,1-1 0,0 1 0,0-1 0,-1 1 1,1-1-1,0 0 0,-1 1 0,1-1 0,0 1 0,-1-1 0,1 1 1,-1 0-1,1-1 0,-1 1 0,1-1 0,-1 1 0,1 0 1,-1 0-1,0-1 0,1 1 0,-1 0 0,1 0 0,-1-1 0,0 1 1,1 0-1,-1 0 0,0 0 0,1 0 0,-1 0 0,0 0 0,1 0 1,-1 0-1,1 0 0,-1 1 0,0-1 0,1 0 0,-1 0 0,1 0 1,-1 1-1,0-1 0,1 0 0,-1 1 0,1-1 0,-1 0 1,1 1-1,-1-1 0,1 1 0,-1-1 0,1 1 0,0-1 0,-1 1 1,1 0-63,-3 3 57,0 0 0,0 0 0,1 0 1,-1 1-1,1-1 0,0 1 1,0-1-1,1 1 0,-1 0 0,1 0 1,0 0-1,1 0 0,-1 2-57,-2 9 43,-9 57-18,4 0 0,3 0 1,3 1-1,5 18-25,-3-72 1,2 0 0,0 0 1,2-1-1,0 1 0,1-1 0,1 0 1,0 0-1,2 0 0,0-1 0,10 16-1,-12-24-1,1-1 0,-1 0 0,1 0 0,1 0-1,0-1 1,0 0 0,1-1 0,0 0-1,0 0 1,0-1 0,1 0 0,0-1 0,0 0-1,1 0 1,-1-1 0,1 0 0,0-1-1,0-1 1,9 2 1,-1-2-54,0 0 0,0-1 0,0-2-1,0 0 1,-1 0 0,2-2 54,-18 2-129,-1 1 1,1-1-1,0 0 1,0 0-1,0 1 1,-1-1-1,1 0 1,-1-1-1,1 1 1,0 0-1,-1 0 0,0-1 1,1 1-1,-1-1 1,0 1-1,0-1 1,1-1 128,16-27-5992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57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146 473 5298,'0'0'310,"0"0"-230,0 0-43,0 0-15,0 0-6,3-7 0,7-21 48,-8 21 408,-2 7 851,0 0-117,0 0-470,0 0-357,0 0-243,0 0-74,0 0-30,0 0 16,0 0 0,-1 1 1,1-1-1,0 0 0,0 0 1,0 0-1,-1 1 0,1-1 1,0 0-1,-1 0 0,1 0 1,0 0-1,0 0 0,-1 0 1,1 0-1,0 1 0,-1-1 1,1 0-1,0 0 0,0 0 1,-1 0-1,1 0 0,0 0 1,-1 0-1,1 0 0,0-1 1,-1 1-1,1 0 0,0 0 1,0 0-1,-1 0 0,1 0 1,0 0-1,0-1 0,-1 1 0,1 0 1,0 0-1,-1 0-48,-19-3 2654,20 3-2605,-1 0-1,1 0 1,-1 0 0,0 0 0,1 1 0,-1-1-1,1 0 1,-1 0 0,1 0 0,-1 0-1,1 1 1,-1-1 0,1 0 0,-1 0 0,1 1-1,-1-1 1,1 0 0,-1 1 0,1-1-1,-1 1 1,1-1 0,0 1 0,-1-1 0,1 1-1,0-1 1,-1 1 0,1-1 0,0 1-49,-2 6-3,0 1 0,1 0 1,0-1-1,0 1 0,1 0 1,0 0-1,1-1 0,0 1 1,0 0-1,0 0 3,5 17-13,1 0 0,5 9 13,-6-15 2,-2-8 3,-1 1 0,0 0 0,-1-1 0,0 1 1,-1 0-1,-1 0 0,0 0 0,0 0 0,-1 2-5,0-6 5,-1 0-1,0 0 1,0 0 0,0 0-1,-1 0 1,0-1 0,0 1-1,-1-1 1,0 0 0,-1 0-1,1-1 1,-1 1 0,-4 3-5,-1 1 8,-1 0 0,-1 0 1,0-1-1,0 0 1,-1-1-1,0-1 0,-13 7-8,38-23-158,1 0-1,-1-1 0,0-1 0,-1 0 0,0-1 0,5-7 159,13-11-263,-12 13 6,453-454-9915,-424 419 8827,24-36 1345,-58 71-9,-1 0 0,-1-1 0,0-1 0,-1 0 0,-1 0 0,-1 0-1,4-16 10,-7 1 1768,-3 13 3465,-1 19-4561,-2 0 3331,1 1-3948,0 0-1,1 0 1,-1 0-1,1 0 1,-1 0-1,1 0 1,-1 0-1,1 1 1,-1-1 0,1 0-1,0 0 1,-1 1-1,1-1 1,-1 0-1,1 1 1,-1-1-1,1 0 1,0 1-1,-1-1 1,1 0-1,0 1 1,-1-1 0,1 1-1,0-1-54,-6 16 85,0 0 0,2 0 0,0 0 0,1 1 0,-1 6-85,-6 92 202,8-85-191,-5 130-11,6-87-91,-3 0 0,-4 0 1,-4 6 90,12-75-86,-1 1 0,0-1 0,0 0 0,0 0 1,-1-1-1,1 1 0,-1 0 0,0 0 1,0-1-1,0 1 0,-1-1 0,1 0 0,-1 1 1,0-1-1,0-1 0,0 1 0,-1 1 86,-1-2-54,0 1-1,1-1 0,-1-1 0,0 1 0,0-1 0,0 0 0,0 0 0,0 0 0,-1-1 1,1 1-1,0-1 0,0-1 0,-3 1 55,-2-1 11,1-1 1,-1 0 0,0 0-1,1-1 1,0 0 0,0-1-1,0 0 1,0 0-1,1-1 1,-1 0 0,1-1-1,0 1 1,1-2-1,-1 1 1,1-1 0,1 0-1,-2-2-11,6 7 10,0 0-1,1 1 1,0-1-1,-1 0 0,1 0 1,0 0-1,0 0 1,0 0-1,0 0 0,0 0 1,1 0-1,-1-1 1,0 1-1,1 0 1,0 0-1,0-1 0,-1 1 1,1 0-1,1-1-9,-1 2 0,1-1 0,-1 0 1,1 1-1,0-1 0,0 0 0,0 1 0,0-1 0,0 1 0,0-1 0,0 1 0,0 0 1,0-1-1,1 1 0,-1 0 0,1 0 0,-1 0 0,1 0 0,0-1 0,8-2-8,0 0 0,0 0-1,0 1 1,0 0 0,0 0-1,1 2 1,3-1 8,55-5 24,1 4-1,52 4-23,-30 0 12,15 0-65,119-2-270,-211-1 221,-48 3 1166,26-2-983,-1 1 1,1 1-1,0-1 0,0 1 0,-2 0-81,-4 3 70,1 1 0,0 0 0,0 0 0,0 1 0,1 0 0,0 1 0,0 1 0,0 0 0,-3 3-70,13-10 2,0 0-1,-1 0 1,1 0 0,0 1 0,0-1-1,0 0 1,0 0 0,0 1 0,0-1-1,0 1 1,0-1 0,0 1 0,1-1 0,-1 1-1,0-1 1,1 1 0,0 0 0,-1-1-1,1 1 1,0 0 0,0-1 0,0 1-1,0 0 1,0-1 0,0 1 0,0 0-1,1-1 1,-1 1 0,0-1 0,1 2-2,1-1-3,-1 0 1,0 0 0,1 0-1,0 0 1,-1-1 0,1 1-1,0-1 1,0 1-1,0-1 1,0 1 0,0-1-1,0 0 1,0 0 0,1 0-1,-1 0 1,0 0 0,0-1-1,1 1 1,1-1 2,13 3-204,0-2 0,0 0 1,0-2-1,0 1 1,0-2-1,0 0 0,0-2 1,0 1-1,-1-2 0,0 0 1,0-1-1,2-2 204,-17 8-1,0-1 0,1 1 0,-1 0 0,0-1 0,0 1-1,1 0 1,-1-1 0,0 1 0,1 0 0,-1 0 0,0 0 0,1 0 0,-1 1 0,0-1 0,1 0 0,-1 0-1,0 1 1,0-1 0,1 1 0,-1-1 0,0 1 0,0 0 0,1 0 1,0 1 14,0 0 0,1 1 0,-1-1 0,0 1 0,0 0 0,0-1 0,1 4-14,11 14 50,-11-17-50,1 0 0,-1 1 0,1-1 0,0 0 0,1-1 1,-1 1-1,0-1 0,1 0 0,-1 0 0,1 0 0,0-1 1,0 1-1,-1-1 0,1 0 0,0-1 0,0 1 0,0-1 0,0 0 1,0 0-1,0-1 0,0 1 0,0-1 0,0 0 0,-1-1 1,1 1-1,0-1 0,-1 0 0,1 0 0,-1 0 0,1 0 0,-1-1 1,0 0-1,0 0 0,0 0 0,1-3 0,9-10-96,-1-1 0,-2-1-1,1-1 1,-2 1 0,-1-2-1,0 1 1,0-5 96,16-47-532,4-31 532,-12 37 280,-3-2 0,-2 0 1,-4 0-1,-3-1 0,-3-1-280,-2 68 659,0 5-179,0 547 510,-1-508-974,-2 0-1,-4 22-15,5-52 6,-1 0 0,0 0-1,-1-1 1,0 1 0,0-1-1,-2 0 1,1-1 0,-2 1-1,1-1 1,-5 5-6,9-14-4,1-1 1,0 0-1,-1 1 1,1-1-1,-1 0 1,0 0-1,1 0 1,-1 0-1,0 0 1,0 0-1,1-1 1,-1 1-1,0 0 0,0-1 1,0 1-1,-2-1 4,4 0-7,-1 0 0,0 0 0,0 0 0,0 0 0,1 0 0,-1 0 0,0 0 0,0 0 0,0 0 0,1-1 0,-1 1 0,0 0 0,0-1 0,1 1 0,-1 0 0,0-1-1,0 1 1,1-1 0,-1 1 0,1-1 0,-1 0 0,0 1 0,1-1 0,-1 1 0,1-1 0,0 0 0,-1 1 0,1-1 0,-1 0 0,1 0 0,0 1 0,0-1 0,-1 0 0,1 0-1,0 0 1,0 1 0,0-1 7,-1-5-30,0-1-1,1 1 0,0 0 0,0 0 1,1-6 30,-1 11-4,0-1 1,1 0-1,-1 1 0,1-1 1,-1 1-1,1-1 1,0 1-1,-1-1 1,1 1-1,0 0 0,0-1 1,0 1-1,0 0 1,0-1-1,1 1 1,-1 0-1,0 0 1,0 0-1,1 0 0,-1 0 1,1 1-1,-1-1 1,1 0-1,-1 1 1,1-1 3,12-2-12,1 0 1,0 1-1,-1 0 1,1 1-1,0 1 1,0 0-1,5 2 12,24-1-13,150 7 35,-1 0 12,-186-8-31,1 0-1,-1-1 0,0 0 1,1 0-1,-1 0 0,0-1 1,0 0-1,0-1 0,0 1 1,-1-1-1,3-1-2,-5 1 1,-1 1 1,1-1-1,-1 0 0,0 0 0,1 0 0,-1 0 0,-1-1 0,1 1 1,0-1-1,-1 0 0,0 0 0,0 0 0,0 0 0,0 0 1,-1 0-1,1 0 0,-1 0 0,0-1 0,0 0-1,1-6 14,0-1 0,-1 0 1,0 1-1,-1-1 0,0 0 0,-1 0 0,-2-11-14,2 22 11,1-1 0,-1 1-1,0-1 1,0 1 0,0-1 0,0 1-1,0-1 1,0 1 0,0 0 0,0-1 0,0 1-1,0 0 1,-1 0 0,1 0 0,0 0-1,-1 0 1,1 1 0,-1-1 0,1 0 0,-1 0-1,0 1 1,1-1 0,-1 1 0,0 0-1,1-1 1,-1 1 0,0 0 0,1 0 0,-1 0-1,0 0 1,1 0-11,-3 1 38,1-1 0,0 0 0,0 1 1,-1 0-1,1-1 0,0 1 0,0 0 0,0 1 0,0-1 0,0 1 0,0-1 0,0 1 0,1 0 0,-1 0 1,1 0-1,-1 0 0,1 1-38,-5 5 29,1 1-1,1 0 1,0 0 0,0 0 0,0 1 0,1 0-1,1 0 1,0 0 0,-1 7-29,-2 12 18,1-1 1,2 1 0,1 1-19,1-16 2,0 0 1,1 0 0,1-1-1,0 1 1,1 0 0,1 0-1,1 2-2,-2-10 0,0 0 1,1 0-1,0 0 0,0 0 0,0 0 0,1-1 0,0 0 1,0 1-1,0-1 0,0-1 0,1 1 0,0-1 1,0 0-1,0 0 0,6 3 0,1 0 1,0-1 0,1 0 0,-1-1 0,1-1-1,1 0 1,-1 0 0,0-1 0,2-1-1,9 1-204,1-1 0,-1-1-1,20-2 205,-41 1-263,1 0 0,-1 0-1,0 0 1,1-1 0,-1 0-1,0 1 1,1-1 0,-1 0-1,0-1 1,3-1 263,-3 1-854,0-1-1,0 1 1,0-1-1,0 0 1,-1 0-1,1 0 1,-1-1 854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4:58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7571,'33'5'182,"87"10"341,81 0-523,1153-43 3884,-175-4-3404,-960 36-396,26 12-84,-104 0 124,-1 6-1,37 14-123,-113-18-413,-54-14-575,-12-2-839,-17-1-4186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06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3358 152 3778,'-82'-15'100,"-1"2"0,0 5 0,0 3 0,-1 4 0,1 3 0,-3 5-100,-3 6 274,1 3 0,-59 21-274,-14 14 954,2 6-954,24-2 150,2 6 1,3 5-1,3 6 1,3 6-1,3 5 1,5 5-1,3 5 1,5 5-1,3 4 1,-62 84-151,40-29 90,7 5 0,-4 22-90,57-74 269,4 3 0,6 2 0,-35 104-269,69-156 165,4 1 0,2 1 0,3 1 1,2 0-1,4 1 0,3-1 0,2 1 0,4 0 0,2 0 1,4 0-1,5 17-165,2-22 126,2-1-1,4-1 1,23 52-126,5-10 295,47 75-295,-32-73 101,4-3 1,5-3-1,4-3 1,43 38-102,-53-66 34,3-4 1,3-2 0,2-4-1,2-3 1,3-3 0,12 2-35,1-7 55,2-3 0,2-5 1,2-4-1,0-4 1,88 14-56,-62-23 163,1-5 0,0-6 0,1-5 1,74-9-164,-41-7 248,0-8 0,-1-7 0,66-23-248,-40-1 275,-3-8 1,120-58-276,-122 34 116,-3-8 0,-5-8 0,-5-7 0,77-67-116,-66 33 151,-6-9 0,-7-6 0,115-144-151,-197 201 96,-4-2 1,59-104-97,-102 144 24,-3-2 0,-2-1 0,-3-2 0,-3 0 0,-3-2 0,0-10-24,-6 12 22,-4-1 0,-1 1 0,-4-2 0,-3 1 1,-2-1-1,-4 1 0,-2-1 0,-3 1 1,-3 1-1,-2 0 0,-4 0 0,-15-35-22,-5 12 68,-3 2 0,-4 1 0,-4 3 0,-4 2 0,-2 2 0,-55-58-68,-34-21 634,-7 5 0,-84-60-634,148 137 135,-4 3 1,-3 4-1,-17-4-135,69 47 55,-2 1 0,0 2-1,-2 2 1,0 3-1,-1 1 1,0 2-1,-1 2 1,-37-3-55,27 8 25,0 3-1,0 2 1,0 3 0,0 2 0,1 2 0,-1 3-1,1 3 1,1 2 0,0 2 0,-32 16-25,34-8-368,0 2 1,1 3-1,2 2 0,1 2 1,-42 37 367,86-65-401,-1 0 0,1 1 1,0 0-1,0 0 0,1 0 0,0 0 1,0 0-1,0 1 0,1 0 1,-2 7 400,-13 45-8989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06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13174,'0'0'944,"0"0"-799,0 0-113,55 143 16,-8-89-16,8-7-32,5-7 0,4-11 0,-4-7 0,-5-8-32,-13-8-753,-40-6-3649,-2 0-1841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07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1 323 12262,'0'0'800,"0"0"-720,0 0-80,77-123 0,-5 71 48,8 3-32,2 4 48,-8 5-64,-54 31-96,-7 4-5603</inkml:trace>
  <inkml:trace contextRef="#ctx0" brushRef="#br0" timeOffset="1">620 235 6451,'0'0'3057,"0"0"-2929,0 0-128,0 0 64,152-112-48,-112 81 48,-6 11-64,-11 11 0,-8 9-96,-8 0 0,-7 29 96,0 23 449,0 13-273,-12 4-16,-3 5-160,2 4 16,11-51-16,-1-5-641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4:59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99 7091,'0'0'1732,"0"0"-1108,0 0-387,0 0-23,0 0 26,-3 11 3,-1 11-64,0 0 0,1 0 0,1 15-179,1-30 41,1 0-1,0 1 1,0-1-1,1 0 1,0 0-1,0 0 1,1 0-1,0 0 1,0 0-1,1 0 0,0 0 1,0-1-1,0 0 1,1 1-1,1 1-40,0-3 13,1 0-1,0-1 1,-1 1 0,1-1-1,1 0 1,-1-1-1,1 1 1,-1-1 0,1 0-1,0-1 1,0 0-1,0 0 1,0 0-1,6-1-12,3 1 22,0 0-1,1-2 0,-1 0 1,0-1-1,1-1 0,0 0-21,-10 0 35,0 1-1,0-1 0,-1 0 0,1-1 0,-1 0 0,1 0 1,-1 0-1,0-1 0,0 0 0,-1 0 0,1 0 0,2-4-34,-4 4 24,0 1 0,-1-1 1,0 0-1,0 0 0,0-1 0,0 1 0,-1-1 0,1 1 0,-1-1 0,0 0 0,-1 0 0,1 0 0,-1 0 0,0 0 0,0 0 0,0 0 0,-1-2-24,0-11 175,0 1-1,-2-1 0,-1-10-174,1 22 28,1-1 0,-1 1 0,-1 0 0,1 0-1,-1 0 1,0 0 0,0 0 0,-1 1 0,1-1 0,-1 1 0,-2-2-28,-2-1 35,-1-1 0,-1 1 0,1 1 0,-1 0 0,0 0 0,-1 1 0,0 0 0,0 1 0,0 0 0,0 0 0,-1 2 0,-1-1-35,-2 0 48,0 1 0,1 1 0,-1 0 0,0 1 0,0 0 0,0 1-1,0 1 1,0 1 0,-11 2-48,19-3-51,1 1 0,0 0-1,0 1 1,0-1 0,0 1-1,1 0 1,-1 0-1,1 1 1,-1 0 0,1 0-1,1 0 1,-5 5 51,5-5-831,0 1 0,1-1 0,-1 1 0,1 0 1,1 0-1,-1 0 0,1 1 0,-1-1 0,0 4 831,-5 22-5963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07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12934,'0'0'1120,"0"0"-1120,0 0 112,0 0-112,0 0 289,149 61-273,-102-43 112,3-7-80,-3-4-16,-5-5-32,-37-2-2177,-5 0-5075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08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13478,'0'0'1137,"0"0"-1137,0 0-128,0 0 128,0 0 112,0 0-96,202 20 64,-113-29-80,-54-2-80,-5 0-7428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09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61 7908,'0'0'1272,"0"0"-343,0 0-54,0 0-94,0 0-511,10-4-369,62 4 417,-72 0-310,0 0 1,0 0-1,0 1 1,1-1 0,-1 0-1,0 1 1,0-1 0,0 0-1,0 0 1,0 1-1,0-1 1,0 0 0,0 1-1,0-1 1,0 0 0,0 1-1,0-1 1,0 0-1,0 1 1,0-1 0,0 0-1,0 0 1,0 1-1,-1-1 1,1 0 0,0 1-1,0-1 1,0 0 0,0 0-1,-1 1 1,1-1-1,0 0 1,0 0 0,0 0-1,-1 1 1,1-1 0,0 0-1,-1 0-8,-9 13 22,-13 5-70,4-4 57,0 2 0,1 0 0,-2 2-9,15-11 20,-1-1 0,1 1 0,0 0 0,1 0 0,0 0-1,0 0 1,0 1 0,1 0 0,0 0 0,0 0 0,1 1-20,-1 4 21,1 1 0,0-1 0,1 0 0,0 0 0,1 1 0,0-1 0,2 1 0,-1-1 0,2 0 1,0 0-1,3 8-21,-3-14 16,-1 0 0,0 1 0,1-1 0,-2 0 0,1 0 0,-1 1 0,-1-1 0,1 4-16,-1-10-8,-1-1 0,1 1 0,0-1 0,0 1 0,-1-1 0,1 1 0,0-1 0,-1 0 0,1 1 1,-1-1-1,1 0 0,0 1 0,-1-1 0,1 0 0,-1 0 0,1 1 0,-1-1 0,1 0 0,-1 0 0,1 0 0,-1 0 1,1 0-1,-1 1 0,1-1 0,-1 0 0,1 0 0,-1 0 0,1 0 0,-1-1 0,1 1 0,-1 0 0,1 0 1,-1 0-1,1 0 0,-1 0 8,-1-1-103,0 1 0,0 0 1,0-1-1,1 1 1,-1-1-1,0 1 0,0-1 1,0 0-1,1 0 0,-1 0 1,0 0 102,-3-5-391,0 0 1,0-1-1,1 1 0,-1-1 1,2 0-1,-1 0 1,1-1-1,0 1 1,-1-4 390,-20-75-3110,18 57 2175,2 0 0,1-1 0,2 1 0,1-20 935,0 44 75,0 0 72,0 1 0,0 0 1,1 0-1,-1-1 0,1 1 0,0 0 1,0 0-1,1 0 0,-1 0 0,1 0 1,0 1-1,0-1 0,0 0 1,0 1-1,1-1 0,1-1-147,1 0 239,0 1 1,0 1-1,0-1 0,0 0 1,0 1-1,1 0 0,-1 0 1,1 1-1,0 0 0,0 0 1,1 0-240,22-5 1128,0 2 1,0 1 0,1 2-1,-1 0 1,1 2 0,9 2-1129,1 0 360,0-3-1,0-1 1,0-2-360,-1-5 99,-39 9-159,1 0 0,0-1 0,0 1 0,-1 0 0,1-1 0,0 1 0,0 0 0,-1-1 0,1 1 0,0-1 0,-1 1 0,1-1 0,-1 0 0,1 1 0,-1-1-1,1 1 1,-1-1 0,1 0 60,0-8-5495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10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12806,'0'0'1793,"0"0"-1377,0 0-384,0 0 32,58 174 32,-4-109 0,6-11-64,2-9 32,0-12-64,-9-12-32,-41-21-1377,-10 0-3857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10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1 361 12470,'0'0'1392,"0"0"-719,0 0-673,0 0 64,42-141-64,33 85 112,9 2-64,3 5-16,-5 13-32,-7 12-80,-58 24-5043,-7 0-3713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11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9716,'0'0'425,"0"0"-284,23 1-26,72 3 106,-91-4-202,-1 0 0,1 0 0,-1 1 0,1 0 0,-1-1 0,0 1 0,1 0 0,-1 1 0,0-1 0,0 1 1,0-1-1,0 1 0,0 0 0,0 0 0,-1 0 0,1 1 0,0-1 0,-1 0 0,0 1 0,0 0 0,0 0 0,0-1 0,0 1 0,1 3-19,0 2 33,-1-1 0,-1 1 0,1-1 0,-1 1 0,0 0 0,-1 0 0,0 0 0,-1 4-33,1 0 85,0-1-37,-1 0-1,-1 0 1,0-1 0,0 1 0,-1-1 0,0 1-1,-1-1 1,-4 9-48,-10 15 697,-20 30-697,-8 16 1527,44-76-1444,0 0 0,0 0 0,0 0 0,1 1 0,0-1 0,0 1 0,0-1 0,1 1 0,-1 1-83,1-5 11,0 0-1,0 1 1,0-1 0,1 0 0,-1 0-1,0 1 1,1-1 0,-1 0 0,0 0-1,1 0 1,0 0 0,-1 1 0,1-1 0,-1 0-1,1 0 1,0 0 0,0 0 0,0 0-1,0-1 1,0 1 0,0 0 0,0 0-1,0 0 1,0-1 0,0 1 0,0-1 0,0 1-1,0-1 1,1 1 0,-1-1 0,0 0-1,0 1 1,0-1 0,2 0-11,10 2-71,0-1 1,0-1-1,0 0 0,0-1 0,0 0 1,0-1-1,0 0 0,0-1 1,-1-1-1,12-4 71,-7 0-483,1 0 0,-1-1 0,-1 0 0,0-2 1,0 0-1,-1-1 0,5-5 483,8-8-6446</inkml:trace>
  <inkml:trace contextRef="#ctx0" brushRef="#br0" timeOffset="1">948 0 14182,'0'0'1281,"0"0"-1009,0 0-272,0 0-128,0 0 128,0 0 48,97 2 32,-47 7-64,-1-4-16,-36-3-3906,-6 0-3473</inkml:trace>
  <inkml:trace contextRef="#ctx0" brushRef="#br0" timeOffset="2">978 302 12742,'0'0'1024,"0"0"-896,0 0-48,0 0 0,0 0 64,0 0-111,199 76 31,-165-84-64,-1-13-1921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11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5 11701,'0'0'1721,"0"0"-875,-4 19-513,-1 2-296,-17 85 331,20-94-296,1 1 0,0-1 0,0 1 1,2-1-1,-1 1 0,2-1 0,-1 1 0,2 1-72,-2-12 4,0 1 0,1 0 0,-1 0 1,1-1-1,-1 1 0,1-1 0,0 1 0,0-1 0,0 0 0,0 0 0,1 0 0,-1 0 0,1 0 0,-1 0 1,1-1-1,-1 1 0,1-1 0,0 0 0,0 1 0,0-1 0,-1-1 0,1 1 0,0 0 0,1-1-4,10 3 17,1-1-1,0-1 1,0-1-1,6 0-16,-9 0 10,-2-1-4,0 0 1,0 0 0,0-1-1,0-1 1,0 1 0,-1-2-1,1 1 1,-1-1 0,0-1 0,0 0-1,0 0 1,-1-1 0,0 0-1,0 0 1,0-1 0,-1 0 0,0 0-1,0-1-6,8-9-920,-1-1-1,-1 0 1,-1-1-1,-1 0 1,0-1-1,-1 0 1,4-17 920,-11 30-913,-1 1 0,0-1 0,0 0 1,-1 0-1,0 0 0,0 0 0,-1 0 1,1-2 912,-3 13 4222,-2 2-2664,-1 3-773,-11 33 570,2 0-1,2 2 1,-5 29-1355,7-26 736,-37 198 588,28-138-1245,10-79-834,2-15-3033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12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9252,'0'0'4834,"0"0"-4529,0 0-305,0 0 208,144 155 144,-89-97 0,2 0-272,8-11 32,-8-7-96,-7-15 0,-11-3-16,-19-4-192,-15-2-1825,-5-16-2049,-10 0-1921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12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0 338 8484,'0'0'3201,"0"0"-1440,0 0-1505,0 0-192,38-119 80,36 70 112,11-9-143,4 2-49,1 11 0,-65 34-64,-5 11-4659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13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32 4626,'0'0'1614,"0"0"-952,0 0-131,0 0 192,0 0 24,-2-3-451,1 3-296,0-1 1,0 0-1,1 0 1,-1 1-1,0-1 1,1 0 0,-1 0-1,1 0 1,-1 0-1,1 0 1,0 0-1,-1 0 1,1 0-1,0 0 1,0 0-1,-1 0 1,1 0-1,0 0 0,0 0 2,1 1 0,-1-1 1,1 1-1,-1-1 0,0 0 0,1 1 0,-1-1 0,1 1 0,-1-1 0,1 1 0,0-1 0,-1 1 0,1 0 0,-1-1 1,1 1-1,0 0 0,-1-1 0,1 1 0,0 0 0,-1 0 0,1 0 0,0 0 0,0 0 0,-1-1 0,1 1 1,0 0-1,-1 1 0,1-1 0,0 0 0,0 0-2,5 0 20,4-1 30,-1 0-1,0 1 1,0 0 0,0 1-1,0 0 1,1 0-1,1 2-49,-8-2 10,-1 0 0,0 0 0,0 0 1,0 0-1,0 0 0,0 1 0,0-1 0,0 1 0,-1-1 0,1 1 0,0 0 0,-1-1 0,1 1 0,-1 0 0,0 0 0,0 0 1,1 0-1,-1 0 0,-1 1 0,1-1 0,0 0 0,0 0 0,-1 1 0,0-1 0,1 0 0,-1 1 0,0-1 0,0 0 0,0 1 1,0 1-11,0-3 12,0 7 20,1 0 0,-1-1 1,-1 1-1,0-1 0,0 1 1,0-1-1,-1 1 0,0-1 1,0 0-1,0 1 0,-1-1 1,-2 3-33,1-5 8,0 0 0,1 1 0,0 0 1,0-1-1,0 1 0,1 0 0,0 0 0,0 0 0,0 1 1,1-1-1,0 0 0,0 0 0,1 1 0,0 0-8,2 41 1,0 23 229,-2-64-161,-1-1 0,0 1 0,0 0 0,-1-1 0,0 0 0,0 1 0,0-1 0,0 0 0,-2 1-69,-17 36 232,14-28-306,1-2 1,-2 1 0,0-1 0,0 0 0,-8 8 73,9-14-3452,6-7 213</inkml:trace>
  <inkml:trace contextRef="#ctx0" brushRef="#br0" timeOffset="1">736 14 13094,'0'0'2001,"0"0"-1569,0 0-320,0 0-128,0 0 32,152 33 0,-100-22 32,-4-4 16,-9-2-64,-9-1-32,-30-4-4450,0 0-4018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2:12:37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9348,'0'0'1425,"0"0"-1265,0 0-112,0 0 1041,157 3 479,-63 1-783,6 5-289,-3 5-320,-13-3-32,-14 0-96,-15 2 80,-18 3-80,-12 4-48,-25 9-1889,0-17-2113,-20 1-5570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13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11173,'0'0'1873,"0"0"-1649,0 0-224,0 0 0,0 0 160,169 74-128,-107-74 16,-2-9-48,-41-2-1040,-4-5-9125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5:14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0 339 12054,'0'0'1643,"0"0"-1251,29-21-363,95-72-7,-104 76-4,0-1 0,7-10-18,-21 21 4,0 0 0,0 1 0,1 0 0,-1 1 0,1-1 0,1 1 0,-1 1 0,1-1 0,1 1-4,-8 3 0,-1 0 0,1 1 0,0-1 0,0 1 0,0-1 0,0 1 0,0 0 0,0-1 0,-1 1 0,1 0 1,0 0-1,0-1 0,0 1 0,0 0 0,0 0 0,0 0 0,0 0 0,0 0 0,0 0 0,0 1 0,0-1 0,0 0 0,0 0 0,0 1 0,0-1 1,0 1-1,0-1 0,0 1 0,-1-1 0,1 1 0,1 0 0,-1 1 2,0 1 0,0 0 0,0-1 0,-1 1 0,1 0 0,-1-1 0,1 1 0,-1 0 0,0-1 0,0 1 0,0 0-2,1 52 92,-2-1 0,-3 0 0,-2 0 0,-6 22-92,4-44-40,2 1 0,2 0 0,0 1 0,3-1 0,0 0 0,3 12 40,-2-45-62,0 0 0,0 0-1,0 1 1,0-1 0,0 0 0,0 0 0,0 0 0,0 1-1,0-1 1,0 0 0,0 0 0,0 1 0,0-1-1,0 0 1,1 0 0,-1 0 0,0 1 0,0-1 0,0 0-1,0 0 1,0 0 0,0 0 0,0 1 0,1-1 0,-1 0-1,0 0 1,0 0 0,0 0 0,1 0 0,-1 1 0,0-1-1,0 0 1,0 0 0,1 0 0,-1 0 0,0 0-1,0 0 1,0 0 0,1 0 0,-1 0 0,0 0 0,0 0-1,0 0 1,1 0 0,-1 0 0,0 0 62,13 0-6430</inkml:trace>
  <inkml:trace contextRef="#ctx0" brushRef="#br0" timeOffset="1">543 34 9941,'0'0'1368,"0"0"-949,0 0-27,25-6 224,80-19-66,-102 24-524,0 0 1,0 1-1,0-1 0,-1 1 1,1 0-1,0 0 0,0 0 1,0 1-1,0-1 0,0 1 1,0-1-1,-1 1 0,1 0 1,0 0-1,1 1-26,-2-1 22,-1 1 1,1-1-1,-1 0 1,1 1-1,-1 0 0,0-1 1,1 1-1,-1 0 1,0 0-1,0-1 0,0 1 1,0 2-23,2 2 67,2 3 12,-2 1 0,1 0 0,-1-1-1,-1 1 1,0 0 0,0 0 0,-1 1 0,0 9-79,0 16 257,-5 32-257,1-47 28,-2 1-1,0-1 1,-1 0-1,-1 0 0,-1 0 1,-6 10-28,6-14 105,0 1 0,1 1 0,1 0 0,1 0 1,0 0-1,2 0 0,0 1 0,0 9-105,3-27 18,1 1 0,-1 0 0,0 0 0,1 0 0,-1 0 0,1 0 0,0 0 0,0-1 0,0 1 0,0 0-1,0 0 1,1-1 0,-1 1 0,1-1 0,0 0 0,0 1 0,0-1 0,0 0 0,0 0 0,0 0 0,0 0 0,1-1 0,-1 1-1,1-1 1,-1 1 0,1-1 0,0 0 0,-1 0 0,3 1-18,7 1 27,1 0 0,0 0-1,0-1 1,0-1 0,0 0 0,1-1-27,41 2-12,0-2 0,0-2 1,5-4 11,-29-5-2056,-28 10 1260,18-7-9307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28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32,'0'0'944,"0"0"-575,0 0 11188,0 0-10837,0 0-640,0 0 16,0 0-64,127 20 48,-58-35-32,-4-1 16,-3 2-16,-10 10-48,-12 4 0,-40 0-3393,0 0-4083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28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10597,'0'0'1184,"0"0"-1152,0 0-32,0 0 0,0 0 64,0 0 97,119 56-1,-51-52-64,-44-4-96,-4 0-2049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37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6931,'0'0'558,"0"0"61,0 0 443,9 24-219,1 3-631,0-1 29,0 0 0,-2 1 0,-1 0 0,1 18-241,-5-24 58,2-1 0,0 0 0,0 0 0,2 0 0,1-1 0,0 0 0,1-1 0,5 7-58,-10-18 12,1 0-1,0-1 1,1 1-1,-1-1 1,1 0-1,0 0 0,1-1 1,-1 0-1,1 0 1,0-1-1,0 1 1,1-1-1,-1-1 0,1 0 1,0 0-1,0 0 1,0-1-1,0 0 1,0-1-1,1 0 0,7 0-11,38 0 16,-54-1-14,0 0-1,0 0 0,1-1 0,-1 1 0,0 0 1,0 0-1,0 0 0,0 0 0,0 0 0,0-1 0,0 1 1,0 0-1,0 0 0,0 0 0,0 0 0,0-1 1,1 1-1,-1 0 0,0 0 0,0 0 0,0 0 1,-1 0-1,1-1 0,0 1 0,0 0 0,0 0 0,0 0 1,0 0-1,0-1 0,0 1 0,0 0 0,0 0 1,0 0-1,0 0 0,0 0 0,0-1 0,-1 1 1,1 0-1,0 0 0,0 0 0,0 0 0,0 0 0,0 0 1,0 0-1,-1 0-1,-3-2 3,-1 0 1,1 1 0,-1 0-1,1 0 1,-1 1-1,0-1 1,1 1 0,-1 0-1,0 0 1,1 1-1,-1-1 1,0 1 0,1 0-1,-1 0 1,1 1-1,-1-1 1,1 1 0,0 0-1,-1 0 1,-2 3-4,4-2-1,0 1 1,0 0 0,0 1-1,1-1 1,-1 0 0,1 1-1,1-1 1,-1 1-1,0 0 1,1 0 0,0-1-1,0 1 1,1 3 0,-2 14 13,1-1-1,2 14-12,-1-7-1,0 10-3,2-1 1,1 1 0,2 0 0,1-1 0,11 31 3,15 29-1,-15-50 35,-3 1-1,7 34-33,-18-50 434,-1 0-1,-1 0 1,-2 0-1,-2 1-433,3-28 98,0 1 0,-1-1 0,1 0 0,-1 0 0,-1 1-1,1-1 1,-1 0 0,0 0 0,0 0 0,0-1 0,-1 1 0,0 0-1,0-1 1,0 0 0,0 0 0,-1 0 0,1 0 0,-1 0 0,0-1-1,0 1 1,0-1 0,-1 0 0,1 0 0,-1-1 0,0 1-1,0-1 1,0 0 0,0-1 0,0 1 0,0-1 0,-3 1-98,0-1-40,4 0-46,0 0 1,0 0 0,0 0-1,0-1 1,0 1 0,0-1-1,0 0 1,1 0-1,-1-1 1,0 1 0,0-1 85,1-2-4691,1-7-4846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44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14198,'0'0'0,"0"0"-16,139 0 0,-84 0-352,-6 0-2945,-11-5 399,-36 5-975,-2 0 207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44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4594,'0'0'9556,"0"0"-9556,0 0 0,0 0 0,0 0 129,0 0-97,129 16-16,-92-16-16,-4 0 0,-26 0-3762,-7 0-4498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9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8852,'0'0'1585,"0"0"-1281,52 132 880,-17-93-335,10-1-193,7-7-176,2-4-288,-1-7-31,-6-7-81,-7-8 0,-8-3 0,-12-2 0,-18 0-80,-2 0-1889,-7 0-4242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7:59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1 310 12294,'0'0'2049,"0"0"-1729,0 0-320,0 0 0,184-119 96,-102 65 48,5 5-80,-3 4-48,-7 14 64,-12 20-80,-55 11-3874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6T03:28:00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12022,'0'0'1197,"0"0"-1106,24-18-64,79-59 50,-55 46-61,-47 30-15,1 0 0,0 1-1,-1-1 1,1 1 0,0-1 0,0 1 0,0 0 0,0-1 0,-1 1-1,1 0 1,0 1 0,0-1 0,0 0 0,0 0 0,-1 1-1,2-1 0,-3 1 1,0-1-1,1 0 0,-1 0 0,1 0 0,-1 0 1,0 1-1,1-1 0,-1 0 0,0 0 0,0 1 0,1-1 1,-1 0-1,0 1 0,1-1 0,-1 0 0,0 1 1,0-1-1,0 0 0,1 1 0,-1-1 0,0 0 0,0 1 1,0-1-1,0 1 0,0-1 0,0 0 0,0 1 0,0-1 1,0 1-1,0-1 0,3 33 225,-1 1 0,-2-1 1,-2 9-226,1 25 356,1 75-86,3-133-1151,6-8-3561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95609-F985-4AA9-BB27-AF208419E314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3F66-9F41-4C26-93D9-5C12C9D3A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0">
              <a:schemeClr val="accent5">
                <a:lumMod val="52000"/>
              </a:schemeClr>
            </a:gs>
            <a:gs pos="90000">
              <a:schemeClr val="accent5">
                <a:lumMod val="3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186A2-924A-4DDF-B3FD-37C0658C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CA1E1-B1CB-4AA6-A782-0E8AEB6A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1E934-FFE0-4BF0-B562-44AD8B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A67307-ABD5-458D-ADCA-841E317DF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2479675"/>
            <a:ext cx="8159750" cy="1898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00" spc="1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27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E8C5-DC4B-417D-BF68-53644B9C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6087-C5F2-431C-8C53-118EF846E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EC7C-AB7C-4902-BB52-AC336856A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A931-195B-4A3D-BF8E-0E9A2A3F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99E5A-459B-4814-B785-BA8A3F48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E5E0-085E-4F92-ADB5-031B7DD3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AAEB-590E-4EB7-B699-B26DFA9A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98635-C5E3-4C0E-BA10-885CB3C1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4F03-D925-43D7-A7FC-6BB46740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D1B2-18E9-4BC7-8BDA-D974B8B6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5C01-F4D7-4241-973A-4324DCC9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5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C146-3EBF-48E7-A098-D6F59CDE8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1899-F200-4AA7-A5EA-F82962FFD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2F3C-8BD8-409B-9A11-4BEB4085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91D6-9E2A-450A-B877-74B6068C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AF34-BAE5-4EF8-B389-C95FBC20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2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E7E3-F228-4700-B951-D97F0BB58070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4AE3C-D735-436E-8CA4-626B8B005D6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8DE8C-9E7F-49FF-B8AA-F6DEBF7858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11203710" cy="5301672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16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817A-CDBD-4A9A-A423-E8A87021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AEE38-3A45-4F98-83B3-A63F838D4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7427-0DE8-4790-98B3-69902CAA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3999-D3BA-4769-81FA-DA4FC369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D1BF0-C14D-48BA-9E3C-B2AB179B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8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1B16-F89C-48C6-AB48-531DCE4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B5CE-B92D-45CD-8E03-CF36D75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71EF4-6458-4BB1-B7D6-18ED312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899C31-A133-49C4-9923-CCB59ECA3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5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CC6E-9847-4DD4-B56B-A1BE142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6C6-C55B-4D4F-BF68-16A97569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611A-FBC0-4FC0-B332-93AC49E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E415-4799-44C1-86EC-7E9C8C6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D7F3-7D14-4FC7-AFD9-6ACA6632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5AA0-2FD0-4FBD-AA73-5A9BCD6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21323-41A3-4D2C-96B6-28AAF28D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8BB5-115B-4F81-A1BA-019C6280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9DF7-94B1-46FF-899A-BC285C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8811-DBD7-4618-AF00-ED340506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2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5A3-46DF-4022-B975-CE3A9C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276F-CA06-4D71-A38D-15984A104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E08F0-4A7E-49EC-9DB7-C1EA290D5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C63A-4D25-4AE2-A78B-EC3067FF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79D6-88E4-4CC3-9EE4-3607A63C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DF1D4-34B1-47B9-A586-E90DB080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4C5D-6029-4983-94F6-67E0DC31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28DC-61C1-41CB-90BD-7CF7F3F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8FFEA-79CB-4377-B6E2-DAD6B1C1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F32F8-3753-420A-AC72-9FE533144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E5EB8-F00A-47D0-BD5A-1525D7093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4AB1B-2F61-4C5A-85FE-7F0C3A89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9B941-1E3F-409F-8E14-9A0E9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57CEF-B6EB-4A89-9DCE-BC9FB18C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4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EC0B-A3A4-46F9-A1AC-610CEF5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5D43D-433E-4F88-A22A-7F275B87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05B8-10F0-4F5A-AC1C-603CD40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375B-9599-4F88-9793-211B4E02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94E8E-FB98-4424-BC34-70FBD884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E2BA8-959F-4FAD-8E9A-F035C9B9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F75DE-A10D-41A1-A244-314A24F2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A32D7-5CA7-4819-AF5A-30A51BB9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4DEB8-9DB4-4A6C-8DB3-32313D9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5E2B0-131C-41B4-A08F-A1451F68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5301F-D074-426B-A571-C431128B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8A6C-121D-4DFB-9C37-B822CBB45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2CFF2B8-3311-4D00-9F53-2719FD0FE6CC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DA7BB-8C03-41C2-94C8-FE4342B8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CA44-39E9-4D0E-AAB0-1DA6AB882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9E171AD-B015-42EE-B9EA-77008E19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4.xml"/><Relationship Id="rId21" Type="http://schemas.openxmlformats.org/officeDocument/2006/relationships/image" Target="../media/image7.png"/><Relationship Id="rId42" Type="http://schemas.openxmlformats.org/officeDocument/2006/relationships/customXml" Target="../ink/ink382.xml"/><Relationship Id="rId47" Type="http://schemas.openxmlformats.org/officeDocument/2006/relationships/image" Target="../media/image382.png"/><Relationship Id="rId63" Type="http://schemas.openxmlformats.org/officeDocument/2006/relationships/image" Target="../media/image390.png"/><Relationship Id="rId68" Type="http://schemas.openxmlformats.org/officeDocument/2006/relationships/customXml" Target="../ink/ink395.xml"/><Relationship Id="rId84" Type="http://schemas.openxmlformats.org/officeDocument/2006/relationships/customXml" Target="../ink/ink403.xml"/><Relationship Id="rId89" Type="http://schemas.openxmlformats.org/officeDocument/2006/relationships/image" Target="../media/image403.png"/><Relationship Id="rId16" Type="http://schemas.openxmlformats.org/officeDocument/2006/relationships/customXml" Target="../ink/ink369.xml"/><Relationship Id="rId11" Type="http://schemas.openxmlformats.org/officeDocument/2006/relationships/image" Target="../media/image365.png"/><Relationship Id="rId32" Type="http://schemas.openxmlformats.org/officeDocument/2006/relationships/customXml" Target="../ink/ink377.xml"/><Relationship Id="rId37" Type="http://schemas.openxmlformats.org/officeDocument/2006/relationships/image" Target="../media/image377.png"/><Relationship Id="rId53" Type="http://schemas.openxmlformats.org/officeDocument/2006/relationships/image" Target="../media/image385.png"/><Relationship Id="rId58" Type="http://schemas.openxmlformats.org/officeDocument/2006/relationships/customXml" Target="../ink/ink390.xml"/><Relationship Id="rId74" Type="http://schemas.openxmlformats.org/officeDocument/2006/relationships/customXml" Target="../ink/ink398.xml"/><Relationship Id="rId79" Type="http://schemas.openxmlformats.org/officeDocument/2006/relationships/image" Target="../media/image398.png"/><Relationship Id="rId5" Type="http://schemas.openxmlformats.org/officeDocument/2006/relationships/image" Target="../media/image362.png"/><Relationship Id="rId90" Type="http://schemas.openxmlformats.org/officeDocument/2006/relationships/customXml" Target="../ink/ink406.xml"/><Relationship Id="rId95" Type="http://schemas.openxmlformats.org/officeDocument/2006/relationships/image" Target="../media/image406.png"/><Relationship Id="rId22" Type="http://schemas.openxmlformats.org/officeDocument/2006/relationships/customXml" Target="../ink/ink372.xml"/><Relationship Id="rId27" Type="http://schemas.openxmlformats.org/officeDocument/2006/relationships/image" Target="../media/image372.png"/><Relationship Id="rId43" Type="http://schemas.openxmlformats.org/officeDocument/2006/relationships/image" Target="../media/image380.png"/><Relationship Id="rId48" Type="http://schemas.openxmlformats.org/officeDocument/2006/relationships/customXml" Target="../ink/ink385.xml"/><Relationship Id="rId64" Type="http://schemas.openxmlformats.org/officeDocument/2006/relationships/customXml" Target="../ink/ink393.xml"/><Relationship Id="rId69" Type="http://schemas.openxmlformats.org/officeDocument/2006/relationships/image" Target="../media/image393.png"/><Relationship Id="rId80" Type="http://schemas.openxmlformats.org/officeDocument/2006/relationships/customXml" Target="../ink/ink401.xml"/><Relationship Id="rId85" Type="http://schemas.openxmlformats.org/officeDocument/2006/relationships/image" Target="../media/image401.png"/><Relationship Id="rId12" Type="http://schemas.openxmlformats.org/officeDocument/2006/relationships/customXml" Target="../ink/ink367.xml"/><Relationship Id="rId17" Type="http://schemas.openxmlformats.org/officeDocument/2006/relationships/image" Target="../media/image368.png"/><Relationship Id="rId25" Type="http://schemas.openxmlformats.org/officeDocument/2006/relationships/image" Target="../media/image371.png"/><Relationship Id="rId33" Type="http://schemas.openxmlformats.org/officeDocument/2006/relationships/image" Target="../media/image375.png"/><Relationship Id="rId38" Type="http://schemas.openxmlformats.org/officeDocument/2006/relationships/customXml" Target="../ink/ink380.xml"/><Relationship Id="rId46" Type="http://schemas.openxmlformats.org/officeDocument/2006/relationships/customXml" Target="../ink/ink384.xml"/><Relationship Id="rId59" Type="http://schemas.openxmlformats.org/officeDocument/2006/relationships/image" Target="../media/image388.png"/><Relationship Id="rId67" Type="http://schemas.openxmlformats.org/officeDocument/2006/relationships/image" Target="../media/image392.png"/><Relationship Id="rId20" Type="http://schemas.openxmlformats.org/officeDocument/2006/relationships/customXml" Target="../ink/ink371.xml"/><Relationship Id="rId41" Type="http://schemas.openxmlformats.org/officeDocument/2006/relationships/image" Target="../media/image379.png"/><Relationship Id="rId54" Type="http://schemas.openxmlformats.org/officeDocument/2006/relationships/customXml" Target="../ink/ink388.xml"/><Relationship Id="rId62" Type="http://schemas.openxmlformats.org/officeDocument/2006/relationships/customXml" Target="../ink/ink392.xml"/><Relationship Id="rId70" Type="http://schemas.openxmlformats.org/officeDocument/2006/relationships/customXml" Target="../ink/ink396.xml"/><Relationship Id="rId75" Type="http://schemas.openxmlformats.org/officeDocument/2006/relationships/image" Target="../media/image396.png"/><Relationship Id="rId83" Type="http://schemas.openxmlformats.org/officeDocument/2006/relationships/image" Target="../media/image400.png"/><Relationship Id="rId88" Type="http://schemas.openxmlformats.org/officeDocument/2006/relationships/customXml" Target="../ink/ink405.xml"/><Relationship Id="rId91" Type="http://schemas.openxmlformats.org/officeDocument/2006/relationships/image" Target="../media/image404.png"/><Relationship Id="rId96" Type="http://schemas.openxmlformats.org/officeDocument/2006/relationships/customXml" Target="../ink/ink40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64.xml"/><Relationship Id="rId15" Type="http://schemas.openxmlformats.org/officeDocument/2006/relationships/image" Target="../media/image367.png"/><Relationship Id="rId23" Type="http://schemas.openxmlformats.org/officeDocument/2006/relationships/image" Target="../media/image370.png"/><Relationship Id="rId28" Type="http://schemas.openxmlformats.org/officeDocument/2006/relationships/customXml" Target="../ink/ink375.xml"/><Relationship Id="rId36" Type="http://schemas.openxmlformats.org/officeDocument/2006/relationships/customXml" Target="../ink/ink379.xml"/><Relationship Id="rId49" Type="http://schemas.openxmlformats.org/officeDocument/2006/relationships/image" Target="../media/image383.png"/><Relationship Id="rId57" Type="http://schemas.openxmlformats.org/officeDocument/2006/relationships/image" Target="../media/image387.png"/><Relationship Id="rId10" Type="http://schemas.openxmlformats.org/officeDocument/2006/relationships/customXml" Target="../ink/ink366.xml"/><Relationship Id="rId31" Type="http://schemas.openxmlformats.org/officeDocument/2006/relationships/image" Target="../media/image374.png"/><Relationship Id="rId44" Type="http://schemas.openxmlformats.org/officeDocument/2006/relationships/customXml" Target="../ink/ink383.xml"/><Relationship Id="rId52" Type="http://schemas.openxmlformats.org/officeDocument/2006/relationships/customXml" Target="../ink/ink387.xml"/><Relationship Id="rId60" Type="http://schemas.openxmlformats.org/officeDocument/2006/relationships/customXml" Target="../ink/ink391.xml"/><Relationship Id="rId65" Type="http://schemas.openxmlformats.org/officeDocument/2006/relationships/image" Target="../media/image391.png"/><Relationship Id="rId73" Type="http://schemas.openxmlformats.org/officeDocument/2006/relationships/image" Target="../media/image395.png"/><Relationship Id="rId78" Type="http://schemas.openxmlformats.org/officeDocument/2006/relationships/customXml" Target="../ink/ink400.xml"/><Relationship Id="rId81" Type="http://schemas.openxmlformats.org/officeDocument/2006/relationships/image" Target="../media/image399.png"/><Relationship Id="rId86" Type="http://schemas.openxmlformats.org/officeDocument/2006/relationships/customXml" Target="../ink/ink404.xml"/><Relationship Id="rId94" Type="http://schemas.openxmlformats.org/officeDocument/2006/relationships/customXml" Target="../ink/ink408.xml"/><Relationship Id="rId99" Type="http://schemas.openxmlformats.org/officeDocument/2006/relationships/image" Target="../media/image408.png"/><Relationship Id="rId101" Type="http://schemas.openxmlformats.org/officeDocument/2006/relationships/image" Target="../media/image409.png"/><Relationship Id="rId4" Type="http://schemas.openxmlformats.org/officeDocument/2006/relationships/customXml" Target="../ink/ink363.xml"/><Relationship Id="rId9" Type="http://schemas.openxmlformats.org/officeDocument/2006/relationships/image" Target="../media/image364.png"/><Relationship Id="rId13" Type="http://schemas.openxmlformats.org/officeDocument/2006/relationships/image" Target="../media/image366.png"/><Relationship Id="rId18" Type="http://schemas.openxmlformats.org/officeDocument/2006/relationships/customXml" Target="../ink/ink370.xml"/><Relationship Id="rId39" Type="http://schemas.openxmlformats.org/officeDocument/2006/relationships/image" Target="../media/image378.png"/><Relationship Id="rId34" Type="http://schemas.openxmlformats.org/officeDocument/2006/relationships/customXml" Target="../ink/ink378.xml"/><Relationship Id="rId50" Type="http://schemas.openxmlformats.org/officeDocument/2006/relationships/customXml" Target="../ink/ink386.xml"/><Relationship Id="rId55" Type="http://schemas.openxmlformats.org/officeDocument/2006/relationships/image" Target="../media/image386.png"/><Relationship Id="rId76" Type="http://schemas.openxmlformats.org/officeDocument/2006/relationships/customXml" Target="../ink/ink399.xml"/><Relationship Id="rId97" Type="http://schemas.openxmlformats.org/officeDocument/2006/relationships/image" Target="../media/image407.png"/><Relationship Id="rId7" Type="http://schemas.openxmlformats.org/officeDocument/2006/relationships/image" Target="../media/image363.png"/><Relationship Id="rId71" Type="http://schemas.openxmlformats.org/officeDocument/2006/relationships/image" Target="../media/image394.png"/><Relationship Id="rId92" Type="http://schemas.openxmlformats.org/officeDocument/2006/relationships/customXml" Target="../ink/ink407.xml"/><Relationship Id="rId2" Type="http://schemas.openxmlformats.org/officeDocument/2006/relationships/customXml" Target="../ink/ink362.xml"/><Relationship Id="rId29" Type="http://schemas.openxmlformats.org/officeDocument/2006/relationships/image" Target="../media/image373.png"/><Relationship Id="rId24" Type="http://schemas.openxmlformats.org/officeDocument/2006/relationships/customXml" Target="../ink/ink373.xml"/><Relationship Id="rId40" Type="http://schemas.openxmlformats.org/officeDocument/2006/relationships/customXml" Target="../ink/ink381.xml"/><Relationship Id="rId45" Type="http://schemas.openxmlformats.org/officeDocument/2006/relationships/image" Target="../media/image381.png"/><Relationship Id="rId66" Type="http://schemas.openxmlformats.org/officeDocument/2006/relationships/customXml" Target="../ink/ink394.xml"/><Relationship Id="rId87" Type="http://schemas.openxmlformats.org/officeDocument/2006/relationships/image" Target="../media/image402.png"/><Relationship Id="rId61" Type="http://schemas.openxmlformats.org/officeDocument/2006/relationships/image" Target="../media/image389.png"/><Relationship Id="rId82" Type="http://schemas.openxmlformats.org/officeDocument/2006/relationships/customXml" Target="../ink/ink402.xml"/><Relationship Id="rId19" Type="http://schemas.openxmlformats.org/officeDocument/2006/relationships/image" Target="../media/image369.png"/><Relationship Id="rId14" Type="http://schemas.openxmlformats.org/officeDocument/2006/relationships/customXml" Target="../ink/ink368.xml"/><Relationship Id="rId30" Type="http://schemas.openxmlformats.org/officeDocument/2006/relationships/customXml" Target="../ink/ink376.xml"/><Relationship Id="rId35" Type="http://schemas.openxmlformats.org/officeDocument/2006/relationships/image" Target="../media/image376.png"/><Relationship Id="rId56" Type="http://schemas.openxmlformats.org/officeDocument/2006/relationships/customXml" Target="../ink/ink389.xml"/><Relationship Id="rId77" Type="http://schemas.openxmlformats.org/officeDocument/2006/relationships/image" Target="../media/image397.png"/><Relationship Id="rId100" Type="http://schemas.openxmlformats.org/officeDocument/2006/relationships/customXml" Target="../ink/ink411.xml"/><Relationship Id="rId8" Type="http://schemas.openxmlformats.org/officeDocument/2006/relationships/customXml" Target="../ink/ink365.xml"/><Relationship Id="rId51" Type="http://schemas.openxmlformats.org/officeDocument/2006/relationships/image" Target="../media/image384.png"/><Relationship Id="rId72" Type="http://schemas.openxmlformats.org/officeDocument/2006/relationships/customXml" Target="../ink/ink397.xml"/><Relationship Id="rId93" Type="http://schemas.openxmlformats.org/officeDocument/2006/relationships/image" Target="../media/image405.png"/><Relationship Id="rId98" Type="http://schemas.openxmlformats.org/officeDocument/2006/relationships/customXml" Target="../ink/ink410.xml"/><Relationship Id="rId3" Type="http://schemas.openxmlformats.org/officeDocument/2006/relationships/image" Target="../media/image3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5.xml"/><Relationship Id="rId13" Type="http://schemas.openxmlformats.org/officeDocument/2006/relationships/image" Target="../media/image415.png"/><Relationship Id="rId18" Type="http://schemas.openxmlformats.org/officeDocument/2006/relationships/customXml" Target="../ink/ink420.xml"/><Relationship Id="rId3" Type="http://schemas.openxmlformats.org/officeDocument/2006/relationships/image" Target="../media/image410.png"/><Relationship Id="rId7" Type="http://schemas.openxmlformats.org/officeDocument/2006/relationships/image" Target="../media/image412.png"/><Relationship Id="rId12" Type="http://schemas.openxmlformats.org/officeDocument/2006/relationships/customXml" Target="../ink/ink417.xml"/><Relationship Id="rId17" Type="http://schemas.openxmlformats.org/officeDocument/2006/relationships/image" Target="../media/image417.png"/><Relationship Id="rId2" Type="http://schemas.openxmlformats.org/officeDocument/2006/relationships/customXml" Target="../ink/ink412.xml"/><Relationship Id="rId16" Type="http://schemas.openxmlformats.org/officeDocument/2006/relationships/customXml" Target="../ink/ink41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14.xml"/><Relationship Id="rId11" Type="http://schemas.openxmlformats.org/officeDocument/2006/relationships/image" Target="../media/image414.png"/><Relationship Id="rId5" Type="http://schemas.openxmlformats.org/officeDocument/2006/relationships/image" Target="../media/image411.png"/><Relationship Id="rId15" Type="http://schemas.openxmlformats.org/officeDocument/2006/relationships/image" Target="../media/image416.png"/><Relationship Id="rId10" Type="http://schemas.openxmlformats.org/officeDocument/2006/relationships/customXml" Target="../ink/ink416.xml"/><Relationship Id="rId19" Type="http://schemas.openxmlformats.org/officeDocument/2006/relationships/image" Target="../media/image418.png"/><Relationship Id="rId4" Type="http://schemas.openxmlformats.org/officeDocument/2006/relationships/customXml" Target="../ink/ink413.xml"/><Relationship Id="rId9" Type="http://schemas.openxmlformats.org/officeDocument/2006/relationships/image" Target="../media/image413.png"/><Relationship Id="rId14" Type="http://schemas.openxmlformats.org/officeDocument/2006/relationships/customXml" Target="../ink/ink418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4.png"/><Relationship Id="rId18" Type="http://schemas.openxmlformats.org/officeDocument/2006/relationships/customXml" Target="../ink/ink429.xml"/><Relationship Id="rId26" Type="http://schemas.openxmlformats.org/officeDocument/2006/relationships/customXml" Target="../ink/ink433.xml"/><Relationship Id="rId39" Type="http://schemas.openxmlformats.org/officeDocument/2006/relationships/image" Target="../media/image437.png"/><Relationship Id="rId21" Type="http://schemas.openxmlformats.org/officeDocument/2006/relationships/image" Target="../media/image428.png"/><Relationship Id="rId34" Type="http://schemas.openxmlformats.org/officeDocument/2006/relationships/customXml" Target="../ink/ink437.xml"/><Relationship Id="rId42" Type="http://schemas.openxmlformats.org/officeDocument/2006/relationships/customXml" Target="../ink/ink441.xml"/><Relationship Id="rId47" Type="http://schemas.openxmlformats.org/officeDocument/2006/relationships/image" Target="../media/image441.png"/><Relationship Id="rId7" Type="http://schemas.openxmlformats.org/officeDocument/2006/relationships/image" Target="../media/image421.png"/><Relationship Id="rId2" Type="http://schemas.openxmlformats.org/officeDocument/2006/relationships/customXml" Target="../ink/ink421.xml"/><Relationship Id="rId16" Type="http://schemas.openxmlformats.org/officeDocument/2006/relationships/customXml" Target="../ink/ink428.xml"/><Relationship Id="rId29" Type="http://schemas.openxmlformats.org/officeDocument/2006/relationships/image" Target="../media/image43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23.xml"/><Relationship Id="rId11" Type="http://schemas.openxmlformats.org/officeDocument/2006/relationships/image" Target="../media/image423.png"/><Relationship Id="rId24" Type="http://schemas.openxmlformats.org/officeDocument/2006/relationships/customXml" Target="../ink/ink432.xml"/><Relationship Id="rId32" Type="http://schemas.openxmlformats.org/officeDocument/2006/relationships/customXml" Target="../ink/ink436.xml"/><Relationship Id="rId37" Type="http://schemas.openxmlformats.org/officeDocument/2006/relationships/image" Target="../media/image436.png"/><Relationship Id="rId40" Type="http://schemas.openxmlformats.org/officeDocument/2006/relationships/customXml" Target="../ink/ink440.xml"/><Relationship Id="rId45" Type="http://schemas.openxmlformats.org/officeDocument/2006/relationships/image" Target="../media/image440.png"/><Relationship Id="rId5" Type="http://schemas.openxmlformats.org/officeDocument/2006/relationships/image" Target="../media/image420.png"/><Relationship Id="rId15" Type="http://schemas.openxmlformats.org/officeDocument/2006/relationships/image" Target="../media/image425.png"/><Relationship Id="rId23" Type="http://schemas.openxmlformats.org/officeDocument/2006/relationships/image" Target="../media/image429.png"/><Relationship Id="rId28" Type="http://schemas.openxmlformats.org/officeDocument/2006/relationships/customXml" Target="../ink/ink434.xml"/><Relationship Id="rId36" Type="http://schemas.openxmlformats.org/officeDocument/2006/relationships/customXml" Target="../ink/ink438.xml"/><Relationship Id="rId10" Type="http://schemas.openxmlformats.org/officeDocument/2006/relationships/customXml" Target="../ink/ink425.xml"/><Relationship Id="rId19" Type="http://schemas.openxmlformats.org/officeDocument/2006/relationships/image" Target="../media/image427.png"/><Relationship Id="rId31" Type="http://schemas.openxmlformats.org/officeDocument/2006/relationships/image" Target="../media/image433.png"/><Relationship Id="rId44" Type="http://schemas.openxmlformats.org/officeDocument/2006/relationships/customXml" Target="../ink/ink442.xml"/><Relationship Id="rId4" Type="http://schemas.openxmlformats.org/officeDocument/2006/relationships/customXml" Target="../ink/ink422.xml"/><Relationship Id="rId9" Type="http://schemas.openxmlformats.org/officeDocument/2006/relationships/image" Target="../media/image422.png"/><Relationship Id="rId14" Type="http://schemas.openxmlformats.org/officeDocument/2006/relationships/customXml" Target="../ink/ink427.xml"/><Relationship Id="rId22" Type="http://schemas.openxmlformats.org/officeDocument/2006/relationships/customXml" Target="../ink/ink431.xml"/><Relationship Id="rId27" Type="http://schemas.openxmlformats.org/officeDocument/2006/relationships/image" Target="../media/image431.png"/><Relationship Id="rId30" Type="http://schemas.openxmlformats.org/officeDocument/2006/relationships/customXml" Target="../ink/ink435.xml"/><Relationship Id="rId35" Type="http://schemas.openxmlformats.org/officeDocument/2006/relationships/image" Target="../media/image435.png"/><Relationship Id="rId43" Type="http://schemas.openxmlformats.org/officeDocument/2006/relationships/image" Target="../media/image439.png"/><Relationship Id="rId8" Type="http://schemas.openxmlformats.org/officeDocument/2006/relationships/customXml" Target="../ink/ink424.xml"/><Relationship Id="rId3" Type="http://schemas.openxmlformats.org/officeDocument/2006/relationships/image" Target="../media/image419.png"/><Relationship Id="rId12" Type="http://schemas.openxmlformats.org/officeDocument/2006/relationships/customXml" Target="../ink/ink426.xml"/><Relationship Id="rId17" Type="http://schemas.openxmlformats.org/officeDocument/2006/relationships/image" Target="../media/image426.png"/><Relationship Id="rId25" Type="http://schemas.openxmlformats.org/officeDocument/2006/relationships/image" Target="../media/image430.png"/><Relationship Id="rId33" Type="http://schemas.openxmlformats.org/officeDocument/2006/relationships/image" Target="../media/image434.png"/><Relationship Id="rId38" Type="http://schemas.openxmlformats.org/officeDocument/2006/relationships/customXml" Target="../ink/ink439.xml"/><Relationship Id="rId46" Type="http://schemas.openxmlformats.org/officeDocument/2006/relationships/customXml" Target="../ink/ink443.xml"/><Relationship Id="rId20" Type="http://schemas.openxmlformats.org/officeDocument/2006/relationships/customXml" Target="../ink/ink430.xml"/><Relationship Id="rId41" Type="http://schemas.openxmlformats.org/officeDocument/2006/relationships/image" Target="../media/image43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customXml" Target="../ink/ink452.xml"/><Relationship Id="rId26" Type="http://schemas.openxmlformats.org/officeDocument/2006/relationships/customXml" Target="../ink/ink456.xml"/><Relationship Id="rId39" Type="http://schemas.openxmlformats.org/officeDocument/2006/relationships/image" Target="../media/image459.png"/><Relationship Id="rId21" Type="http://schemas.openxmlformats.org/officeDocument/2006/relationships/image" Target="../media/image450.png"/><Relationship Id="rId34" Type="http://schemas.openxmlformats.org/officeDocument/2006/relationships/customXml" Target="../ink/ink460.xml"/><Relationship Id="rId7" Type="http://schemas.openxmlformats.org/officeDocument/2006/relationships/image" Target="../media/image443.png"/><Relationship Id="rId12" Type="http://schemas.openxmlformats.org/officeDocument/2006/relationships/customXml" Target="../ink/ink449.xml"/><Relationship Id="rId17" Type="http://schemas.openxmlformats.org/officeDocument/2006/relationships/image" Target="../media/image448.png"/><Relationship Id="rId25" Type="http://schemas.openxmlformats.org/officeDocument/2006/relationships/image" Target="../media/image452.png"/><Relationship Id="rId33" Type="http://schemas.openxmlformats.org/officeDocument/2006/relationships/image" Target="../media/image456.png"/><Relationship Id="rId38" Type="http://schemas.openxmlformats.org/officeDocument/2006/relationships/customXml" Target="../ink/ink462.xml"/><Relationship Id="rId2" Type="http://schemas.openxmlformats.org/officeDocument/2006/relationships/customXml" Target="../ink/ink444.xml"/><Relationship Id="rId16" Type="http://schemas.openxmlformats.org/officeDocument/2006/relationships/customXml" Target="../ink/ink451.xml"/><Relationship Id="rId20" Type="http://schemas.openxmlformats.org/officeDocument/2006/relationships/customXml" Target="../ink/ink453.xml"/><Relationship Id="rId29" Type="http://schemas.openxmlformats.org/officeDocument/2006/relationships/image" Target="../media/image45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46.xml"/><Relationship Id="rId11" Type="http://schemas.openxmlformats.org/officeDocument/2006/relationships/image" Target="../media/image445.png"/><Relationship Id="rId24" Type="http://schemas.openxmlformats.org/officeDocument/2006/relationships/customXml" Target="../ink/ink455.xml"/><Relationship Id="rId32" Type="http://schemas.openxmlformats.org/officeDocument/2006/relationships/customXml" Target="../ink/ink459.xml"/><Relationship Id="rId37" Type="http://schemas.openxmlformats.org/officeDocument/2006/relationships/image" Target="../media/image458.png"/><Relationship Id="rId5" Type="http://schemas.openxmlformats.org/officeDocument/2006/relationships/image" Target="../media/image7.png"/><Relationship Id="rId15" Type="http://schemas.openxmlformats.org/officeDocument/2006/relationships/image" Target="../media/image447.png"/><Relationship Id="rId23" Type="http://schemas.openxmlformats.org/officeDocument/2006/relationships/image" Target="../media/image451.png"/><Relationship Id="rId28" Type="http://schemas.openxmlformats.org/officeDocument/2006/relationships/customXml" Target="../ink/ink457.xml"/><Relationship Id="rId36" Type="http://schemas.openxmlformats.org/officeDocument/2006/relationships/customXml" Target="../ink/ink461.xml"/><Relationship Id="rId10" Type="http://schemas.openxmlformats.org/officeDocument/2006/relationships/customXml" Target="../ink/ink448.xml"/><Relationship Id="rId19" Type="http://schemas.openxmlformats.org/officeDocument/2006/relationships/image" Target="../media/image449.png"/><Relationship Id="rId31" Type="http://schemas.openxmlformats.org/officeDocument/2006/relationships/image" Target="../media/image455.png"/><Relationship Id="rId4" Type="http://schemas.openxmlformats.org/officeDocument/2006/relationships/customXml" Target="../ink/ink445.xml"/><Relationship Id="rId9" Type="http://schemas.openxmlformats.org/officeDocument/2006/relationships/image" Target="../media/image444.png"/><Relationship Id="rId14" Type="http://schemas.openxmlformats.org/officeDocument/2006/relationships/customXml" Target="../ink/ink450.xml"/><Relationship Id="rId22" Type="http://schemas.openxmlformats.org/officeDocument/2006/relationships/customXml" Target="../ink/ink454.xml"/><Relationship Id="rId27" Type="http://schemas.openxmlformats.org/officeDocument/2006/relationships/image" Target="../media/image453.png"/><Relationship Id="rId30" Type="http://schemas.openxmlformats.org/officeDocument/2006/relationships/customXml" Target="../ink/ink458.xml"/><Relationship Id="rId35" Type="http://schemas.openxmlformats.org/officeDocument/2006/relationships/image" Target="../media/image457.png"/><Relationship Id="rId8" Type="http://schemas.openxmlformats.org/officeDocument/2006/relationships/customXml" Target="../ink/ink447.xml"/><Relationship Id="rId3" Type="http://schemas.openxmlformats.org/officeDocument/2006/relationships/image" Target="../media/image442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0.xml"/><Relationship Id="rId299" Type="http://schemas.openxmlformats.org/officeDocument/2006/relationships/customXml" Target="../ink/ink611.xml"/><Relationship Id="rId21" Type="http://schemas.openxmlformats.org/officeDocument/2006/relationships/customXml" Target="../ink/ink472.xml"/><Relationship Id="rId63" Type="http://schemas.openxmlformats.org/officeDocument/2006/relationships/customXml" Target="../ink/ink493.xml"/><Relationship Id="rId159" Type="http://schemas.openxmlformats.org/officeDocument/2006/relationships/customXml" Target="../ink/ink541.xml"/><Relationship Id="rId324" Type="http://schemas.openxmlformats.org/officeDocument/2006/relationships/image" Target="../media/image620.png"/><Relationship Id="rId366" Type="http://schemas.openxmlformats.org/officeDocument/2006/relationships/image" Target="../media/image641.png"/><Relationship Id="rId170" Type="http://schemas.openxmlformats.org/officeDocument/2006/relationships/image" Target="../media/image543.png"/><Relationship Id="rId226" Type="http://schemas.openxmlformats.org/officeDocument/2006/relationships/image" Target="../media/image571.png"/><Relationship Id="rId268" Type="http://schemas.openxmlformats.org/officeDocument/2006/relationships/image" Target="../media/image592.png"/><Relationship Id="rId32" Type="http://schemas.openxmlformats.org/officeDocument/2006/relationships/image" Target="../media/image474.png"/><Relationship Id="rId74" Type="http://schemas.openxmlformats.org/officeDocument/2006/relationships/image" Target="../media/image495.png"/><Relationship Id="rId128" Type="http://schemas.openxmlformats.org/officeDocument/2006/relationships/image" Target="../media/image522.png"/><Relationship Id="rId335" Type="http://schemas.openxmlformats.org/officeDocument/2006/relationships/customXml" Target="../ink/ink629.xml"/><Relationship Id="rId377" Type="http://schemas.openxmlformats.org/officeDocument/2006/relationships/customXml" Target="../ink/ink650.xml"/><Relationship Id="rId5" Type="http://schemas.openxmlformats.org/officeDocument/2006/relationships/customXml" Target="../ink/ink464.xml"/><Relationship Id="rId181" Type="http://schemas.openxmlformats.org/officeDocument/2006/relationships/customXml" Target="../ink/ink552.xml"/><Relationship Id="rId237" Type="http://schemas.openxmlformats.org/officeDocument/2006/relationships/customXml" Target="../ink/ink580.xml"/><Relationship Id="rId279" Type="http://schemas.openxmlformats.org/officeDocument/2006/relationships/customXml" Target="../ink/ink601.xml"/><Relationship Id="rId43" Type="http://schemas.openxmlformats.org/officeDocument/2006/relationships/customXml" Target="../ink/ink483.xml"/><Relationship Id="rId139" Type="http://schemas.openxmlformats.org/officeDocument/2006/relationships/customXml" Target="../ink/ink531.xml"/><Relationship Id="rId290" Type="http://schemas.openxmlformats.org/officeDocument/2006/relationships/image" Target="../media/image603.png"/><Relationship Id="rId304" Type="http://schemas.openxmlformats.org/officeDocument/2006/relationships/image" Target="../media/image610.png"/><Relationship Id="rId346" Type="http://schemas.openxmlformats.org/officeDocument/2006/relationships/image" Target="../media/image631.png"/><Relationship Id="rId85" Type="http://schemas.openxmlformats.org/officeDocument/2006/relationships/customXml" Target="../ink/ink504.xml"/><Relationship Id="rId150" Type="http://schemas.openxmlformats.org/officeDocument/2006/relationships/image" Target="../media/image533.png"/><Relationship Id="rId192" Type="http://schemas.openxmlformats.org/officeDocument/2006/relationships/image" Target="../media/image554.png"/><Relationship Id="rId206" Type="http://schemas.openxmlformats.org/officeDocument/2006/relationships/image" Target="../media/image561.png"/><Relationship Id="rId248" Type="http://schemas.openxmlformats.org/officeDocument/2006/relationships/image" Target="../media/image582.png"/><Relationship Id="rId12" Type="http://schemas.openxmlformats.org/officeDocument/2006/relationships/image" Target="../media/image464.png"/><Relationship Id="rId108" Type="http://schemas.openxmlformats.org/officeDocument/2006/relationships/image" Target="../media/image512.png"/><Relationship Id="rId315" Type="http://schemas.openxmlformats.org/officeDocument/2006/relationships/customXml" Target="../ink/ink619.xml"/><Relationship Id="rId357" Type="http://schemas.openxmlformats.org/officeDocument/2006/relationships/customXml" Target="../ink/ink640.xml"/><Relationship Id="rId54" Type="http://schemas.openxmlformats.org/officeDocument/2006/relationships/image" Target="../media/image485.png"/><Relationship Id="rId96" Type="http://schemas.openxmlformats.org/officeDocument/2006/relationships/image" Target="../media/image506.png"/><Relationship Id="rId161" Type="http://schemas.openxmlformats.org/officeDocument/2006/relationships/customXml" Target="../ink/ink542.xml"/><Relationship Id="rId217" Type="http://schemas.openxmlformats.org/officeDocument/2006/relationships/customXml" Target="../ink/ink570.xml"/><Relationship Id="rId259" Type="http://schemas.openxmlformats.org/officeDocument/2006/relationships/customXml" Target="../ink/ink591.xml"/><Relationship Id="rId23" Type="http://schemas.openxmlformats.org/officeDocument/2006/relationships/customXml" Target="../ink/ink473.xml"/><Relationship Id="rId119" Type="http://schemas.openxmlformats.org/officeDocument/2006/relationships/customXml" Target="../ink/ink521.xml"/><Relationship Id="rId270" Type="http://schemas.openxmlformats.org/officeDocument/2006/relationships/image" Target="../media/image593.png"/><Relationship Id="rId326" Type="http://schemas.openxmlformats.org/officeDocument/2006/relationships/image" Target="../media/image621.png"/><Relationship Id="rId65" Type="http://schemas.openxmlformats.org/officeDocument/2006/relationships/customXml" Target="../ink/ink494.xml"/><Relationship Id="rId130" Type="http://schemas.openxmlformats.org/officeDocument/2006/relationships/image" Target="../media/image523.png"/><Relationship Id="rId368" Type="http://schemas.openxmlformats.org/officeDocument/2006/relationships/image" Target="../media/image642.png"/><Relationship Id="rId172" Type="http://schemas.openxmlformats.org/officeDocument/2006/relationships/image" Target="../media/image544.png"/><Relationship Id="rId228" Type="http://schemas.openxmlformats.org/officeDocument/2006/relationships/image" Target="../media/image572.png"/><Relationship Id="rId281" Type="http://schemas.openxmlformats.org/officeDocument/2006/relationships/customXml" Target="../ink/ink602.xml"/><Relationship Id="rId337" Type="http://schemas.openxmlformats.org/officeDocument/2006/relationships/customXml" Target="../ink/ink630.xml"/><Relationship Id="rId34" Type="http://schemas.openxmlformats.org/officeDocument/2006/relationships/image" Target="../media/image475.png"/><Relationship Id="rId76" Type="http://schemas.openxmlformats.org/officeDocument/2006/relationships/image" Target="../media/image496.png"/><Relationship Id="rId141" Type="http://schemas.openxmlformats.org/officeDocument/2006/relationships/customXml" Target="../ink/ink532.xml"/><Relationship Id="rId379" Type="http://schemas.openxmlformats.org/officeDocument/2006/relationships/customXml" Target="../ink/ink651.xml"/><Relationship Id="rId7" Type="http://schemas.openxmlformats.org/officeDocument/2006/relationships/customXml" Target="../ink/ink465.xml"/><Relationship Id="rId183" Type="http://schemas.openxmlformats.org/officeDocument/2006/relationships/customXml" Target="../ink/ink553.xml"/><Relationship Id="rId239" Type="http://schemas.openxmlformats.org/officeDocument/2006/relationships/customXml" Target="../ink/ink581.xml"/><Relationship Id="rId250" Type="http://schemas.openxmlformats.org/officeDocument/2006/relationships/image" Target="../media/image583.png"/><Relationship Id="rId292" Type="http://schemas.openxmlformats.org/officeDocument/2006/relationships/image" Target="../media/image604.png"/><Relationship Id="rId306" Type="http://schemas.openxmlformats.org/officeDocument/2006/relationships/image" Target="../media/image611.png"/><Relationship Id="rId45" Type="http://schemas.openxmlformats.org/officeDocument/2006/relationships/customXml" Target="../ink/ink484.xml"/><Relationship Id="rId87" Type="http://schemas.openxmlformats.org/officeDocument/2006/relationships/customXml" Target="../ink/ink505.xml"/><Relationship Id="rId110" Type="http://schemas.openxmlformats.org/officeDocument/2006/relationships/image" Target="../media/image513.png"/><Relationship Id="rId348" Type="http://schemas.openxmlformats.org/officeDocument/2006/relationships/image" Target="../media/image632.png"/><Relationship Id="rId152" Type="http://schemas.openxmlformats.org/officeDocument/2006/relationships/image" Target="../media/image534.png"/><Relationship Id="rId194" Type="http://schemas.openxmlformats.org/officeDocument/2006/relationships/image" Target="../media/image555.png"/><Relationship Id="rId208" Type="http://schemas.openxmlformats.org/officeDocument/2006/relationships/image" Target="../media/image562.png"/><Relationship Id="rId261" Type="http://schemas.openxmlformats.org/officeDocument/2006/relationships/customXml" Target="../ink/ink592.xml"/><Relationship Id="rId14" Type="http://schemas.openxmlformats.org/officeDocument/2006/relationships/image" Target="../media/image465.png"/><Relationship Id="rId56" Type="http://schemas.openxmlformats.org/officeDocument/2006/relationships/image" Target="../media/image486.png"/><Relationship Id="rId317" Type="http://schemas.openxmlformats.org/officeDocument/2006/relationships/customXml" Target="../ink/ink620.xml"/><Relationship Id="rId359" Type="http://schemas.openxmlformats.org/officeDocument/2006/relationships/customXml" Target="../ink/ink641.xml"/><Relationship Id="rId98" Type="http://schemas.openxmlformats.org/officeDocument/2006/relationships/image" Target="../media/image507.png"/><Relationship Id="rId121" Type="http://schemas.openxmlformats.org/officeDocument/2006/relationships/customXml" Target="../ink/ink522.xml"/><Relationship Id="rId163" Type="http://schemas.openxmlformats.org/officeDocument/2006/relationships/customXml" Target="../ink/ink543.xml"/><Relationship Id="rId219" Type="http://schemas.openxmlformats.org/officeDocument/2006/relationships/customXml" Target="../ink/ink571.xml"/><Relationship Id="rId370" Type="http://schemas.openxmlformats.org/officeDocument/2006/relationships/image" Target="../media/image643.png"/><Relationship Id="rId230" Type="http://schemas.openxmlformats.org/officeDocument/2006/relationships/image" Target="../media/image573.png"/><Relationship Id="rId25" Type="http://schemas.openxmlformats.org/officeDocument/2006/relationships/customXml" Target="../ink/ink474.xml"/><Relationship Id="rId67" Type="http://schemas.openxmlformats.org/officeDocument/2006/relationships/customXml" Target="../ink/ink495.xml"/><Relationship Id="rId272" Type="http://schemas.openxmlformats.org/officeDocument/2006/relationships/image" Target="../media/image594.png"/><Relationship Id="rId328" Type="http://schemas.openxmlformats.org/officeDocument/2006/relationships/image" Target="../media/image622.png"/><Relationship Id="rId132" Type="http://schemas.openxmlformats.org/officeDocument/2006/relationships/image" Target="../media/image524.png"/><Relationship Id="rId174" Type="http://schemas.openxmlformats.org/officeDocument/2006/relationships/image" Target="../media/image545.png"/><Relationship Id="rId381" Type="http://schemas.openxmlformats.org/officeDocument/2006/relationships/customXml" Target="../ink/ink652.xml"/><Relationship Id="rId241" Type="http://schemas.openxmlformats.org/officeDocument/2006/relationships/customXml" Target="../ink/ink582.xml"/><Relationship Id="rId36" Type="http://schemas.openxmlformats.org/officeDocument/2006/relationships/image" Target="../media/image476.png"/><Relationship Id="rId283" Type="http://schemas.openxmlformats.org/officeDocument/2006/relationships/customXml" Target="../ink/ink603.xml"/><Relationship Id="rId339" Type="http://schemas.openxmlformats.org/officeDocument/2006/relationships/customXml" Target="../ink/ink631.xml"/><Relationship Id="rId78" Type="http://schemas.openxmlformats.org/officeDocument/2006/relationships/image" Target="../media/image497.png"/><Relationship Id="rId101" Type="http://schemas.openxmlformats.org/officeDocument/2006/relationships/customXml" Target="../ink/ink512.xml"/><Relationship Id="rId143" Type="http://schemas.openxmlformats.org/officeDocument/2006/relationships/customXml" Target="../ink/ink533.xml"/><Relationship Id="rId185" Type="http://schemas.openxmlformats.org/officeDocument/2006/relationships/customXml" Target="../ink/ink554.xml"/><Relationship Id="rId350" Type="http://schemas.openxmlformats.org/officeDocument/2006/relationships/image" Target="../media/image633.png"/><Relationship Id="rId9" Type="http://schemas.openxmlformats.org/officeDocument/2006/relationships/customXml" Target="../ink/ink466.xml"/><Relationship Id="rId210" Type="http://schemas.openxmlformats.org/officeDocument/2006/relationships/image" Target="../media/image563.png"/><Relationship Id="rId26" Type="http://schemas.openxmlformats.org/officeDocument/2006/relationships/image" Target="../media/image471.png"/><Relationship Id="rId231" Type="http://schemas.openxmlformats.org/officeDocument/2006/relationships/customXml" Target="../ink/ink577.xml"/><Relationship Id="rId252" Type="http://schemas.openxmlformats.org/officeDocument/2006/relationships/image" Target="../media/image584.png"/><Relationship Id="rId273" Type="http://schemas.openxmlformats.org/officeDocument/2006/relationships/customXml" Target="../ink/ink598.xml"/><Relationship Id="rId294" Type="http://schemas.openxmlformats.org/officeDocument/2006/relationships/image" Target="../media/image605.png"/><Relationship Id="rId308" Type="http://schemas.openxmlformats.org/officeDocument/2006/relationships/image" Target="../media/image612.png"/><Relationship Id="rId329" Type="http://schemas.openxmlformats.org/officeDocument/2006/relationships/customXml" Target="../ink/ink626.xml"/><Relationship Id="rId47" Type="http://schemas.openxmlformats.org/officeDocument/2006/relationships/customXml" Target="../ink/ink485.xml"/><Relationship Id="rId68" Type="http://schemas.openxmlformats.org/officeDocument/2006/relationships/image" Target="../media/image492.png"/><Relationship Id="rId89" Type="http://schemas.openxmlformats.org/officeDocument/2006/relationships/customXml" Target="../ink/ink506.xml"/><Relationship Id="rId112" Type="http://schemas.openxmlformats.org/officeDocument/2006/relationships/image" Target="../media/image514.png"/><Relationship Id="rId133" Type="http://schemas.openxmlformats.org/officeDocument/2006/relationships/customXml" Target="../ink/ink528.xml"/><Relationship Id="rId154" Type="http://schemas.openxmlformats.org/officeDocument/2006/relationships/image" Target="../media/image535.png"/><Relationship Id="rId175" Type="http://schemas.openxmlformats.org/officeDocument/2006/relationships/customXml" Target="../ink/ink549.xml"/><Relationship Id="rId340" Type="http://schemas.openxmlformats.org/officeDocument/2006/relationships/image" Target="../media/image628.png"/><Relationship Id="rId361" Type="http://schemas.openxmlformats.org/officeDocument/2006/relationships/customXml" Target="../ink/ink642.xml"/><Relationship Id="rId196" Type="http://schemas.openxmlformats.org/officeDocument/2006/relationships/image" Target="../media/image556.png"/><Relationship Id="rId200" Type="http://schemas.openxmlformats.org/officeDocument/2006/relationships/image" Target="../media/image558.png"/><Relationship Id="rId382" Type="http://schemas.openxmlformats.org/officeDocument/2006/relationships/image" Target="../media/image649.png"/><Relationship Id="rId16" Type="http://schemas.openxmlformats.org/officeDocument/2006/relationships/image" Target="../media/image466.png"/><Relationship Id="rId221" Type="http://schemas.openxmlformats.org/officeDocument/2006/relationships/customXml" Target="../ink/ink572.xml"/><Relationship Id="rId242" Type="http://schemas.openxmlformats.org/officeDocument/2006/relationships/image" Target="../media/image579.png"/><Relationship Id="rId263" Type="http://schemas.openxmlformats.org/officeDocument/2006/relationships/customXml" Target="../ink/ink593.xml"/><Relationship Id="rId284" Type="http://schemas.openxmlformats.org/officeDocument/2006/relationships/image" Target="../media/image600.png"/><Relationship Id="rId319" Type="http://schemas.openxmlformats.org/officeDocument/2006/relationships/customXml" Target="../ink/ink621.xml"/><Relationship Id="rId37" Type="http://schemas.openxmlformats.org/officeDocument/2006/relationships/customXml" Target="../ink/ink480.xml"/><Relationship Id="rId58" Type="http://schemas.openxmlformats.org/officeDocument/2006/relationships/image" Target="../media/image487.png"/><Relationship Id="rId79" Type="http://schemas.openxmlformats.org/officeDocument/2006/relationships/customXml" Target="../ink/ink501.xml"/><Relationship Id="rId102" Type="http://schemas.openxmlformats.org/officeDocument/2006/relationships/image" Target="../media/image509.png"/><Relationship Id="rId123" Type="http://schemas.openxmlformats.org/officeDocument/2006/relationships/customXml" Target="../ink/ink523.xml"/><Relationship Id="rId144" Type="http://schemas.openxmlformats.org/officeDocument/2006/relationships/image" Target="../media/image530.png"/><Relationship Id="rId330" Type="http://schemas.openxmlformats.org/officeDocument/2006/relationships/image" Target="../media/image623.png"/><Relationship Id="rId90" Type="http://schemas.openxmlformats.org/officeDocument/2006/relationships/image" Target="../media/image503.png"/><Relationship Id="rId165" Type="http://schemas.openxmlformats.org/officeDocument/2006/relationships/customXml" Target="../ink/ink544.xml"/><Relationship Id="rId186" Type="http://schemas.openxmlformats.org/officeDocument/2006/relationships/image" Target="../media/image551.png"/><Relationship Id="rId351" Type="http://schemas.openxmlformats.org/officeDocument/2006/relationships/customXml" Target="../ink/ink637.xml"/><Relationship Id="rId372" Type="http://schemas.openxmlformats.org/officeDocument/2006/relationships/image" Target="../media/image644.png"/><Relationship Id="rId211" Type="http://schemas.openxmlformats.org/officeDocument/2006/relationships/customXml" Target="../ink/ink567.xml"/><Relationship Id="rId232" Type="http://schemas.openxmlformats.org/officeDocument/2006/relationships/image" Target="../media/image574.png"/><Relationship Id="rId253" Type="http://schemas.openxmlformats.org/officeDocument/2006/relationships/customXml" Target="../ink/ink588.xml"/><Relationship Id="rId274" Type="http://schemas.openxmlformats.org/officeDocument/2006/relationships/image" Target="../media/image595.png"/><Relationship Id="rId295" Type="http://schemas.openxmlformats.org/officeDocument/2006/relationships/customXml" Target="../ink/ink609.xml"/><Relationship Id="rId309" Type="http://schemas.openxmlformats.org/officeDocument/2006/relationships/customXml" Target="../ink/ink616.xml"/><Relationship Id="rId27" Type="http://schemas.openxmlformats.org/officeDocument/2006/relationships/customXml" Target="../ink/ink475.xml"/><Relationship Id="rId48" Type="http://schemas.openxmlformats.org/officeDocument/2006/relationships/image" Target="../media/image482.png"/><Relationship Id="rId69" Type="http://schemas.openxmlformats.org/officeDocument/2006/relationships/customXml" Target="../ink/ink496.xml"/><Relationship Id="rId113" Type="http://schemas.openxmlformats.org/officeDocument/2006/relationships/customXml" Target="../ink/ink518.xml"/><Relationship Id="rId134" Type="http://schemas.openxmlformats.org/officeDocument/2006/relationships/image" Target="../media/image525.png"/><Relationship Id="rId320" Type="http://schemas.openxmlformats.org/officeDocument/2006/relationships/image" Target="../media/image618.png"/><Relationship Id="rId80" Type="http://schemas.openxmlformats.org/officeDocument/2006/relationships/image" Target="../media/image498.png"/><Relationship Id="rId155" Type="http://schemas.openxmlformats.org/officeDocument/2006/relationships/customXml" Target="../ink/ink539.xml"/><Relationship Id="rId176" Type="http://schemas.openxmlformats.org/officeDocument/2006/relationships/image" Target="../media/image546.png"/><Relationship Id="rId197" Type="http://schemas.openxmlformats.org/officeDocument/2006/relationships/customXml" Target="../ink/ink560.xml"/><Relationship Id="rId341" Type="http://schemas.openxmlformats.org/officeDocument/2006/relationships/customXml" Target="../ink/ink632.xml"/><Relationship Id="rId362" Type="http://schemas.openxmlformats.org/officeDocument/2006/relationships/image" Target="../media/image639.png"/><Relationship Id="rId201" Type="http://schemas.openxmlformats.org/officeDocument/2006/relationships/customXml" Target="../ink/ink562.xml"/><Relationship Id="rId222" Type="http://schemas.openxmlformats.org/officeDocument/2006/relationships/image" Target="../media/image569.png"/><Relationship Id="rId243" Type="http://schemas.openxmlformats.org/officeDocument/2006/relationships/customXml" Target="../ink/ink583.xml"/><Relationship Id="rId264" Type="http://schemas.openxmlformats.org/officeDocument/2006/relationships/image" Target="../media/image590.png"/><Relationship Id="rId285" Type="http://schemas.openxmlformats.org/officeDocument/2006/relationships/customXml" Target="../ink/ink604.xml"/><Relationship Id="rId17" Type="http://schemas.openxmlformats.org/officeDocument/2006/relationships/customXml" Target="../ink/ink470.xml"/><Relationship Id="rId38" Type="http://schemas.openxmlformats.org/officeDocument/2006/relationships/image" Target="../media/image477.png"/><Relationship Id="rId59" Type="http://schemas.openxmlformats.org/officeDocument/2006/relationships/customXml" Target="../ink/ink491.xml"/><Relationship Id="rId103" Type="http://schemas.openxmlformats.org/officeDocument/2006/relationships/customXml" Target="../ink/ink513.xml"/><Relationship Id="rId124" Type="http://schemas.openxmlformats.org/officeDocument/2006/relationships/image" Target="../media/image520.png"/><Relationship Id="rId310" Type="http://schemas.openxmlformats.org/officeDocument/2006/relationships/image" Target="../media/image613.png"/><Relationship Id="rId70" Type="http://schemas.openxmlformats.org/officeDocument/2006/relationships/image" Target="../media/image493.png"/><Relationship Id="rId91" Type="http://schemas.openxmlformats.org/officeDocument/2006/relationships/customXml" Target="../ink/ink507.xml"/><Relationship Id="rId145" Type="http://schemas.openxmlformats.org/officeDocument/2006/relationships/customXml" Target="../ink/ink534.xml"/><Relationship Id="rId166" Type="http://schemas.openxmlformats.org/officeDocument/2006/relationships/image" Target="../media/image541.png"/><Relationship Id="rId187" Type="http://schemas.openxmlformats.org/officeDocument/2006/relationships/customXml" Target="../ink/ink555.xml"/><Relationship Id="rId331" Type="http://schemas.openxmlformats.org/officeDocument/2006/relationships/customXml" Target="../ink/ink627.xml"/><Relationship Id="rId352" Type="http://schemas.openxmlformats.org/officeDocument/2006/relationships/image" Target="../media/image634.png"/><Relationship Id="rId373" Type="http://schemas.openxmlformats.org/officeDocument/2006/relationships/customXml" Target="../ink/ink648.xml"/><Relationship Id="rId1" Type="http://schemas.openxmlformats.org/officeDocument/2006/relationships/slideLayout" Target="../slideLayouts/slideLayout3.xml"/><Relationship Id="rId212" Type="http://schemas.openxmlformats.org/officeDocument/2006/relationships/image" Target="../media/image564.png"/><Relationship Id="rId233" Type="http://schemas.openxmlformats.org/officeDocument/2006/relationships/customXml" Target="../ink/ink578.xml"/><Relationship Id="rId254" Type="http://schemas.openxmlformats.org/officeDocument/2006/relationships/image" Target="../media/image585.png"/><Relationship Id="rId28" Type="http://schemas.openxmlformats.org/officeDocument/2006/relationships/image" Target="../media/image472.png"/><Relationship Id="rId49" Type="http://schemas.openxmlformats.org/officeDocument/2006/relationships/customXml" Target="../ink/ink486.xml"/><Relationship Id="rId114" Type="http://schemas.openxmlformats.org/officeDocument/2006/relationships/image" Target="../media/image515.png"/><Relationship Id="rId275" Type="http://schemas.openxmlformats.org/officeDocument/2006/relationships/customXml" Target="../ink/ink599.xml"/><Relationship Id="rId296" Type="http://schemas.openxmlformats.org/officeDocument/2006/relationships/image" Target="../media/image606.png"/><Relationship Id="rId300" Type="http://schemas.openxmlformats.org/officeDocument/2006/relationships/image" Target="../media/image608.png"/><Relationship Id="rId60" Type="http://schemas.openxmlformats.org/officeDocument/2006/relationships/image" Target="../media/image488.png"/><Relationship Id="rId81" Type="http://schemas.openxmlformats.org/officeDocument/2006/relationships/customXml" Target="../ink/ink502.xml"/><Relationship Id="rId135" Type="http://schemas.openxmlformats.org/officeDocument/2006/relationships/customXml" Target="../ink/ink529.xml"/><Relationship Id="rId156" Type="http://schemas.openxmlformats.org/officeDocument/2006/relationships/image" Target="../media/image536.png"/><Relationship Id="rId177" Type="http://schemas.openxmlformats.org/officeDocument/2006/relationships/customXml" Target="../ink/ink550.xml"/><Relationship Id="rId198" Type="http://schemas.openxmlformats.org/officeDocument/2006/relationships/image" Target="../media/image557.png"/><Relationship Id="rId321" Type="http://schemas.openxmlformats.org/officeDocument/2006/relationships/customXml" Target="../ink/ink622.xml"/><Relationship Id="rId342" Type="http://schemas.openxmlformats.org/officeDocument/2006/relationships/image" Target="../media/image629.png"/><Relationship Id="rId363" Type="http://schemas.openxmlformats.org/officeDocument/2006/relationships/customXml" Target="../ink/ink643.xml"/><Relationship Id="rId202" Type="http://schemas.openxmlformats.org/officeDocument/2006/relationships/image" Target="../media/image559.png"/><Relationship Id="rId223" Type="http://schemas.openxmlformats.org/officeDocument/2006/relationships/customXml" Target="../ink/ink573.xml"/><Relationship Id="rId244" Type="http://schemas.openxmlformats.org/officeDocument/2006/relationships/image" Target="../media/image580.png"/><Relationship Id="rId18" Type="http://schemas.openxmlformats.org/officeDocument/2006/relationships/image" Target="../media/image467.png"/><Relationship Id="rId39" Type="http://schemas.openxmlformats.org/officeDocument/2006/relationships/customXml" Target="../ink/ink481.xml"/><Relationship Id="rId265" Type="http://schemas.openxmlformats.org/officeDocument/2006/relationships/customXml" Target="../ink/ink594.xml"/><Relationship Id="rId286" Type="http://schemas.openxmlformats.org/officeDocument/2006/relationships/image" Target="../media/image601.png"/><Relationship Id="rId50" Type="http://schemas.openxmlformats.org/officeDocument/2006/relationships/image" Target="../media/image483.png"/><Relationship Id="rId104" Type="http://schemas.openxmlformats.org/officeDocument/2006/relationships/image" Target="../media/image510.png"/><Relationship Id="rId125" Type="http://schemas.openxmlformats.org/officeDocument/2006/relationships/customXml" Target="../ink/ink524.xml"/><Relationship Id="rId146" Type="http://schemas.openxmlformats.org/officeDocument/2006/relationships/image" Target="../media/image531.png"/><Relationship Id="rId167" Type="http://schemas.openxmlformats.org/officeDocument/2006/relationships/customXml" Target="../ink/ink545.xml"/><Relationship Id="rId188" Type="http://schemas.openxmlformats.org/officeDocument/2006/relationships/image" Target="../media/image552.png"/><Relationship Id="rId311" Type="http://schemas.openxmlformats.org/officeDocument/2006/relationships/customXml" Target="../ink/ink617.xml"/><Relationship Id="rId332" Type="http://schemas.openxmlformats.org/officeDocument/2006/relationships/image" Target="../media/image624.png"/><Relationship Id="rId353" Type="http://schemas.openxmlformats.org/officeDocument/2006/relationships/customXml" Target="../ink/ink638.xml"/><Relationship Id="rId374" Type="http://schemas.openxmlformats.org/officeDocument/2006/relationships/image" Target="../media/image645.png"/><Relationship Id="rId71" Type="http://schemas.openxmlformats.org/officeDocument/2006/relationships/customXml" Target="../ink/ink497.xml"/><Relationship Id="rId92" Type="http://schemas.openxmlformats.org/officeDocument/2006/relationships/image" Target="../media/image504.png"/><Relationship Id="rId213" Type="http://schemas.openxmlformats.org/officeDocument/2006/relationships/customXml" Target="../ink/ink568.xml"/><Relationship Id="rId234" Type="http://schemas.openxmlformats.org/officeDocument/2006/relationships/image" Target="../media/image575.png"/><Relationship Id="rId2" Type="http://schemas.openxmlformats.org/officeDocument/2006/relationships/image" Target="../media/image460.png"/><Relationship Id="rId29" Type="http://schemas.openxmlformats.org/officeDocument/2006/relationships/customXml" Target="../ink/ink476.xml"/><Relationship Id="rId255" Type="http://schemas.openxmlformats.org/officeDocument/2006/relationships/customXml" Target="../ink/ink589.xml"/><Relationship Id="rId276" Type="http://schemas.openxmlformats.org/officeDocument/2006/relationships/image" Target="../media/image596.png"/><Relationship Id="rId297" Type="http://schemas.openxmlformats.org/officeDocument/2006/relationships/customXml" Target="../ink/ink610.xml"/><Relationship Id="rId40" Type="http://schemas.openxmlformats.org/officeDocument/2006/relationships/image" Target="../media/image478.png"/><Relationship Id="rId115" Type="http://schemas.openxmlformats.org/officeDocument/2006/relationships/customXml" Target="../ink/ink519.xml"/><Relationship Id="rId136" Type="http://schemas.openxmlformats.org/officeDocument/2006/relationships/image" Target="../media/image526.png"/><Relationship Id="rId157" Type="http://schemas.openxmlformats.org/officeDocument/2006/relationships/customXml" Target="../ink/ink540.xml"/><Relationship Id="rId178" Type="http://schemas.openxmlformats.org/officeDocument/2006/relationships/image" Target="../media/image547.png"/><Relationship Id="rId301" Type="http://schemas.openxmlformats.org/officeDocument/2006/relationships/customXml" Target="../ink/ink612.xml"/><Relationship Id="rId322" Type="http://schemas.openxmlformats.org/officeDocument/2006/relationships/image" Target="../media/image619.png"/><Relationship Id="rId343" Type="http://schemas.openxmlformats.org/officeDocument/2006/relationships/customXml" Target="../ink/ink633.xml"/><Relationship Id="rId364" Type="http://schemas.openxmlformats.org/officeDocument/2006/relationships/image" Target="../media/image640.png"/><Relationship Id="rId61" Type="http://schemas.openxmlformats.org/officeDocument/2006/relationships/customXml" Target="../ink/ink492.xml"/><Relationship Id="rId82" Type="http://schemas.openxmlformats.org/officeDocument/2006/relationships/image" Target="../media/image499.png"/><Relationship Id="rId199" Type="http://schemas.openxmlformats.org/officeDocument/2006/relationships/customXml" Target="../ink/ink561.xml"/><Relationship Id="rId203" Type="http://schemas.openxmlformats.org/officeDocument/2006/relationships/customXml" Target="../ink/ink563.xml"/><Relationship Id="rId19" Type="http://schemas.openxmlformats.org/officeDocument/2006/relationships/customXml" Target="../ink/ink471.xml"/><Relationship Id="rId224" Type="http://schemas.openxmlformats.org/officeDocument/2006/relationships/image" Target="../media/image570.png"/><Relationship Id="rId245" Type="http://schemas.openxmlformats.org/officeDocument/2006/relationships/customXml" Target="../ink/ink584.xml"/><Relationship Id="rId266" Type="http://schemas.openxmlformats.org/officeDocument/2006/relationships/image" Target="../media/image591.png"/><Relationship Id="rId287" Type="http://schemas.openxmlformats.org/officeDocument/2006/relationships/customXml" Target="../ink/ink605.xml"/><Relationship Id="rId30" Type="http://schemas.openxmlformats.org/officeDocument/2006/relationships/image" Target="../media/image473.png"/><Relationship Id="rId105" Type="http://schemas.openxmlformats.org/officeDocument/2006/relationships/customXml" Target="../ink/ink514.xml"/><Relationship Id="rId126" Type="http://schemas.openxmlformats.org/officeDocument/2006/relationships/image" Target="../media/image521.png"/><Relationship Id="rId147" Type="http://schemas.openxmlformats.org/officeDocument/2006/relationships/customXml" Target="../ink/ink535.xml"/><Relationship Id="rId168" Type="http://schemas.openxmlformats.org/officeDocument/2006/relationships/image" Target="../media/image542.png"/><Relationship Id="rId312" Type="http://schemas.openxmlformats.org/officeDocument/2006/relationships/image" Target="../media/image614.png"/><Relationship Id="rId333" Type="http://schemas.openxmlformats.org/officeDocument/2006/relationships/customXml" Target="../ink/ink628.xml"/><Relationship Id="rId354" Type="http://schemas.openxmlformats.org/officeDocument/2006/relationships/image" Target="../media/image635.png"/><Relationship Id="rId51" Type="http://schemas.openxmlformats.org/officeDocument/2006/relationships/customXml" Target="../ink/ink487.xml"/><Relationship Id="rId72" Type="http://schemas.openxmlformats.org/officeDocument/2006/relationships/image" Target="../media/image494.png"/><Relationship Id="rId93" Type="http://schemas.openxmlformats.org/officeDocument/2006/relationships/customXml" Target="../ink/ink508.xml"/><Relationship Id="rId189" Type="http://schemas.openxmlformats.org/officeDocument/2006/relationships/customXml" Target="../ink/ink556.xml"/><Relationship Id="rId375" Type="http://schemas.openxmlformats.org/officeDocument/2006/relationships/customXml" Target="../ink/ink649.xml"/><Relationship Id="rId3" Type="http://schemas.openxmlformats.org/officeDocument/2006/relationships/customXml" Target="../ink/ink463.xml"/><Relationship Id="rId214" Type="http://schemas.openxmlformats.org/officeDocument/2006/relationships/image" Target="../media/image565.png"/><Relationship Id="rId235" Type="http://schemas.openxmlformats.org/officeDocument/2006/relationships/customXml" Target="../ink/ink579.xml"/><Relationship Id="rId256" Type="http://schemas.openxmlformats.org/officeDocument/2006/relationships/image" Target="../media/image586.png"/><Relationship Id="rId277" Type="http://schemas.openxmlformats.org/officeDocument/2006/relationships/customXml" Target="../ink/ink600.xml"/><Relationship Id="rId298" Type="http://schemas.openxmlformats.org/officeDocument/2006/relationships/image" Target="../media/image607.png"/><Relationship Id="rId116" Type="http://schemas.openxmlformats.org/officeDocument/2006/relationships/image" Target="../media/image516.png"/><Relationship Id="rId137" Type="http://schemas.openxmlformats.org/officeDocument/2006/relationships/customXml" Target="../ink/ink530.xml"/><Relationship Id="rId158" Type="http://schemas.openxmlformats.org/officeDocument/2006/relationships/image" Target="../media/image537.png"/><Relationship Id="rId302" Type="http://schemas.openxmlformats.org/officeDocument/2006/relationships/image" Target="../media/image609.png"/><Relationship Id="rId323" Type="http://schemas.openxmlformats.org/officeDocument/2006/relationships/customXml" Target="../ink/ink623.xml"/><Relationship Id="rId344" Type="http://schemas.openxmlformats.org/officeDocument/2006/relationships/image" Target="../media/image630.png"/><Relationship Id="rId20" Type="http://schemas.openxmlformats.org/officeDocument/2006/relationships/image" Target="../media/image468.png"/><Relationship Id="rId41" Type="http://schemas.openxmlformats.org/officeDocument/2006/relationships/customXml" Target="../ink/ink482.xml"/><Relationship Id="rId62" Type="http://schemas.openxmlformats.org/officeDocument/2006/relationships/image" Target="../media/image489.png"/><Relationship Id="rId83" Type="http://schemas.openxmlformats.org/officeDocument/2006/relationships/customXml" Target="../ink/ink503.xml"/><Relationship Id="rId179" Type="http://schemas.openxmlformats.org/officeDocument/2006/relationships/customXml" Target="../ink/ink551.xml"/><Relationship Id="rId365" Type="http://schemas.openxmlformats.org/officeDocument/2006/relationships/customXml" Target="../ink/ink644.xml"/><Relationship Id="rId190" Type="http://schemas.openxmlformats.org/officeDocument/2006/relationships/image" Target="../media/image553.png"/><Relationship Id="rId204" Type="http://schemas.openxmlformats.org/officeDocument/2006/relationships/image" Target="../media/image560.png"/><Relationship Id="rId225" Type="http://schemas.openxmlformats.org/officeDocument/2006/relationships/customXml" Target="../ink/ink574.xml"/><Relationship Id="rId246" Type="http://schemas.openxmlformats.org/officeDocument/2006/relationships/image" Target="../media/image581.png"/><Relationship Id="rId267" Type="http://schemas.openxmlformats.org/officeDocument/2006/relationships/customXml" Target="../ink/ink595.xml"/><Relationship Id="rId288" Type="http://schemas.openxmlformats.org/officeDocument/2006/relationships/image" Target="../media/image602.png"/><Relationship Id="rId106" Type="http://schemas.openxmlformats.org/officeDocument/2006/relationships/image" Target="../media/image511.png"/><Relationship Id="rId127" Type="http://schemas.openxmlformats.org/officeDocument/2006/relationships/customXml" Target="../ink/ink525.xml"/><Relationship Id="rId313" Type="http://schemas.openxmlformats.org/officeDocument/2006/relationships/customXml" Target="../ink/ink618.xml"/><Relationship Id="rId10" Type="http://schemas.openxmlformats.org/officeDocument/2006/relationships/image" Target="../media/image463.png"/><Relationship Id="rId31" Type="http://schemas.openxmlformats.org/officeDocument/2006/relationships/customXml" Target="../ink/ink477.xml"/><Relationship Id="rId52" Type="http://schemas.openxmlformats.org/officeDocument/2006/relationships/image" Target="../media/image484.png"/><Relationship Id="rId73" Type="http://schemas.openxmlformats.org/officeDocument/2006/relationships/customXml" Target="../ink/ink498.xml"/><Relationship Id="rId94" Type="http://schemas.openxmlformats.org/officeDocument/2006/relationships/image" Target="../media/image505.png"/><Relationship Id="rId148" Type="http://schemas.openxmlformats.org/officeDocument/2006/relationships/image" Target="../media/image532.png"/><Relationship Id="rId169" Type="http://schemas.openxmlformats.org/officeDocument/2006/relationships/customXml" Target="../ink/ink546.xml"/><Relationship Id="rId334" Type="http://schemas.openxmlformats.org/officeDocument/2006/relationships/image" Target="../media/image625.png"/><Relationship Id="rId355" Type="http://schemas.openxmlformats.org/officeDocument/2006/relationships/customXml" Target="../ink/ink639.xml"/><Relationship Id="rId376" Type="http://schemas.openxmlformats.org/officeDocument/2006/relationships/image" Target="../media/image646.png"/><Relationship Id="rId4" Type="http://schemas.openxmlformats.org/officeDocument/2006/relationships/image" Target="../media/image461.png"/><Relationship Id="rId180" Type="http://schemas.openxmlformats.org/officeDocument/2006/relationships/image" Target="../media/image548.png"/><Relationship Id="rId215" Type="http://schemas.openxmlformats.org/officeDocument/2006/relationships/customXml" Target="../ink/ink569.xml"/><Relationship Id="rId236" Type="http://schemas.openxmlformats.org/officeDocument/2006/relationships/image" Target="../media/image576.png"/><Relationship Id="rId257" Type="http://schemas.openxmlformats.org/officeDocument/2006/relationships/customXml" Target="../ink/ink590.xml"/><Relationship Id="rId278" Type="http://schemas.openxmlformats.org/officeDocument/2006/relationships/image" Target="../media/image597.png"/><Relationship Id="rId303" Type="http://schemas.openxmlformats.org/officeDocument/2006/relationships/customXml" Target="../ink/ink613.xml"/><Relationship Id="rId42" Type="http://schemas.openxmlformats.org/officeDocument/2006/relationships/image" Target="../media/image479.png"/><Relationship Id="rId84" Type="http://schemas.openxmlformats.org/officeDocument/2006/relationships/image" Target="../media/image500.png"/><Relationship Id="rId138" Type="http://schemas.openxmlformats.org/officeDocument/2006/relationships/image" Target="../media/image527.png"/><Relationship Id="rId345" Type="http://schemas.openxmlformats.org/officeDocument/2006/relationships/customXml" Target="../ink/ink634.xml"/><Relationship Id="rId191" Type="http://schemas.openxmlformats.org/officeDocument/2006/relationships/customXml" Target="../ink/ink557.xml"/><Relationship Id="rId205" Type="http://schemas.openxmlformats.org/officeDocument/2006/relationships/customXml" Target="../ink/ink564.xml"/><Relationship Id="rId247" Type="http://schemas.openxmlformats.org/officeDocument/2006/relationships/customXml" Target="../ink/ink585.xml"/><Relationship Id="rId107" Type="http://schemas.openxmlformats.org/officeDocument/2006/relationships/customXml" Target="../ink/ink515.xml"/><Relationship Id="rId289" Type="http://schemas.openxmlformats.org/officeDocument/2006/relationships/customXml" Target="../ink/ink606.xml"/><Relationship Id="rId11" Type="http://schemas.openxmlformats.org/officeDocument/2006/relationships/customXml" Target="../ink/ink467.xml"/><Relationship Id="rId53" Type="http://schemas.openxmlformats.org/officeDocument/2006/relationships/customXml" Target="../ink/ink488.xml"/><Relationship Id="rId149" Type="http://schemas.openxmlformats.org/officeDocument/2006/relationships/customXml" Target="../ink/ink536.xml"/><Relationship Id="rId314" Type="http://schemas.openxmlformats.org/officeDocument/2006/relationships/image" Target="../media/image615.png"/><Relationship Id="rId356" Type="http://schemas.openxmlformats.org/officeDocument/2006/relationships/image" Target="../media/image636.png"/><Relationship Id="rId95" Type="http://schemas.openxmlformats.org/officeDocument/2006/relationships/customXml" Target="../ink/ink509.xml"/><Relationship Id="rId160" Type="http://schemas.openxmlformats.org/officeDocument/2006/relationships/image" Target="../media/image538.png"/><Relationship Id="rId216" Type="http://schemas.openxmlformats.org/officeDocument/2006/relationships/image" Target="../media/image566.png"/><Relationship Id="rId258" Type="http://schemas.openxmlformats.org/officeDocument/2006/relationships/image" Target="../media/image587.png"/><Relationship Id="rId22" Type="http://schemas.openxmlformats.org/officeDocument/2006/relationships/image" Target="../media/image469.png"/><Relationship Id="rId64" Type="http://schemas.openxmlformats.org/officeDocument/2006/relationships/image" Target="../media/image490.png"/><Relationship Id="rId118" Type="http://schemas.openxmlformats.org/officeDocument/2006/relationships/image" Target="../media/image517.png"/><Relationship Id="rId325" Type="http://schemas.openxmlformats.org/officeDocument/2006/relationships/customXml" Target="../ink/ink624.xml"/><Relationship Id="rId367" Type="http://schemas.openxmlformats.org/officeDocument/2006/relationships/customXml" Target="../ink/ink645.xml"/><Relationship Id="rId171" Type="http://schemas.openxmlformats.org/officeDocument/2006/relationships/customXml" Target="../ink/ink547.xml"/><Relationship Id="rId227" Type="http://schemas.openxmlformats.org/officeDocument/2006/relationships/customXml" Target="../ink/ink575.xml"/><Relationship Id="rId269" Type="http://schemas.openxmlformats.org/officeDocument/2006/relationships/customXml" Target="../ink/ink596.xml"/><Relationship Id="rId33" Type="http://schemas.openxmlformats.org/officeDocument/2006/relationships/customXml" Target="../ink/ink478.xml"/><Relationship Id="rId129" Type="http://schemas.openxmlformats.org/officeDocument/2006/relationships/customXml" Target="../ink/ink526.xml"/><Relationship Id="rId280" Type="http://schemas.openxmlformats.org/officeDocument/2006/relationships/image" Target="../media/image598.png"/><Relationship Id="rId336" Type="http://schemas.openxmlformats.org/officeDocument/2006/relationships/image" Target="../media/image626.png"/><Relationship Id="rId75" Type="http://schemas.openxmlformats.org/officeDocument/2006/relationships/customXml" Target="../ink/ink499.xml"/><Relationship Id="rId140" Type="http://schemas.openxmlformats.org/officeDocument/2006/relationships/image" Target="../media/image528.png"/><Relationship Id="rId182" Type="http://schemas.openxmlformats.org/officeDocument/2006/relationships/image" Target="../media/image549.png"/><Relationship Id="rId378" Type="http://schemas.openxmlformats.org/officeDocument/2006/relationships/image" Target="../media/image647.png"/><Relationship Id="rId6" Type="http://schemas.openxmlformats.org/officeDocument/2006/relationships/image" Target="../media/image7.png"/><Relationship Id="rId238" Type="http://schemas.openxmlformats.org/officeDocument/2006/relationships/image" Target="../media/image577.png"/><Relationship Id="rId291" Type="http://schemas.openxmlformats.org/officeDocument/2006/relationships/customXml" Target="../ink/ink607.xml"/><Relationship Id="rId305" Type="http://schemas.openxmlformats.org/officeDocument/2006/relationships/customXml" Target="../ink/ink614.xml"/><Relationship Id="rId347" Type="http://schemas.openxmlformats.org/officeDocument/2006/relationships/customXml" Target="../ink/ink635.xml"/><Relationship Id="rId44" Type="http://schemas.openxmlformats.org/officeDocument/2006/relationships/image" Target="../media/image480.png"/><Relationship Id="rId86" Type="http://schemas.openxmlformats.org/officeDocument/2006/relationships/image" Target="../media/image501.png"/><Relationship Id="rId151" Type="http://schemas.openxmlformats.org/officeDocument/2006/relationships/customXml" Target="../ink/ink537.xml"/><Relationship Id="rId193" Type="http://schemas.openxmlformats.org/officeDocument/2006/relationships/customXml" Target="../ink/ink558.xml"/><Relationship Id="rId207" Type="http://schemas.openxmlformats.org/officeDocument/2006/relationships/customXml" Target="../ink/ink565.xml"/><Relationship Id="rId249" Type="http://schemas.openxmlformats.org/officeDocument/2006/relationships/customXml" Target="../ink/ink586.xml"/><Relationship Id="rId13" Type="http://schemas.openxmlformats.org/officeDocument/2006/relationships/customXml" Target="../ink/ink468.xml"/><Relationship Id="rId109" Type="http://schemas.openxmlformats.org/officeDocument/2006/relationships/customXml" Target="../ink/ink516.xml"/><Relationship Id="rId260" Type="http://schemas.openxmlformats.org/officeDocument/2006/relationships/image" Target="../media/image588.png"/><Relationship Id="rId316" Type="http://schemas.openxmlformats.org/officeDocument/2006/relationships/image" Target="../media/image616.png"/><Relationship Id="rId55" Type="http://schemas.openxmlformats.org/officeDocument/2006/relationships/customXml" Target="../ink/ink489.xml"/><Relationship Id="rId97" Type="http://schemas.openxmlformats.org/officeDocument/2006/relationships/customXml" Target="../ink/ink510.xml"/><Relationship Id="rId120" Type="http://schemas.openxmlformats.org/officeDocument/2006/relationships/image" Target="../media/image518.png"/><Relationship Id="rId358" Type="http://schemas.openxmlformats.org/officeDocument/2006/relationships/image" Target="../media/image637.png"/><Relationship Id="rId162" Type="http://schemas.openxmlformats.org/officeDocument/2006/relationships/image" Target="../media/image539.png"/><Relationship Id="rId218" Type="http://schemas.openxmlformats.org/officeDocument/2006/relationships/image" Target="../media/image567.png"/><Relationship Id="rId271" Type="http://schemas.openxmlformats.org/officeDocument/2006/relationships/customXml" Target="../ink/ink597.xml"/><Relationship Id="rId24" Type="http://schemas.openxmlformats.org/officeDocument/2006/relationships/image" Target="../media/image470.png"/><Relationship Id="rId66" Type="http://schemas.openxmlformats.org/officeDocument/2006/relationships/image" Target="../media/image491.png"/><Relationship Id="rId131" Type="http://schemas.openxmlformats.org/officeDocument/2006/relationships/customXml" Target="../ink/ink527.xml"/><Relationship Id="rId327" Type="http://schemas.openxmlformats.org/officeDocument/2006/relationships/customXml" Target="../ink/ink625.xml"/><Relationship Id="rId369" Type="http://schemas.openxmlformats.org/officeDocument/2006/relationships/customXml" Target="../ink/ink646.xml"/><Relationship Id="rId173" Type="http://schemas.openxmlformats.org/officeDocument/2006/relationships/customXml" Target="../ink/ink548.xml"/><Relationship Id="rId229" Type="http://schemas.openxmlformats.org/officeDocument/2006/relationships/customXml" Target="../ink/ink576.xml"/><Relationship Id="rId380" Type="http://schemas.openxmlformats.org/officeDocument/2006/relationships/image" Target="../media/image648.png"/><Relationship Id="rId240" Type="http://schemas.openxmlformats.org/officeDocument/2006/relationships/image" Target="../media/image578.png"/><Relationship Id="rId35" Type="http://schemas.openxmlformats.org/officeDocument/2006/relationships/customXml" Target="../ink/ink479.xml"/><Relationship Id="rId77" Type="http://schemas.openxmlformats.org/officeDocument/2006/relationships/customXml" Target="../ink/ink500.xml"/><Relationship Id="rId100" Type="http://schemas.openxmlformats.org/officeDocument/2006/relationships/image" Target="../media/image508.png"/><Relationship Id="rId282" Type="http://schemas.openxmlformats.org/officeDocument/2006/relationships/image" Target="../media/image599.png"/><Relationship Id="rId338" Type="http://schemas.openxmlformats.org/officeDocument/2006/relationships/image" Target="../media/image627.png"/><Relationship Id="rId8" Type="http://schemas.openxmlformats.org/officeDocument/2006/relationships/image" Target="../media/image462.png"/><Relationship Id="rId142" Type="http://schemas.openxmlformats.org/officeDocument/2006/relationships/image" Target="../media/image529.png"/><Relationship Id="rId184" Type="http://schemas.openxmlformats.org/officeDocument/2006/relationships/image" Target="../media/image550.png"/><Relationship Id="rId251" Type="http://schemas.openxmlformats.org/officeDocument/2006/relationships/customXml" Target="../ink/ink587.xml"/><Relationship Id="rId46" Type="http://schemas.openxmlformats.org/officeDocument/2006/relationships/image" Target="../media/image481.png"/><Relationship Id="rId293" Type="http://schemas.openxmlformats.org/officeDocument/2006/relationships/customXml" Target="../ink/ink608.xml"/><Relationship Id="rId307" Type="http://schemas.openxmlformats.org/officeDocument/2006/relationships/customXml" Target="../ink/ink615.xml"/><Relationship Id="rId349" Type="http://schemas.openxmlformats.org/officeDocument/2006/relationships/customXml" Target="../ink/ink636.xml"/><Relationship Id="rId88" Type="http://schemas.openxmlformats.org/officeDocument/2006/relationships/image" Target="../media/image502.png"/><Relationship Id="rId111" Type="http://schemas.openxmlformats.org/officeDocument/2006/relationships/customXml" Target="../ink/ink517.xml"/><Relationship Id="rId153" Type="http://schemas.openxmlformats.org/officeDocument/2006/relationships/customXml" Target="../ink/ink538.xml"/><Relationship Id="rId195" Type="http://schemas.openxmlformats.org/officeDocument/2006/relationships/customXml" Target="../ink/ink559.xml"/><Relationship Id="rId209" Type="http://schemas.openxmlformats.org/officeDocument/2006/relationships/customXml" Target="../ink/ink566.xml"/><Relationship Id="rId360" Type="http://schemas.openxmlformats.org/officeDocument/2006/relationships/image" Target="../media/image638.png"/><Relationship Id="rId220" Type="http://schemas.openxmlformats.org/officeDocument/2006/relationships/image" Target="../media/image568.png"/><Relationship Id="rId15" Type="http://schemas.openxmlformats.org/officeDocument/2006/relationships/customXml" Target="../ink/ink469.xml"/><Relationship Id="rId57" Type="http://schemas.openxmlformats.org/officeDocument/2006/relationships/customXml" Target="../ink/ink490.xml"/><Relationship Id="rId262" Type="http://schemas.openxmlformats.org/officeDocument/2006/relationships/image" Target="../media/image589.png"/><Relationship Id="rId318" Type="http://schemas.openxmlformats.org/officeDocument/2006/relationships/image" Target="../media/image617.png"/><Relationship Id="rId99" Type="http://schemas.openxmlformats.org/officeDocument/2006/relationships/customXml" Target="../ink/ink511.xml"/><Relationship Id="rId122" Type="http://schemas.openxmlformats.org/officeDocument/2006/relationships/image" Target="../media/image519.png"/><Relationship Id="rId164" Type="http://schemas.openxmlformats.org/officeDocument/2006/relationships/image" Target="../media/image540.png"/><Relationship Id="rId371" Type="http://schemas.openxmlformats.org/officeDocument/2006/relationships/customXml" Target="../ink/ink64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5.png"/><Relationship Id="rId18" Type="http://schemas.openxmlformats.org/officeDocument/2006/relationships/customXml" Target="../ink/ink661.xml"/><Relationship Id="rId26" Type="http://schemas.openxmlformats.org/officeDocument/2006/relationships/customXml" Target="../ink/ink665.xml"/><Relationship Id="rId39" Type="http://schemas.openxmlformats.org/officeDocument/2006/relationships/image" Target="../media/image668.png"/><Relationship Id="rId21" Type="http://schemas.openxmlformats.org/officeDocument/2006/relationships/image" Target="../media/image659.png"/><Relationship Id="rId34" Type="http://schemas.openxmlformats.org/officeDocument/2006/relationships/customXml" Target="../ink/ink669.xml"/><Relationship Id="rId42" Type="http://schemas.openxmlformats.org/officeDocument/2006/relationships/customXml" Target="../ink/ink673.xml"/><Relationship Id="rId47" Type="http://schemas.openxmlformats.org/officeDocument/2006/relationships/image" Target="../media/image672.png"/><Relationship Id="rId50" Type="http://schemas.openxmlformats.org/officeDocument/2006/relationships/customXml" Target="../ink/ink677.xml"/><Relationship Id="rId55" Type="http://schemas.openxmlformats.org/officeDocument/2006/relationships/image" Target="../media/image676.png"/><Relationship Id="rId7" Type="http://schemas.openxmlformats.org/officeDocument/2006/relationships/image" Target="../media/image652.png"/><Relationship Id="rId2" Type="http://schemas.openxmlformats.org/officeDocument/2006/relationships/customXml" Target="../ink/ink653.xml"/><Relationship Id="rId16" Type="http://schemas.openxmlformats.org/officeDocument/2006/relationships/customXml" Target="../ink/ink660.xml"/><Relationship Id="rId29" Type="http://schemas.openxmlformats.org/officeDocument/2006/relationships/image" Target="../media/image663.png"/><Relationship Id="rId11" Type="http://schemas.openxmlformats.org/officeDocument/2006/relationships/image" Target="../media/image654.png"/><Relationship Id="rId24" Type="http://schemas.openxmlformats.org/officeDocument/2006/relationships/customXml" Target="../ink/ink664.xml"/><Relationship Id="rId32" Type="http://schemas.openxmlformats.org/officeDocument/2006/relationships/customXml" Target="../ink/ink668.xml"/><Relationship Id="rId37" Type="http://schemas.openxmlformats.org/officeDocument/2006/relationships/image" Target="../media/image667.png"/><Relationship Id="rId40" Type="http://schemas.openxmlformats.org/officeDocument/2006/relationships/customXml" Target="../ink/ink672.xml"/><Relationship Id="rId45" Type="http://schemas.openxmlformats.org/officeDocument/2006/relationships/image" Target="../media/image671.png"/><Relationship Id="rId53" Type="http://schemas.openxmlformats.org/officeDocument/2006/relationships/image" Target="../media/image675.png"/><Relationship Id="rId5" Type="http://schemas.openxmlformats.org/officeDocument/2006/relationships/image" Target="../media/image651.png"/><Relationship Id="rId19" Type="http://schemas.openxmlformats.org/officeDocument/2006/relationships/image" Target="../media/image658.png"/><Relationship Id="rId4" Type="http://schemas.openxmlformats.org/officeDocument/2006/relationships/customXml" Target="../ink/ink654.xml"/><Relationship Id="rId9" Type="http://schemas.openxmlformats.org/officeDocument/2006/relationships/image" Target="../media/image653.png"/><Relationship Id="rId14" Type="http://schemas.openxmlformats.org/officeDocument/2006/relationships/customXml" Target="../ink/ink659.xml"/><Relationship Id="rId22" Type="http://schemas.openxmlformats.org/officeDocument/2006/relationships/customXml" Target="../ink/ink663.xml"/><Relationship Id="rId27" Type="http://schemas.openxmlformats.org/officeDocument/2006/relationships/image" Target="../media/image662.png"/><Relationship Id="rId30" Type="http://schemas.openxmlformats.org/officeDocument/2006/relationships/customXml" Target="../ink/ink667.xml"/><Relationship Id="rId35" Type="http://schemas.openxmlformats.org/officeDocument/2006/relationships/image" Target="../media/image666.png"/><Relationship Id="rId43" Type="http://schemas.openxmlformats.org/officeDocument/2006/relationships/image" Target="../media/image670.png"/><Relationship Id="rId48" Type="http://schemas.openxmlformats.org/officeDocument/2006/relationships/customXml" Target="../ink/ink676.xml"/><Relationship Id="rId56" Type="http://schemas.openxmlformats.org/officeDocument/2006/relationships/customXml" Target="../ink/ink680.xml"/><Relationship Id="rId8" Type="http://schemas.openxmlformats.org/officeDocument/2006/relationships/customXml" Target="../ink/ink656.xml"/><Relationship Id="rId51" Type="http://schemas.openxmlformats.org/officeDocument/2006/relationships/image" Target="../media/image674.png"/><Relationship Id="rId3" Type="http://schemas.openxmlformats.org/officeDocument/2006/relationships/image" Target="../media/image650.png"/><Relationship Id="rId12" Type="http://schemas.openxmlformats.org/officeDocument/2006/relationships/customXml" Target="../ink/ink658.xml"/><Relationship Id="rId17" Type="http://schemas.openxmlformats.org/officeDocument/2006/relationships/image" Target="../media/image657.png"/><Relationship Id="rId25" Type="http://schemas.openxmlformats.org/officeDocument/2006/relationships/image" Target="../media/image661.png"/><Relationship Id="rId33" Type="http://schemas.openxmlformats.org/officeDocument/2006/relationships/image" Target="../media/image665.png"/><Relationship Id="rId38" Type="http://schemas.openxmlformats.org/officeDocument/2006/relationships/customXml" Target="../ink/ink671.xml"/><Relationship Id="rId46" Type="http://schemas.openxmlformats.org/officeDocument/2006/relationships/customXml" Target="../ink/ink675.xml"/><Relationship Id="rId20" Type="http://schemas.openxmlformats.org/officeDocument/2006/relationships/customXml" Target="../ink/ink662.xml"/><Relationship Id="rId41" Type="http://schemas.openxmlformats.org/officeDocument/2006/relationships/image" Target="../media/image669.png"/><Relationship Id="rId54" Type="http://schemas.openxmlformats.org/officeDocument/2006/relationships/customXml" Target="../ink/ink67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55.xml"/><Relationship Id="rId15" Type="http://schemas.openxmlformats.org/officeDocument/2006/relationships/image" Target="../media/image656.png"/><Relationship Id="rId23" Type="http://schemas.openxmlformats.org/officeDocument/2006/relationships/image" Target="../media/image660.png"/><Relationship Id="rId28" Type="http://schemas.openxmlformats.org/officeDocument/2006/relationships/customXml" Target="../ink/ink666.xml"/><Relationship Id="rId36" Type="http://schemas.openxmlformats.org/officeDocument/2006/relationships/customXml" Target="../ink/ink670.xml"/><Relationship Id="rId49" Type="http://schemas.openxmlformats.org/officeDocument/2006/relationships/image" Target="../media/image673.png"/><Relationship Id="rId57" Type="http://schemas.openxmlformats.org/officeDocument/2006/relationships/image" Target="../media/image677.png"/><Relationship Id="rId10" Type="http://schemas.openxmlformats.org/officeDocument/2006/relationships/customXml" Target="../ink/ink657.xml"/><Relationship Id="rId31" Type="http://schemas.openxmlformats.org/officeDocument/2006/relationships/image" Target="../media/image664.png"/><Relationship Id="rId44" Type="http://schemas.openxmlformats.org/officeDocument/2006/relationships/customXml" Target="../ink/ink674.xml"/><Relationship Id="rId52" Type="http://schemas.openxmlformats.org/officeDocument/2006/relationships/customXml" Target="../ink/ink678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3.png"/><Relationship Id="rId21" Type="http://schemas.openxmlformats.org/officeDocument/2006/relationships/image" Target="../media/image687.png"/><Relationship Id="rId42" Type="http://schemas.openxmlformats.org/officeDocument/2006/relationships/customXml" Target="../ink/ink701.xml"/><Relationship Id="rId63" Type="http://schemas.openxmlformats.org/officeDocument/2006/relationships/image" Target="../media/image707.png"/><Relationship Id="rId84" Type="http://schemas.openxmlformats.org/officeDocument/2006/relationships/image" Target="../media/image717.png"/><Relationship Id="rId138" Type="http://schemas.openxmlformats.org/officeDocument/2006/relationships/customXml" Target="../ink/ink750.xml"/><Relationship Id="rId159" Type="http://schemas.openxmlformats.org/officeDocument/2006/relationships/image" Target="../media/image754.png"/><Relationship Id="rId170" Type="http://schemas.openxmlformats.org/officeDocument/2006/relationships/customXml" Target="../ink/ink766.xml"/><Relationship Id="rId107" Type="http://schemas.openxmlformats.org/officeDocument/2006/relationships/image" Target="../media/image728.png"/><Relationship Id="rId11" Type="http://schemas.openxmlformats.org/officeDocument/2006/relationships/image" Target="../media/image682.png"/><Relationship Id="rId32" Type="http://schemas.openxmlformats.org/officeDocument/2006/relationships/customXml" Target="../ink/ink696.xml"/><Relationship Id="rId53" Type="http://schemas.openxmlformats.org/officeDocument/2006/relationships/image" Target="../media/image702.png"/><Relationship Id="rId74" Type="http://schemas.openxmlformats.org/officeDocument/2006/relationships/customXml" Target="../ink/ink717.xml"/><Relationship Id="rId128" Type="http://schemas.openxmlformats.org/officeDocument/2006/relationships/customXml" Target="../ink/ink745.xml"/><Relationship Id="rId149" Type="http://schemas.openxmlformats.org/officeDocument/2006/relationships/image" Target="../media/image749.png"/><Relationship Id="rId5" Type="http://schemas.openxmlformats.org/officeDocument/2006/relationships/image" Target="../media/image679.png"/><Relationship Id="rId95" Type="http://schemas.openxmlformats.org/officeDocument/2006/relationships/customXml" Target="../ink/ink728.xml"/><Relationship Id="rId160" Type="http://schemas.openxmlformats.org/officeDocument/2006/relationships/customXml" Target="../ink/ink761.xml"/><Relationship Id="rId181" Type="http://schemas.openxmlformats.org/officeDocument/2006/relationships/image" Target="../media/image765.png"/><Relationship Id="rId22" Type="http://schemas.openxmlformats.org/officeDocument/2006/relationships/customXml" Target="../ink/ink691.xml"/><Relationship Id="rId43" Type="http://schemas.openxmlformats.org/officeDocument/2006/relationships/image" Target="../media/image697.png"/><Relationship Id="rId64" Type="http://schemas.openxmlformats.org/officeDocument/2006/relationships/customXml" Target="../ink/ink712.xml"/><Relationship Id="rId118" Type="http://schemas.openxmlformats.org/officeDocument/2006/relationships/customXml" Target="../ink/ink740.xml"/><Relationship Id="rId139" Type="http://schemas.openxmlformats.org/officeDocument/2006/relationships/image" Target="../media/image744.png"/><Relationship Id="rId85" Type="http://schemas.openxmlformats.org/officeDocument/2006/relationships/customXml" Target="../ink/ink723.xml"/><Relationship Id="rId150" Type="http://schemas.openxmlformats.org/officeDocument/2006/relationships/customXml" Target="../ink/ink756.xml"/><Relationship Id="rId171" Type="http://schemas.openxmlformats.org/officeDocument/2006/relationships/image" Target="../media/image760.png"/><Relationship Id="rId12" Type="http://schemas.openxmlformats.org/officeDocument/2006/relationships/customXml" Target="../ink/ink686.xml"/><Relationship Id="rId33" Type="http://schemas.openxmlformats.org/officeDocument/2006/relationships/image" Target="../media/image693.png"/><Relationship Id="rId108" Type="http://schemas.openxmlformats.org/officeDocument/2006/relationships/customXml" Target="../ink/ink735.xml"/><Relationship Id="rId129" Type="http://schemas.openxmlformats.org/officeDocument/2006/relationships/image" Target="../media/image739.png"/><Relationship Id="rId54" Type="http://schemas.openxmlformats.org/officeDocument/2006/relationships/customXml" Target="../ink/ink707.xml"/><Relationship Id="rId75" Type="http://schemas.openxmlformats.org/officeDocument/2006/relationships/customXml" Target="../ink/ink718.xml"/><Relationship Id="rId96" Type="http://schemas.openxmlformats.org/officeDocument/2006/relationships/image" Target="../media/image723.png"/><Relationship Id="rId140" Type="http://schemas.openxmlformats.org/officeDocument/2006/relationships/customXml" Target="../ink/ink751.xml"/><Relationship Id="rId161" Type="http://schemas.openxmlformats.org/officeDocument/2006/relationships/image" Target="../media/image755.png"/><Relationship Id="rId6" Type="http://schemas.openxmlformats.org/officeDocument/2006/relationships/customXml" Target="../ink/ink683.xml"/><Relationship Id="rId23" Type="http://schemas.openxmlformats.org/officeDocument/2006/relationships/image" Target="../media/image688.png"/><Relationship Id="rId119" Type="http://schemas.openxmlformats.org/officeDocument/2006/relationships/image" Target="../media/image734.png"/><Relationship Id="rId44" Type="http://schemas.openxmlformats.org/officeDocument/2006/relationships/customXml" Target="../ink/ink702.xml"/><Relationship Id="rId60" Type="http://schemas.openxmlformats.org/officeDocument/2006/relationships/customXml" Target="../ink/ink710.xml"/><Relationship Id="rId65" Type="http://schemas.openxmlformats.org/officeDocument/2006/relationships/image" Target="../media/image708.png"/><Relationship Id="rId81" Type="http://schemas.openxmlformats.org/officeDocument/2006/relationships/customXml" Target="../ink/ink721.xml"/><Relationship Id="rId86" Type="http://schemas.openxmlformats.org/officeDocument/2006/relationships/image" Target="../media/image718.png"/><Relationship Id="rId130" Type="http://schemas.openxmlformats.org/officeDocument/2006/relationships/customXml" Target="../ink/ink746.xml"/><Relationship Id="rId135" Type="http://schemas.openxmlformats.org/officeDocument/2006/relationships/image" Target="../media/image742.png"/><Relationship Id="rId151" Type="http://schemas.openxmlformats.org/officeDocument/2006/relationships/image" Target="../media/image750.png"/><Relationship Id="rId156" Type="http://schemas.openxmlformats.org/officeDocument/2006/relationships/customXml" Target="../ink/ink759.xml"/><Relationship Id="rId177" Type="http://schemas.openxmlformats.org/officeDocument/2006/relationships/image" Target="../media/image763.png"/><Relationship Id="rId172" Type="http://schemas.openxmlformats.org/officeDocument/2006/relationships/customXml" Target="../ink/ink767.xml"/><Relationship Id="rId13" Type="http://schemas.openxmlformats.org/officeDocument/2006/relationships/image" Target="../media/image683.png"/><Relationship Id="rId18" Type="http://schemas.openxmlformats.org/officeDocument/2006/relationships/customXml" Target="../ink/ink689.xml"/><Relationship Id="rId39" Type="http://schemas.openxmlformats.org/officeDocument/2006/relationships/image" Target="../media/image696.png"/><Relationship Id="rId109" Type="http://schemas.openxmlformats.org/officeDocument/2006/relationships/image" Target="../media/image729.png"/><Relationship Id="rId34" Type="http://schemas.openxmlformats.org/officeDocument/2006/relationships/customXml" Target="../ink/ink697.xml"/><Relationship Id="rId50" Type="http://schemas.openxmlformats.org/officeDocument/2006/relationships/customXml" Target="../ink/ink705.xml"/><Relationship Id="rId55" Type="http://schemas.openxmlformats.org/officeDocument/2006/relationships/image" Target="../media/image703.png"/><Relationship Id="rId76" Type="http://schemas.openxmlformats.org/officeDocument/2006/relationships/image" Target="../media/image713.png"/><Relationship Id="rId97" Type="http://schemas.openxmlformats.org/officeDocument/2006/relationships/customXml" Target="../ink/ink729.xml"/><Relationship Id="rId104" Type="http://schemas.openxmlformats.org/officeDocument/2006/relationships/customXml" Target="../ink/ink733.xml"/><Relationship Id="rId120" Type="http://schemas.openxmlformats.org/officeDocument/2006/relationships/customXml" Target="../ink/ink741.xml"/><Relationship Id="rId125" Type="http://schemas.openxmlformats.org/officeDocument/2006/relationships/image" Target="../media/image737.png"/><Relationship Id="rId141" Type="http://schemas.openxmlformats.org/officeDocument/2006/relationships/image" Target="../media/image745.png"/><Relationship Id="rId146" Type="http://schemas.openxmlformats.org/officeDocument/2006/relationships/customXml" Target="../ink/ink754.xml"/><Relationship Id="rId167" Type="http://schemas.openxmlformats.org/officeDocument/2006/relationships/image" Target="../media/image758.png"/><Relationship Id="rId7" Type="http://schemas.openxmlformats.org/officeDocument/2006/relationships/image" Target="../media/image680.png"/><Relationship Id="rId71" Type="http://schemas.openxmlformats.org/officeDocument/2006/relationships/image" Target="../media/image711.png"/><Relationship Id="rId92" Type="http://schemas.openxmlformats.org/officeDocument/2006/relationships/image" Target="../media/image721.png"/><Relationship Id="rId162" Type="http://schemas.openxmlformats.org/officeDocument/2006/relationships/customXml" Target="../ink/ink762.xml"/><Relationship Id="rId2" Type="http://schemas.openxmlformats.org/officeDocument/2006/relationships/customXml" Target="../ink/ink681.xml"/><Relationship Id="rId29" Type="http://schemas.openxmlformats.org/officeDocument/2006/relationships/image" Target="../media/image691.png"/><Relationship Id="rId24" Type="http://schemas.openxmlformats.org/officeDocument/2006/relationships/customXml" Target="../ink/ink692.xml"/><Relationship Id="rId40" Type="http://schemas.openxmlformats.org/officeDocument/2006/relationships/customXml" Target="../ink/ink700.xml"/><Relationship Id="rId45" Type="http://schemas.openxmlformats.org/officeDocument/2006/relationships/image" Target="../media/image698.png"/><Relationship Id="rId66" Type="http://schemas.openxmlformats.org/officeDocument/2006/relationships/customXml" Target="../ink/ink713.xml"/><Relationship Id="rId87" Type="http://schemas.openxmlformats.org/officeDocument/2006/relationships/customXml" Target="../ink/ink724.xml"/><Relationship Id="rId110" Type="http://schemas.openxmlformats.org/officeDocument/2006/relationships/customXml" Target="../ink/ink736.xml"/><Relationship Id="rId115" Type="http://schemas.openxmlformats.org/officeDocument/2006/relationships/image" Target="../media/image732.png"/><Relationship Id="rId131" Type="http://schemas.openxmlformats.org/officeDocument/2006/relationships/image" Target="../media/image740.png"/><Relationship Id="rId136" Type="http://schemas.openxmlformats.org/officeDocument/2006/relationships/customXml" Target="../ink/ink749.xml"/><Relationship Id="rId157" Type="http://schemas.openxmlformats.org/officeDocument/2006/relationships/image" Target="../media/image753.png"/><Relationship Id="rId178" Type="http://schemas.openxmlformats.org/officeDocument/2006/relationships/customXml" Target="../ink/ink770.xml"/><Relationship Id="rId61" Type="http://schemas.openxmlformats.org/officeDocument/2006/relationships/image" Target="../media/image706.png"/><Relationship Id="rId82" Type="http://schemas.openxmlformats.org/officeDocument/2006/relationships/image" Target="../media/image716.png"/><Relationship Id="rId152" Type="http://schemas.openxmlformats.org/officeDocument/2006/relationships/customXml" Target="../ink/ink757.xml"/><Relationship Id="rId173" Type="http://schemas.openxmlformats.org/officeDocument/2006/relationships/image" Target="../media/image761.png"/><Relationship Id="rId19" Type="http://schemas.openxmlformats.org/officeDocument/2006/relationships/image" Target="../media/image686.png"/><Relationship Id="rId14" Type="http://schemas.openxmlformats.org/officeDocument/2006/relationships/customXml" Target="../ink/ink687.xml"/><Relationship Id="rId30" Type="http://schemas.openxmlformats.org/officeDocument/2006/relationships/customXml" Target="../ink/ink695.xml"/><Relationship Id="rId35" Type="http://schemas.openxmlformats.org/officeDocument/2006/relationships/image" Target="../media/image694.png"/><Relationship Id="rId56" Type="http://schemas.openxmlformats.org/officeDocument/2006/relationships/customXml" Target="../ink/ink708.xml"/><Relationship Id="rId77" Type="http://schemas.openxmlformats.org/officeDocument/2006/relationships/customXml" Target="../ink/ink719.xml"/><Relationship Id="rId100" Type="http://schemas.openxmlformats.org/officeDocument/2006/relationships/customXml" Target="../ink/ink731.xml"/><Relationship Id="rId105" Type="http://schemas.openxmlformats.org/officeDocument/2006/relationships/image" Target="../media/image727.png"/><Relationship Id="rId126" Type="http://schemas.openxmlformats.org/officeDocument/2006/relationships/customXml" Target="../ink/ink744.xml"/><Relationship Id="rId147" Type="http://schemas.openxmlformats.org/officeDocument/2006/relationships/image" Target="../media/image748.png"/><Relationship Id="rId168" Type="http://schemas.openxmlformats.org/officeDocument/2006/relationships/customXml" Target="../ink/ink765.xml"/><Relationship Id="rId8" Type="http://schemas.openxmlformats.org/officeDocument/2006/relationships/customXml" Target="../ink/ink684.xml"/><Relationship Id="rId51" Type="http://schemas.openxmlformats.org/officeDocument/2006/relationships/image" Target="../media/image701.png"/><Relationship Id="rId72" Type="http://schemas.openxmlformats.org/officeDocument/2006/relationships/customXml" Target="../ink/ink716.xml"/><Relationship Id="rId93" Type="http://schemas.openxmlformats.org/officeDocument/2006/relationships/customXml" Target="../ink/ink727.xml"/><Relationship Id="rId98" Type="http://schemas.openxmlformats.org/officeDocument/2006/relationships/image" Target="../media/image724.png"/><Relationship Id="rId121" Type="http://schemas.openxmlformats.org/officeDocument/2006/relationships/image" Target="../media/image735.png"/><Relationship Id="rId142" Type="http://schemas.openxmlformats.org/officeDocument/2006/relationships/customXml" Target="../ink/ink752.xml"/><Relationship Id="rId163" Type="http://schemas.openxmlformats.org/officeDocument/2006/relationships/image" Target="../media/image756.png"/><Relationship Id="rId3" Type="http://schemas.openxmlformats.org/officeDocument/2006/relationships/image" Target="../media/image678.png"/><Relationship Id="rId25" Type="http://schemas.openxmlformats.org/officeDocument/2006/relationships/image" Target="../media/image689.png"/><Relationship Id="rId46" Type="http://schemas.openxmlformats.org/officeDocument/2006/relationships/customXml" Target="../ink/ink703.xml"/><Relationship Id="rId67" Type="http://schemas.openxmlformats.org/officeDocument/2006/relationships/image" Target="../media/image709.png"/><Relationship Id="rId116" Type="http://schemas.openxmlformats.org/officeDocument/2006/relationships/customXml" Target="../ink/ink739.xml"/><Relationship Id="rId137" Type="http://schemas.openxmlformats.org/officeDocument/2006/relationships/image" Target="../media/image743.png"/><Relationship Id="rId158" Type="http://schemas.openxmlformats.org/officeDocument/2006/relationships/customXml" Target="../ink/ink760.xml"/><Relationship Id="rId20" Type="http://schemas.openxmlformats.org/officeDocument/2006/relationships/customXml" Target="../ink/ink690.xml"/><Relationship Id="rId41" Type="http://schemas.openxmlformats.org/officeDocument/2006/relationships/image" Target="../media/image7.png"/><Relationship Id="rId62" Type="http://schemas.openxmlformats.org/officeDocument/2006/relationships/customXml" Target="../ink/ink711.xml"/><Relationship Id="rId83" Type="http://schemas.openxmlformats.org/officeDocument/2006/relationships/customXml" Target="../ink/ink722.xml"/><Relationship Id="rId88" Type="http://schemas.openxmlformats.org/officeDocument/2006/relationships/image" Target="../media/image719.png"/><Relationship Id="rId111" Type="http://schemas.openxmlformats.org/officeDocument/2006/relationships/image" Target="../media/image730.png"/><Relationship Id="rId132" Type="http://schemas.openxmlformats.org/officeDocument/2006/relationships/customXml" Target="../ink/ink747.xml"/><Relationship Id="rId153" Type="http://schemas.openxmlformats.org/officeDocument/2006/relationships/image" Target="../media/image751.png"/><Relationship Id="rId174" Type="http://schemas.openxmlformats.org/officeDocument/2006/relationships/customXml" Target="../ink/ink768.xml"/><Relationship Id="rId179" Type="http://schemas.openxmlformats.org/officeDocument/2006/relationships/image" Target="../media/image764.png"/><Relationship Id="rId15" Type="http://schemas.openxmlformats.org/officeDocument/2006/relationships/image" Target="../media/image684.png"/><Relationship Id="rId36" Type="http://schemas.openxmlformats.org/officeDocument/2006/relationships/customXml" Target="../ink/ink698.xml"/><Relationship Id="rId57" Type="http://schemas.openxmlformats.org/officeDocument/2006/relationships/image" Target="../media/image704.png"/><Relationship Id="rId106" Type="http://schemas.openxmlformats.org/officeDocument/2006/relationships/customXml" Target="../ink/ink734.xml"/><Relationship Id="rId127" Type="http://schemas.openxmlformats.org/officeDocument/2006/relationships/image" Target="../media/image738.png"/><Relationship Id="rId10" Type="http://schemas.openxmlformats.org/officeDocument/2006/relationships/customXml" Target="../ink/ink685.xml"/><Relationship Id="rId31" Type="http://schemas.openxmlformats.org/officeDocument/2006/relationships/image" Target="../media/image692.png"/><Relationship Id="rId52" Type="http://schemas.openxmlformats.org/officeDocument/2006/relationships/customXml" Target="../ink/ink706.xml"/><Relationship Id="rId73" Type="http://schemas.openxmlformats.org/officeDocument/2006/relationships/image" Target="../media/image712.png"/><Relationship Id="rId78" Type="http://schemas.openxmlformats.org/officeDocument/2006/relationships/image" Target="../media/image714.png"/><Relationship Id="rId94" Type="http://schemas.openxmlformats.org/officeDocument/2006/relationships/image" Target="../media/image722.png"/><Relationship Id="rId99" Type="http://schemas.openxmlformats.org/officeDocument/2006/relationships/customXml" Target="../ink/ink730.xml"/><Relationship Id="rId101" Type="http://schemas.openxmlformats.org/officeDocument/2006/relationships/image" Target="../media/image725.png"/><Relationship Id="rId122" Type="http://schemas.openxmlformats.org/officeDocument/2006/relationships/customXml" Target="../ink/ink742.xml"/><Relationship Id="rId143" Type="http://schemas.openxmlformats.org/officeDocument/2006/relationships/image" Target="../media/image746.png"/><Relationship Id="rId148" Type="http://schemas.openxmlformats.org/officeDocument/2006/relationships/customXml" Target="../ink/ink755.xml"/><Relationship Id="rId164" Type="http://schemas.openxmlformats.org/officeDocument/2006/relationships/customXml" Target="../ink/ink763.xml"/><Relationship Id="rId169" Type="http://schemas.openxmlformats.org/officeDocument/2006/relationships/image" Target="../media/image759.png"/><Relationship Id="rId4" Type="http://schemas.openxmlformats.org/officeDocument/2006/relationships/customXml" Target="../ink/ink682.xml"/><Relationship Id="rId9" Type="http://schemas.openxmlformats.org/officeDocument/2006/relationships/image" Target="../media/image681.png"/><Relationship Id="rId180" Type="http://schemas.openxmlformats.org/officeDocument/2006/relationships/customXml" Target="../ink/ink771.xml"/><Relationship Id="rId26" Type="http://schemas.openxmlformats.org/officeDocument/2006/relationships/customXml" Target="../ink/ink693.xml"/><Relationship Id="rId47" Type="http://schemas.openxmlformats.org/officeDocument/2006/relationships/image" Target="../media/image699.png"/><Relationship Id="rId68" Type="http://schemas.openxmlformats.org/officeDocument/2006/relationships/customXml" Target="../ink/ink714.xml"/><Relationship Id="rId89" Type="http://schemas.openxmlformats.org/officeDocument/2006/relationships/customXml" Target="../ink/ink725.xml"/><Relationship Id="rId112" Type="http://schemas.openxmlformats.org/officeDocument/2006/relationships/customXml" Target="../ink/ink737.xml"/><Relationship Id="rId133" Type="http://schemas.openxmlformats.org/officeDocument/2006/relationships/image" Target="../media/image741.png"/><Relationship Id="rId154" Type="http://schemas.openxmlformats.org/officeDocument/2006/relationships/customXml" Target="../ink/ink758.xml"/><Relationship Id="rId175" Type="http://schemas.openxmlformats.org/officeDocument/2006/relationships/image" Target="../media/image762.png"/><Relationship Id="rId16" Type="http://schemas.openxmlformats.org/officeDocument/2006/relationships/customXml" Target="../ink/ink688.xml"/><Relationship Id="rId37" Type="http://schemas.openxmlformats.org/officeDocument/2006/relationships/image" Target="../media/image695.png"/><Relationship Id="rId58" Type="http://schemas.openxmlformats.org/officeDocument/2006/relationships/customXml" Target="../ink/ink709.xml"/><Relationship Id="rId79" Type="http://schemas.openxmlformats.org/officeDocument/2006/relationships/customXml" Target="../ink/ink720.xml"/><Relationship Id="rId102" Type="http://schemas.openxmlformats.org/officeDocument/2006/relationships/customXml" Target="../ink/ink732.xml"/><Relationship Id="rId123" Type="http://schemas.openxmlformats.org/officeDocument/2006/relationships/image" Target="../media/image736.png"/><Relationship Id="rId144" Type="http://schemas.openxmlformats.org/officeDocument/2006/relationships/customXml" Target="../ink/ink753.xml"/><Relationship Id="rId90" Type="http://schemas.openxmlformats.org/officeDocument/2006/relationships/image" Target="../media/image720.png"/><Relationship Id="rId165" Type="http://schemas.openxmlformats.org/officeDocument/2006/relationships/image" Target="../media/image757.png"/><Relationship Id="rId27" Type="http://schemas.openxmlformats.org/officeDocument/2006/relationships/image" Target="../media/image690.png"/><Relationship Id="rId48" Type="http://schemas.openxmlformats.org/officeDocument/2006/relationships/customXml" Target="../ink/ink704.xml"/><Relationship Id="rId69" Type="http://schemas.openxmlformats.org/officeDocument/2006/relationships/image" Target="../media/image710.png"/><Relationship Id="rId113" Type="http://schemas.openxmlformats.org/officeDocument/2006/relationships/image" Target="../media/image731.png"/><Relationship Id="rId134" Type="http://schemas.openxmlformats.org/officeDocument/2006/relationships/customXml" Target="../ink/ink748.xml"/><Relationship Id="rId80" Type="http://schemas.openxmlformats.org/officeDocument/2006/relationships/image" Target="../media/image715.png"/><Relationship Id="rId155" Type="http://schemas.openxmlformats.org/officeDocument/2006/relationships/image" Target="../media/image752.png"/><Relationship Id="rId176" Type="http://schemas.openxmlformats.org/officeDocument/2006/relationships/customXml" Target="../ink/ink769.xml"/><Relationship Id="rId17" Type="http://schemas.openxmlformats.org/officeDocument/2006/relationships/image" Target="../media/image685.png"/><Relationship Id="rId38" Type="http://schemas.openxmlformats.org/officeDocument/2006/relationships/customXml" Target="../ink/ink699.xml"/><Relationship Id="rId59" Type="http://schemas.openxmlformats.org/officeDocument/2006/relationships/image" Target="../media/image705.png"/><Relationship Id="rId103" Type="http://schemas.openxmlformats.org/officeDocument/2006/relationships/image" Target="../media/image726.png"/><Relationship Id="rId124" Type="http://schemas.openxmlformats.org/officeDocument/2006/relationships/customXml" Target="../ink/ink743.xml"/><Relationship Id="rId70" Type="http://schemas.openxmlformats.org/officeDocument/2006/relationships/customXml" Target="../ink/ink715.xml"/><Relationship Id="rId91" Type="http://schemas.openxmlformats.org/officeDocument/2006/relationships/customXml" Target="../ink/ink726.xml"/><Relationship Id="rId145" Type="http://schemas.openxmlformats.org/officeDocument/2006/relationships/image" Target="../media/image747.png"/><Relationship Id="rId166" Type="http://schemas.openxmlformats.org/officeDocument/2006/relationships/customXml" Target="../ink/ink764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694.xml"/><Relationship Id="rId49" Type="http://schemas.openxmlformats.org/officeDocument/2006/relationships/image" Target="../media/image700.png"/><Relationship Id="rId114" Type="http://schemas.openxmlformats.org/officeDocument/2006/relationships/customXml" Target="../ink/ink738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29.xml"/><Relationship Id="rId21" Type="http://schemas.openxmlformats.org/officeDocument/2006/relationships/customXml" Target="../ink/ink781.xml"/><Relationship Id="rId42" Type="http://schemas.openxmlformats.org/officeDocument/2006/relationships/image" Target="../media/image786.png"/><Relationship Id="rId63" Type="http://schemas.openxmlformats.org/officeDocument/2006/relationships/customXml" Target="../ink/ink802.xml"/><Relationship Id="rId84" Type="http://schemas.openxmlformats.org/officeDocument/2006/relationships/image" Target="../media/image807.png"/><Relationship Id="rId138" Type="http://schemas.openxmlformats.org/officeDocument/2006/relationships/image" Target="../media/image834.png"/><Relationship Id="rId159" Type="http://schemas.openxmlformats.org/officeDocument/2006/relationships/customXml" Target="../ink/ink850.xml"/><Relationship Id="rId170" Type="http://schemas.openxmlformats.org/officeDocument/2006/relationships/image" Target="../media/image849.png"/><Relationship Id="rId191" Type="http://schemas.openxmlformats.org/officeDocument/2006/relationships/customXml" Target="../ink/ink866.xml"/><Relationship Id="rId205" Type="http://schemas.openxmlformats.org/officeDocument/2006/relationships/customXml" Target="../ink/ink873.xml"/><Relationship Id="rId107" Type="http://schemas.openxmlformats.org/officeDocument/2006/relationships/customXml" Target="../ink/ink824.xml"/><Relationship Id="rId11" Type="http://schemas.openxmlformats.org/officeDocument/2006/relationships/customXml" Target="../ink/ink776.xml"/><Relationship Id="rId32" Type="http://schemas.openxmlformats.org/officeDocument/2006/relationships/image" Target="../media/image781.png"/><Relationship Id="rId53" Type="http://schemas.openxmlformats.org/officeDocument/2006/relationships/customXml" Target="../ink/ink797.xml"/><Relationship Id="rId74" Type="http://schemas.openxmlformats.org/officeDocument/2006/relationships/image" Target="../media/image802.png"/><Relationship Id="rId128" Type="http://schemas.openxmlformats.org/officeDocument/2006/relationships/image" Target="../media/image829.png"/><Relationship Id="rId149" Type="http://schemas.openxmlformats.org/officeDocument/2006/relationships/customXml" Target="../ink/ink845.xml"/><Relationship Id="rId5" Type="http://schemas.openxmlformats.org/officeDocument/2006/relationships/customXml" Target="../ink/ink773.xml"/><Relationship Id="rId95" Type="http://schemas.openxmlformats.org/officeDocument/2006/relationships/customXml" Target="../ink/ink818.xml"/><Relationship Id="rId160" Type="http://schemas.openxmlformats.org/officeDocument/2006/relationships/image" Target="../media/image844.png"/><Relationship Id="rId181" Type="http://schemas.openxmlformats.org/officeDocument/2006/relationships/customXml" Target="../ink/ink861.xml"/><Relationship Id="rId22" Type="http://schemas.openxmlformats.org/officeDocument/2006/relationships/image" Target="../media/image776.png"/><Relationship Id="rId43" Type="http://schemas.openxmlformats.org/officeDocument/2006/relationships/customXml" Target="../ink/ink792.xml"/><Relationship Id="rId64" Type="http://schemas.openxmlformats.org/officeDocument/2006/relationships/image" Target="../media/image797.png"/><Relationship Id="rId118" Type="http://schemas.openxmlformats.org/officeDocument/2006/relationships/image" Target="../media/image824.png"/><Relationship Id="rId139" Type="http://schemas.openxmlformats.org/officeDocument/2006/relationships/customXml" Target="../ink/ink840.xml"/><Relationship Id="rId85" Type="http://schemas.openxmlformats.org/officeDocument/2006/relationships/customXml" Target="../ink/ink813.xml"/><Relationship Id="rId150" Type="http://schemas.openxmlformats.org/officeDocument/2006/relationships/image" Target="../media/image7.png"/><Relationship Id="rId171" Type="http://schemas.openxmlformats.org/officeDocument/2006/relationships/customXml" Target="../ink/ink856.xml"/><Relationship Id="rId192" Type="http://schemas.openxmlformats.org/officeDocument/2006/relationships/image" Target="../media/image860.png"/><Relationship Id="rId206" Type="http://schemas.openxmlformats.org/officeDocument/2006/relationships/image" Target="../media/image867.png"/><Relationship Id="rId12" Type="http://schemas.openxmlformats.org/officeDocument/2006/relationships/image" Target="../media/image771.png"/><Relationship Id="rId33" Type="http://schemas.openxmlformats.org/officeDocument/2006/relationships/customXml" Target="../ink/ink787.xml"/><Relationship Id="rId108" Type="http://schemas.openxmlformats.org/officeDocument/2006/relationships/image" Target="../media/image819.png"/><Relationship Id="rId129" Type="http://schemas.openxmlformats.org/officeDocument/2006/relationships/customXml" Target="../ink/ink835.xml"/><Relationship Id="rId54" Type="http://schemas.openxmlformats.org/officeDocument/2006/relationships/image" Target="../media/image792.png"/><Relationship Id="rId75" Type="http://schemas.openxmlformats.org/officeDocument/2006/relationships/customXml" Target="../ink/ink808.xml"/><Relationship Id="rId96" Type="http://schemas.openxmlformats.org/officeDocument/2006/relationships/image" Target="../media/image813.png"/><Relationship Id="rId140" Type="http://schemas.openxmlformats.org/officeDocument/2006/relationships/image" Target="../media/image835.png"/><Relationship Id="rId161" Type="http://schemas.openxmlformats.org/officeDocument/2006/relationships/customXml" Target="../ink/ink851.xml"/><Relationship Id="rId182" Type="http://schemas.openxmlformats.org/officeDocument/2006/relationships/image" Target="../media/image855.png"/><Relationship Id="rId6" Type="http://schemas.openxmlformats.org/officeDocument/2006/relationships/image" Target="../media/image768.png"/><Relationship Id="rId23" Type="http://schemas.openxmlformats.org/officeDocument/2006/relationships/customXml" Target="../ink/ink782.xml"/><Relationship Id="rId119" Type="http://schemas.openxmlformats.org/officeDocument/2006/relationships/customXml" Target="../ink/ink830.xml"/><Relationship Id="rId44" Type="http://schemas.openxmlformats.org/officeDocument/2006/relationships/image" Target="../media/image787.png"/><Relationship Id="rId65" Type="http://schemas.openxmlformats.org/officeDocument/2006/relationships/customXml" Target="../ink/ink803.xml"/><Relationship Id="rId86" Type="http://schemas.openxmlformats.org/officeDocument/2006/relationships/image" Target="../media/image808.png"/><Relationship Id="rId130" Type="http://schemas.openxmlformats.org/officeDocument/2006/relationships/image" Target="../media/image830.png"/><Relationship Id="rId151" Type="http://schemas.openxmlformats.org/officeDocument/2006/relationships/customXml" Target="../ink/ink846.xml"/><Relationship Id="rId172" Type="http://schemas.openxmlformats.org/officeDocument/2006/relationships/image" Target="../media/image850.png"/><Relationship Id="rId193" Type="http://schemas.openxmlformats.org/officeDocument/2006/relationships/customXml" Target="../ink/ink867.xml"/><Relationship Id="rId207" Type="http://schemas.openxmlformats.org/officeDocument/2006/relationships/customXml" Target="../ink/ink874.xml"/><Relationship Id="rId13" Type="http://schemas.openxmlformats.org/officeDocument/2006/relationships/customXml" Target="../ink/ink777.xml"/><Relationship Id="rId109" Type="http://schemas.openxmlformats.org/officeDocument/2006/relationships/customXml" Target="../ink/ink825.xml"/><Relationship Id="rId34" Type="http://schemas.openxmlformats.org/officeDocument/2006/relationships/image" Target="../media/image782.png"/><Relationship Id="rId55" Type="http://schemas.openxmlformats.org/officeDocument/2006/relationships/customXml" Target="../ink/ink798.xml"/><Relationship Id="rId76" Type="http://schemas.openxmlformats.org/officeDocument/2006/relationships/image" Target="../media/image803.png"/><Relationship Id="rId97" Type="http://schemas.openxmlformats.org/officeDocument/2006/relationships/customXml" Target="../ink/ink819.xml"/><Relationship Id="rId120" Type="http://schemas.openxmlformats.org/officeDocument/2006/relationships/image" Target="../media/image825.png"/><Relationship Id="rId141" Type="http://schemas.openxmlformats.org/officeDocument/2006/relationships/customXml" Target="../ink/ink841.xml"/><Relationship Id="rId7" Type="http://schemas.openxmlformats.org/officeDocument/2006/relationships/customXml" Target="../ink/ink774.xml"/><Relationship Id="rId162" Type="http://schemas.openxmlformats.org/officeDocument/2006/relationships/image" Target="../media/image845.png"/><Relationship Id="rId183" Type="http://schemas.openxmlformats.org/officeDocument/2006/relationships/customXml" Target="../ink/ink862.xml"/><Relationship Id="rId24" Type="http://schemas.openxmlformats.org/officeDocument/2006/relationships/image" Target="../media/image777.png"/><Relationship Id="rId45" Type="http://schemas.openxmlformats.org/officeDocument/2006/relationships/customXml" Target="../ink/ink793.xml"/><Relationship Id="rId66" Type="http://schemas.openxmlformats.org/officeDocument/2006/relationships/image" Target="../media/image798.png"/><Relationship Id="rId87" Type="http://schemas.openxmlformats.org/officeDocument/2006/relationships/customXml" Target="../ink/ink814.xml"/><Relationship Id="rId110" Type="http://schemas.openxmlformats.org/officeDocument/2006/relationships/image" Target="../media/image820.png"/><Relationship Id="rId131" Type="http://schemas.openxmlformats.org/officeDocument/2006/relationships/customXml" Target="../ink/ink836.xml"/><Relationship Id="rId152" Type="http://schemas.openxmlformats.org/officeDocument/2006/relationships/image" Target="../media/image840.png"/><Relationship Id="rId173" Type="http://schemas.openxmlformats.org/officeDocument/2006/relationships/customXml" Target="../ink/ink857.xml"/><Relationship Id="rId194" Type="http://schemas.openxmlformats.org/officeDocument/2006/relationships/image" Target="../media/image861.png"/><Relationship Id="rId208" Type="http://schemas.openxmlformats.org/officeDocument/2006/relationships/customXml" Target="../ink/ink875.xml"/><Relationship Id="rId19" Type="http://schemas.openxmlformats.org/officeDocument/2006/relationships/customXml" Target="../ink/ink780.xml"/><Relationship Id="rId14" Type="http://schemas.openxmlformats.org/officeDocument/2006/relationships/image" Target="../media/image772.png"/><Relationship Id="rId30" Type="http://schemas.openxmlformats.org/officeDocument/2006/relationships/image" Target="../media/image780.png"/><Relationship Id="rId35" Type="http://schemas.openxmlformats.org/officeDocument/2006/relationships/customXml" Target="../ink/ink788.xml"/><Relationship Id="rId56" Type="http://schemas.openxmlformats.org/officeDocument/2006/relationships/image" Target="../media/image793.png"/><Relationship Id="rId77" Type="http://schemas.openxmlformats.org/officeDocument/2006/relationships/customXml" Target="../ink/ink809.xml"/><Relationship Id="rId100" Type="http://schemas.openxmlformats.org/officeDocument/2006/relationships/image" Target="../media/image815.png"/><Relationship Id="rId105" Type="http://schemas.openxmlformats.org/officeDocument/2006/relationships/customXml" Target="../ink/ink823.xml"/><Relationship Id="rId126" Type="http://schemas.openxmlformats.org/officeDocument/2006/relationships/image" Target="../media/image828.png"/><Relationship Id="rId147" Type="http://schemas.openxmlformats.org/officeDocument/2006/relationships/customXml" Target="../ink/ink844.xml"/><Relationship Id="rId168" Type="http://schemas.openxmlformats.org/officeDocument/2006/relationships/image" Target="../media/image848.png"/><Relationship Id="rId8" Type="http://schemas.openxmlformats.org/officeDocument/2006/relationships/image" Target="../media/image769.png"/><Relationship Id="rId51" Type="http://schemas.openxmlformats.org/officeDocument/2006/relationships/customXml" Target="../ink/ink796.xml"/><Relationship Id="rId72" Type="http://schemas.openxmlformats.org/officeDocument/2006/relationships/image" Target="../media/image801.png"/><Relationship Id="rId93" Type="http://schemas.openxmlformats.org/officeDocument/2006/relationships/customXml" Target="../ink/ink817.xml"/><Relationship Id="rId98" Type="http://schemas.openxmlformats.org/officeDocument/2006/relationships/image" Target="../media/image814.png"/><Relationship Id="rId121" Type="http://schemas.openxmlformats.org/officeDocument/2006/relationships/customXml" Target="../ink/ink831.xml"/><Relationship Id="rId142" Type="http://schemas.openxmlformats.org/officeDocument/2006/relationships/image" Target="../media/image836.png"/><Relationship Id="rId163" Type="http://schemas.openxmlformats.org/officeDocument/2006/relationships/customXml" Target="../ink/ink852.xml"/><Relationship Id="rId184" Type="http://schemas.openxmlformats.org/officeDocument/2006/relationships/image" Target="../media/image856.png"/><Relationship Id="rId189" Type="http://schemas.openxmlformats.org/officeDocument/2006/relationships/customXml" Target="../ink/ink865.xml"/><Relationship Id="rId3" Type="http://schemas.openxmlformats.org/officeDocument/2006/relationships/customXml" Target="../ink/ink772.xml"/><Relationship Id="rId214" Type="http://schemas.openxmlformats.org/officeDocument/2006/relationships/customXml" Target="../ink/ink878.xml"/><Relationship Id="rId25" Type="http://schemas.openxmlformats.org/officeDocument/2006/relationships/customXml" Target="../ink/ink783.xml"/><Relationship Id="rId46" Type="http://schemas.openxmlformats.org/officeDocument/2006/relationships/image" Target="../media/image788.png"/><Relationship Id="rId67" Type="http://schemas.openxmlformats.org/officeDocument/2006/relationships/customXml" Target="../ink/ink804.xml"/><Relationship Id="rId116" Type="http://schemas.openxmlformats.org/officeDocument/2006/relationships/image" Target="../media/image823.png"/><Relationship Id="rId137" Type="http://schemas.openxmlformats.org/officeDocument/2006/relationships/customXml" Target="../ink/ink839.xml"/><Relationship Id="rId158" Type="http://schemas.openxmlformats.org/officeDocument/2006/relationships/image" Target="../media/image843.png"/><Relationship Id="rId20" Type="http://schemas.openxmlformats.org/officeDocument/2006/relationships/image" Target="../media/image775.png"/><Relationship Id="rId41" Type="http://schemas.openxmlformats.org/officeDocument/2006/relationships/customXml" Target="../ink/ink791.xml"/><Relationship Id="rId62" Type="http://schemas.openxmlformats.org/officeDocument/2006/relationships/image" Target="../media/image796.png"/><Relationship Id="rId83" Type="http://schemas.openxmlformats.org/officeDocument/2006/relationships/customXml" Target="../ink/ink812.xml"/><Relationship Id="rId88" Type="http://schemas.openxmlformats.org/officeDocument/2006/relationships/image" Target="../media/image809.png"/><Relationship Id="rId111" Type="http://schemas.openxmlformats.org/officeDocument/2006/relationships/customXml" Target="../ink/ink826.xml"/><Relationship Id="rId132" Type="http://schemas.openxmlformats.org/officeDocument/2006/relationships/image" Target="../media/image831.png"/><Relationship Id="rId153" Type="http://schemas.openxmlformats.org/officeDocument/2006/relationships/customXml" Target="../ink/ink847.xml"/><Relationship Id="rId174" Type="http://schemas.openxmlformats.org/officeDocument/2006/relationships/image" Target="../media/image851.png"/><Relationship Id="rId179" Type="http://schemas.openxmlformats.org/officeDocument/2006/relationships/customXml" Target="../ink/ink860.xml"/><Relationship Id="rId195" Type="http://schemas.openxmlformats.org/officeDocument/2006/relationships/customXml" Target="../ink/ink868.xml"/><Relationship Id="rId209" Type="http://schemas.openxmlformats.org/officeDocument/2006/relationships/image" Target="../media/image868.png"/><Relationship Id="rId190" Type="http://schemas.openxmlformats.org/officeDocument/2006/relationships/image" Target="../media/image859.png"/><Relationship Id="rId204" Type="http://schemas.openxmlformats.org/officeDocument/2006/relationships/image" Target="../media/image866.png"/><Relationship Id="rId15" Type="http://schemas.openxmlformats.org/officeDocument/2006/relationships/customXml" Target="../ink/ink778.xml"/><Relationship Id="rId36" Type="http://schemas.openxmlformats.org/officeDocument/2006/relationships/image" Target="../media/image783.png"/><Relationship Id="rId57" Type="http://schemas.openxmlformats.org/officeDocument/2006/relationships/customXml" Target="../ink/ink799.xml"/><Relationship Id="rId106" Type="http://schemas.openxmlformats.org/officeDocument/2006/relationships/image" Target="../media/image818.png"/><Relationship Id="rId127" Type="http://schemas.openxmlformats.org/officeDocument/2006/relationships/customXml" Target="../ink/ink834.xml"/><Relationship Id="rId10" Type="http://schemas.openxmlformats.org/officeDocument/2006/relationships/image" Target="../media/image770.png"/><Relationship Id="rId31" Type="http://schemas.openxmlformats.org/officeDocument/2006/relationships/customXml" Target="../ink/ink786.xml"/><Relationship Id="rId52" Type="http://schemas.openxmlformats.org/officeDocument/2006/relationships/image" Target="../media/image791.png"/><Relationship Id="rId73" Type="http://schemas.openxmlformats.org/officeDocument/2006/relationships/customXml" Target="../ink/ink807.xml"/><Relationship Id="rId78" Type="http://schemas.openxmlformats.org/officeDocument/2006/relationships/image" Target="../media/image804.png"/><Relationship Id="rId94" Type="http://schemas.openxmlformats.org/officeDocument/2006/relationships/image" Target="../media/image812.png"/><Relationship Id="rId99" Type="http://schemas.openxmlformats.org/officeDocument/2006/relationships/customXml" Target="../ink/ink820.xml"/><Relationship Id="rId101" Type="http://schemas.openxmlformats.org/officeDocument/2006/relationships/customXml" Target="../ink/ink821.xml"/><Relationship Id="rId122" Type="http://schemas.openxmlformats.org/officeDocument/2006/relationships/image" Target="../media/image826.png"/><Relationship Id="rId143" Type="http://schemas.openxmlformats.org/officeDocument/2006/relationships/customXml" Target="../ink/ink842.xml"/><Relationship Id="rId148" Type="http://schemas.openxmlformats.org/officeDocument/2006/relationships/image" Target="../media/image839.png"/><Relationship Id="rId164" Type="http://schemas.openxmlformats.org/officeDocument/2006/relationships/image" Target="../media/image846.png"/><Relationship Id="rId169" Type="http://schemas.openxmlformats.org/officeDocument/2006/relationships/customXml" Target="../ink/ink855.xml"/><Relationship Id="rId185" Type="http://schemas.openxmlformats.org/officeDocument/2006/relationships/customXml" Target="../ink/ink863.xml"/><Relationship Id="rId4" Type="http://schemas.openxmlformats.org/officeDocument/2006/relationships/image" Target="../media/image767.png"/><Relationship Id="rId9" Type="http://schemas.openxmlformats.org/officeDocument/2006/relationships/customXml" Target="../ink/ink775.xml"/><Relationship Id="rId180" Type="http://schemas.openxmlformats.org/officeDocument/2006/relationships/image" Target="../media/image854.png"/><Relationship Id="rId210" Type="http://schemas.openxmlformats.org/officeDocument/2006/relationships/customXml" Target="../ink/ink876.xml"/><Relationship Id="rId215" Type="http://schemas.openxmlformats.org/officeDocument/2006/relationships/image" Target="../media/image871.png"/><Relationship Id="rId26" Type="http://schemas.openxmlformats.org/officeDocument/2006/relationships/image" Target="../media/image778.png"/><Relationship Id="rId47" Type="http://schemas.openxmlformats.org/officeDocument/2006/relationships/customXml" Target="../ink/ink794.xml"/><Relationship Id="rId68" Type="http://schemas.openxmlformats.org/officeDocument/2006/relationships/image" Target="../media/image799.png"/><Relationship Id="rId89" Type="http://schemas.openxmlformats.org/officeDocument/2006/relationships/customXml" Target="../ink/ink815.xml"/><Relationship Id="rId112" Type="http://schemas.openxmlformats.org/officeDocument/2006/relationships/image" Target="../media/image821.png"/><Relationship Id="rId133" Type="http://schemas.openxmlformats.org/officeDocument/2006/relationships/customXml" Target="../ink/ink837.xml"/><Relationship Id="rId154" Type="http://schemas.openxmlformats.org/officeDocument/2006/relationships/image" Target="../media/image841.png"/><Relationship Id="rId175" Type="http://schemas.openxmlformats.org/officeDocument/2006/relationships/customXml" Target="../ink/ink858.xml"/><Relationship Id="rId196" Type="http://schemas.openxmlformats.org/officeDocument/2006/relationships/image" Target="../media/image862.png"/><Relationship Id="rId200" Type="http://schemas.openxmlformats.org/officeDocument/2006/relationships/image" Target="../media/image864.png"/><Relationship Id="rId16" Type="http://schemas.openxmlformats.org/officeDocument/2006/relationships/image" Target="../media/image773.png"/><Relationship Id="rId37" Type="http://schemas.openxmlformats.org/officeDocument/2006/relationships/customXml" Target="../ink/ink789.xml"/><Relationship Id="rId58" Type="http://schemas.openxmlformats.org/officeDocument/2006/relationships/image" Target="../media/image794.png"/><Relationship Id="rId79" Type="http://schemas.openxmlformats.org/officeDocument/2006/relationships/customXml" Target="../ink/ink810.xml"/><Relationship Id="rId102" Type="http://schemas.openxmlformats.org/officeDocument/2006/relationships/image" Target="../media/image816.png"/><Relationship Id="rId123" Type="http://schemas.openxmlformats.org/officeDocument/2006/relationships/customXml" Target="../ink/ink832.xml"/><Relationship Id="rId144" Type="http://schemas.openxmlformats.org/officeDocument/2006/relationships/image" Target="../media/image837.png"/><Relationship Id="rId90" Type="http://schemas.openxmlformats.org/officeDocument/2006/relationships/image" Target="../media/image810.png"/><Relationship Id="rId165" Type="http://schemas.openxmlformats.org/officeDocument/2006/relationships/customXml" Target="../ink/ink853.xml"/><Relationship Id="rId186" Type="http://schemas.openxmlformats.org/officeDocument/2006/relationships/image" Target="../media/image857.png"/><Relationship Id="rId211" Type="http://schemas.openxmlformats.org/officeDocument/2006/relationships/image" Target="../media/image869.png"/><Relationship Id="rId27" Type="http://schemas.openxmlformats.org/officeDocument/2006/relationships/customXml" Target="../ink/ink784.xml"/><Relationship Id="rId48" Type="http://schemas.openxmlformats.org/officeDocument/2006/relationships/image" Target="../media/image789.png"/><Relationship Id="rId69" Type="http://schemas.openxmlformats.org/officeDocument/2006/relationships/customXml" Target="../ink/ink805.xml"/><Relationship Id="rId113" Type="http://schemas.openxmlformats.org/officeDocument/2006/relationships/customXml" Target="../ink/ink827.xml"/><Relationship Id="rId134" Type="http://schemas.openxmlformats.org/officeDocument/2006/relationships/image" Target="../media/image832.png"/><Relationship Id="rId80" Type="http://schemas.openxmlformats.org/officeDocument/2006/relationships/image" Target="../media/image805.png"/><Relationship Id="rId155" Type="http://schemas.openxmlformats.org/officeDocument/2006/relationships/customXml" Target="../ink/ink848.xml"/><Relationship Id="rId176" Type="http://schemas.openxmlformats.org/officeDocument/2006/relationships/image" Target="../media/image852.png"/><Relationship Id="rId197" Type="http://schemas.openxmlformats.org/officeDocument/2006/relationships/customXml" Target="../ink/ink869.xml"/><Relationship Id="rId201" Type="http://schemas.openxmlformats.org/officeDocument/2006/relationships/customXml" Target="../ink/ink871.xml"/><Relationship Id="rId17" Type="http://schemas.openxmlformats.org/officeDocument/2006/relationships/customXml" Target="../ink/ink779.xml"/><Relationship Id="rId38" Type="http://schemas.openxmlformats.org/officeDocument/2006/relationships/image" Target="../media/image784.png"/><Relationship Id="rId59" Type="http://schemas.openxmlformats.org/officeDocument/2006/relationships/customXml" Target="../ink/ink800.xml"/><Relationship Id="rId103" Type="http://schemas.openxmlformats.org/officeDocument/2006/relationships/customXml" Target="../ink/ink822.xml"/><Relationship Id="rId124" Type="http://schemas.openxmlformats.org/officeDocument/2006/relationships/image" Target="../media/image827.png"/><Relationship Id="rId70" Type="http://schemas.openxmlformats.org/officeDocument/2006/relationships/image" Target="../media/image800.png"/><Relationship Id="rId91" Type="http://schemas.openxmlformats.org/officeDocument/2006/relationships/customXml" Target="../ink/ink816.xml"/><Relationship Id="rId145" Type="http://schemas.openxmlformats.org/officeDocument/2006/relationships/customXml" Target="../ink/ink843.xml"/><Relationship Id="rId166" Type="http://schemas.openxmlformats.org/officeDocument/2006/relationships/image" Target="../media/image847.png"/><Relationship Id="rId187" Type="http://schemas.openxmlformats.org/officeDocument/2006/relationships/customXml" Target="../ink/ink864.xml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877.xml"/><Relationship Id="rId28" Type="http://schemas.openxmlformats.org/officeDocument/2006/relationships/image" Target="../media/image779.png"/><Relationship Id="rId49" Type="http://schemas.openxmlformats.org/officeDocument/2006/relationships/customXml" Target="../ink/ink795.xml"/><Relationship Id="rId114" Type="http://schemas.openxmlformats.org/officeDocument/2006/relationships/image" Target="../media/image822.png"/><Relationship Id="rId60" Type="http://schemas.openxmlformats.org/officeDocument/2006/relationships/image" Target="../media/image795.png"/><Relationship Id="rId81" Type="http://schemas.openxmlformats.org/officeDocument/2006/relationships/customXml" Target="../ink/ink811.xml"/><Relationship Id="rId135" Type="http://schemas.openxmlformats.org/officeDocument/2006/relationships/customXml" Target="../ink/ink838.xml"/><Relationship Id="rId156" Type="http://schemas.openxmlformats.org/officeDocument/2006/relationships/image" Target="../media/image842.png"/><Relationship Id="rId177" Type="http://schemas.openxmlformats.org/officeDocument/2006/relationships/customXml" Target="../ink/ink859.xml"/><Relationship Id="rId198" Type="http://schemas.openxmlformats.org/officeDocument/2006/relationships/image" Target="../media/image863.png"/><Relationship Id="rId202" Type="http://schemas.openxmlformats.org/officeDocument/2006/relationships/image" Target="../media/image865.png"/><Relationship Id="rId18" Type="http://schemas.openxmlformats.org/officeDocument/2006/relationships/image" Target="../media/image774.png"/><Relationship Id="rId39" Type="http://schemas.openxmlformats.org/officeDocument/2006/relationships/customXml" Target="../ink/ink790.xml"/><Relationship Id="rId50" Type="http://schemas.openxmlformats.org/officeDocument/2006/relationships/image" Target="../media/image790.png"/><Relationship Id="rId104" Type="http://schemas.openxmlformats.org/officeDocument/2006/relationships/image" Target="../media/image817.png"/><Relationship Id="rId125" Type="http://schemas.openxmlformats.org/officeDocument/2006/relationships/customXml" Target="../ink/ink833.xml"/><Relationship Id="rId146" Type="http://schemas.openxmlformats.org/officeDocument/2006/relationships/image" Target="../media/image838.png"/><Relationship Id="rId167" Type="http://schemas.openxmlformats.org/officeDocument/2006/relationships/customXml" Target="../ink/ink854.xml"/><Relationship Id="rId188" Type="http://schemas.openxmlformats.org/officeDocument/2006/relationships/image" Target="../media/image858.png"/><Relationship Id="rId71" Type="http://schemas.openxmlformats.org/officeDocument/2006/relationships/customXml" Target="../ink/ink806.xml"/><Relationship Id="rId92" Type="http://schemas.openxmlformats.org/officeDocument/2006/relationships/image" Target="../media/image811.png"/><Relationship Id="rId213" Type="http://schemas.openxmlformats.org/officeDocument/2006/relationships/image" Target="../media/image870.png"/><Relationship Id="rId2" Type="http://schemas.openxmlformats.org/officeDocument/2006/relationships/image" Target="../media/image766.png"/><Relationship Id="rId29" Type="http://schemas.openxmlformats.org/officeDocument/2006/relationships/customXml" Target="../ink/ink785.xml"/><Relationship Id="rId40" Type="http://schemas.openxmlformats.org/officeDocument/2006/relationships/image" Target="../media/image785.png"/><Relationship Id="rId115" Type="http://schemas.openxmlformats.org/officeDocument/2006/relationships/customXml" Target="../ink/ink828.xml"/><Relationship Id="rId136" Type="http://schemas.openxmlformats.org/officeDocument/2006/relationships/image" Target="../media/image833.png"/><Relationship Id="rId157" Type="http://schemas.openxmlformats.org/officeDocument/2006/relationships/customXml" Target="../ink/ink849.xml"/><Relationship Id="rId178" Type="http://schemas.openxmlformats.org/officeDocument/2006/relationships/image" Target="../media/image853.png"/><Relationship Id="rId61" Type="http://schemas.openxmlformats.org/officeDocument/2006/relationships/customXml" Target="../ink/ink801.xml"/><Relationship Id="rId82" Type="http://schemas.openxmlformats.org/officeDocument/2006/relationships/image" Target="../media/image806.png"/><Relationship Id="rId199" Type="http://schemas.openxmlformats.org/officeDocument/2006/relationships/customXml" Target="../ink/ink870.xml"/><Relationship Id="rId203" Type="http://schemas.openxmlformats.org/officeDocument/2006/relationships/customXml" Target="../ink/ink87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84.xml"/><Relationship Id="rId18" Type="http://schemas.openxmlformats.org/officeDocument/2006/relationships/image" Target="../media/image880.png"/><Relationship Id="rId26" Type="http://schemas.openxmlformats.org/officeDocument/2006/relationships/image" Target="../media/image884.png"/><Relationship Id="rId39" Type="http://schemas.openxmlformats.org/officeDocument/2006/relationships/customXml" Target="../ink/ink897.xml"/><Relationship Id="rId21" Type="http://schemas.openxmlformats.org/officeDocument/2006/relationships/customXml" Target="../ink/ink888.xml"/><Relationship Id="rId34" Type="http://schemas.openxmlformats.org/officeDocument/2006/relationships/image" Target="../media/image887.png"/><Relationship Id="rId42" Type="http://schemas.openxmlformats.org/officeDocument/2006/relationships/image" Target="../media/image891.png"/><Relationship Id="rId47" Type="http://schemas.openxmlformats.org/officeDocument/2006/relationships/customXml" Target="../ink/ink901.xml"/><Relationship Id="rId50" Type="http://schemas.openxmlformats.org/officeDocument/2006/relationships/image" Target="../media/image895.png"/><Relationship Id="rId55" Type="http://schemas.openxmlformats.org/officeDocument/2006/relationships/customXml" Target="../ink/ink905.xml"/><Relationship Id="rId7" Type="http://schemas.openxmlformats.org/officeDocument/2006/relationships/customXml" Target="../ink/ink881.xml"/><Relationship Id="rId2" Type="http://schemas.openxmlformats.org/officeDocument/2006/relationships/image" Target="../media/image872.png"/><Relationship Id="rId16" Type="http://schemas.openxmlformats.org/officeDocument/2006/relationships/image" Target="../media/image879.png"/><Relationship Id="rId29" Type="http://schemas.openxmlformats.org/officeDocument/2006/relationships/customXml" Target="../ink/ink892.xml"/><Relationship Id="rId11" Type="http://schemas.openxmlformats.org/officeDocument/2006/relationships/customXml" Target="../ink/ink883.xml"/><Relationship Id="rId24" Type="http://schemas.openxmlformats.org/officeDocument/2006/relationships/image" Target="../media/image883.png"/><Relationship Id="rId32" Type="http://schemas.openxmlformats.org/officeDocument/2006/relationships/image" Target="../media/image7.png"/><Relationship Id="rId37" Type="http://schemas.openxmlformats.org/officeDocument/2006/relationships/customXml" Target="../ink/ink896.xml"/><Relationship Id="rId40" Type="http://schemas.openxmlformats.org/officeDocument/2006/relationships/image" Target="../media/image890.png"/><Relationship Id="rId45" Type="http://schemas.openxmlformats.org/officeDocument/2006/relationships/customXml" Target="../ink/ink900.xml"/><Relationship Id="rId53" Type="http://schemas.openxmlformats.org/officeDocument/2006/relationships/customXml" Target="../ink/ink904.xml"/><Relationship Id="rId58" Type="http://schemas.openxmlformats.org/officeDocument/2006/relationships/image" Target="../media/image899.png"/><Relationship Id="rId5" Type="http://schemas.openxmlformats.org/officeDocument/2006/relationships/customXml" Target="../ink/ink880.xml"/><Relationship Id="rId19" Type="http://schemas.openxmlformats.org/officeDocument/2006/relationships/customXml" Target="../ink/ink887.xml"/><Relationship Id="rId4" Type="http://schemas.openxmlformats.org/officeDocument/2006/relationships/image" Target="../media/image873.png"/><Relationship Id="rId9" Type="http://schemas.openxmlformats.org/officeDocument/2006/relationships/customXml" Target="../ink/ink882.xml"/><Relationship Id="rId14" Type="http://schemas.openxmlformats.org/officeDocument/2006/relationships/image" Target="../media/image878.png"/><Relationship Id="rId22" Type="http://schemas.openxmlformats.org/officeDocument/2006/relationships/image" Target="../media/image882.png"/><Relationship Id="rId27" Type="http://schemas.openxmlformats.org/officeDocument/2006/relationships/customXml" Target="../ink/ink891.xml"/><Relationship Id="rId30" Type="http://schemas.openxmlformats.org/officeDocument/2006/relationships/image" Target="../media/image886.png"/><Relationship Id="rId35" Type="http://schemas.openxmlformats.org/officeDocument/2006/relationships/customXml" Target="../ink/ink895.xml"/><Relationship Id="rId43" Type="http://schemas.openxmlformats.org/officeDocument/2006/relationships/customXml" Target="../ink/ink899.xml"/><Relationship Id="rId48" Type="http://schemas.openxmlformats.org/officeDocument/2006/relationships/image" Target="../media/image894.png"/><Relationship Id="rId56" Type="http://schemas.openxmlformats.org/officeDocument/2006/relationships/image" Target="../media/image898.png"/><Relationship Id="rId8" Type="http://schemas.openxmlformats.org/officeDocument/2006/relationships/image" Target="../media/image875.png"/><Relationship Id="rId51" Type="http://schemas.openxmlformats.org/officeDocument/2006/relationships/customXml" Target="../ink/ink903.xml"/><Relationship Id="rId3" Type="http://schemas.openxmlformats.org/officeDocument/2006/relationships/customXml" Target="../ink/ink879.xml"/><Relationship Id="rId12" Type="http://schemas.openxmlformats.org/officeDocument/2006/relationships/image" Target="../media/image877.png"/><Relationship Id="rId17" Type="http://schemas.openxmlformats.org/officeDocument/2006/relationships/customXml" Target="../ink/ink886.xml"/><Relationship Id="rId25" Type="http://schemas.openxmlformats.org/officeDocument/2006/relationships/customXml" Target="../ink/ink890.xml"/><Relationship Id="rId33" Type="http://schemas.openxmlformats.org/officeDocument/2006/relationships/customXml" Target="../ink/ink894.xml"/><Relationship Id="rId38" Type="http://schemas.openxmlformats.org/officeDocument/2006/relationships/image" Target="../media/image889.png"/><Relationship Id="rId46" Type="http://schemas.openxmlformats.org/officeDocument/2006/relationships/image" Target="../media/image893.png"/><Relationship Id="rId20" Type="http://schemas.openxmlformats.org/officeDocument/2006/relationships/image" Target="../media/image881.png"/><Relationship Id="rId41" Type="http://schemas.openxmlformats.org/officeDocument/2006/relationships/customXml" Target="../ink/ink898.xml"/><Relationship Id="rId54" Type="http://schemas.openxmlformats.org/officeDocument/2006/relationships/image" Target="../media/image8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4.png"/><Relationship Id="rId15" Type="http://schemas.openxmlformats.org/officeDocument/2006/relationships/customXml" Target="../ink/ink885.xml"/><Relationship Id="rId23" Type="http://schemas.openxmlformats.org/officeDocument/2006/relationships/customXml" Target="../ink/ink889.xml"/><Relationship Id="rId28" Type="http://schemas.openxmlformats.org/officeDocument/2006/relationships/image" Target="../media/image885.png"/><Relationship Id="rId36" Type="http://schemas.openxmlformats.org/officeDocument/2006/relationships/image" Target="../media/image888.png"/><Relationship Id="rId49" Type="http://schemas.openxmlformats.org/officeDocument/2006/relationships/customXml" Target="../ink/ink902.xml"/><Relationship Id="rId57" Type="http://schemas.openxmlformats.org/officeDocument/2006/relationships/customXml" Target="../ink/ink906.xml"/><Relationship Id="rId10" Type="http://schemas.openxmlformats.org/officeDocument/2006/relationships/image" Target="../media/image876.png"/><Relationship Id="rId31" Type="http://schemas.openxmlformats.org/officeDocument/2006/relationships/customXml" Target="../ink/ink893.xml"/><Relationship Id="rId44" Type="http://schemas.openxmlformats.org/officeDocument/2006/relationships/image" Target="../media/image892.png"/><Relationship Id="rId52" Type="http://schemas.openxmlformats.org/officeDocument/2006/relationships/image" Target="../media/image8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0.xml"/><Relationship Id="rId3" Type="http://schemas.openxmlformats.org/officeDocument/2006/relationships/image" Target="../media/image900.png"/><Relationship Id="rId7" Type="http://schemas.openxmlformats.org/officeDocument/2006/relationships/image" Target="../media/image902.png"/><Relationship Id="rId2" Type="http://schemas.openxmlformats.org/officeDocument/2006/relationships/customXml" Target="../ink/ink90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09.xml"/><Relationship Id="rId11" Type="http://schemas.openxmlformats.org/officeDocument/2006/relationships/image" Target="../media/image904.png"/><Relationship Id="rId5" Type="http://schemas.openxmlformats.org/officeDocument/2006/relationships/image" Target="../media/image901.png"/><Relationship Id="rId10" Type="http://schemas.openxmlformats.org/officeDocument/2006/relationships/customXml" Target="../ink/ink911.xml"/><Relationship Id="rId4" Type="http://schemas.openxmlformats.org/officeDocument/2006/relationships/customXml" Target="../ink/ink908.xml"/><Relationship Id="rId9" Type="http://schemas.openxmlformats.org/officeDocument/2006/relationships/image" Target="../media/image903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.png"/><Relationship Id="rId21" Type="http://schemas.openxmlformats.org/officeDocument/2006/relationships/image" Target="../media/image46.png"/><Relationship Id="rId42" Type="http://schemas.openxmlformats.org/officeDocument/2006/relationships/customXml" Target="../ink/ink57.xml"/><Relationship Id="rId63" Type="http://schemas.openxmlformats.org/officeDocument/2006/relationships/image" Target="../media/image67.png"/><Relationship Id="rId84" Type="http://schemas.openxmlformats.org/officeDocument/2006/relationships/customXml" Target="../ink/ink78.xml"/><Relationship Id="rId138" Type="http://schemas.openxmlformats.org/officeDocument/2006/relationships/customXml" Target="../ink/ink105.xml"/><Relationship Id="rId159" Type="http://schemas.openxmlformats.org/officeDocument/2006/relationships/image" Target="../media/image114.png"/><Relationship Id="rId170" Type="http://schemas.openxmlformats.org/officeDocument/2006/relationships/customXml" Target="../ink/ink121.xml"/><Relationship Id="rId191" Type="http://schemas.openxmlformats.org/officeDocument/2006/relationships/image" Target="../media/image130.png"/><Relationship Id="rId205" Type="http://schemas.openxmlformats.org/officeDocument/2006/relationships/image" Target="../media/image137.png"/><Relationship Id="rId226" Type="http://schemas.openxmlformats.org/officeDocument/2006/relationships/customXml" Target="../ink/ink149.xml"/><Relationship Id="rId247" Type="http://schemas.openxmlformats.org/officeDocument/2006/relationships/image" Target="../media/image158.png"/><Relationship Id="rId107" Type="http://schemas.openxmlformats.org/officeDocument/2006/relationships/image" Target="../media/image89.png"/><Relationship Id="rId11" Type="http://schemas.openxmlformats.org/officeDocument/2006/relationships/image" Target="../media/image41.png"/><Relationship Id="rId32" Type="http://schemas.openxmlformats.org/officeDocument/2006/relationships/customXml" Target="../ink/ink52.xml"/><Relationship Id="rId53" Type="http://schemas.openxmlformats.org/officeDocument/2006/relationships/image" Target="../media/image62.png"/><Relationship Id="rId74" Type="http://schemas.openxmlformats.org/officeDocument/2006/relationships/customXml" Target="../ink/ink73.xml"/><Relationship Id="rId128" Type="http://schemas.openxmlformats.org/officeDocument/2006/relationships/customXml" Target="../ink/ink100.xml"/><Relationship Id="rId149" Type="http://schemas.openxmlformats.org/officeDocument/2006/relationships/image" Target="../media/image109.png"/><Relationship Id="rId5" Type="http://schemas.openxmlformats.org/officeDocument/2006/relationships/image" Target="../media/image38.png"/><Relationship Id="rId95" Type="http://schemas.openxmlformats.org/officeDocument/2006/relationships/image" Target="../media/image83.png"/><Relationship Id="rId160" Type="http://schemas.openxmlformats.org/officeDocument/2006/relationships/customXml" Target="../ink/ink116.xml"/><Relationship Id="rId181" Type="http://schemas.openxmlformats.org/officeDocument/2006/relationships/image" Target="../media/image125.png"/><Relationship Id="rId216" Type="http://schemas.openxmlformats.org/officeDocument/2006/relationships/customXml" Target="../ink/ink144.xml"/><Relationship Id="rId237" Type="http://schemas.openxmlformats.org/officeDocument/2006/relationships/image" Target="../media/image153.png"/><Relationship Id="rId22" Type="http://schemas.openxmlformats.org/officeDocument/2006/relationships/customXml" Target="../ink/ink47.xml"/><Relationship Id="rId43" Type="http://schemas.openxmlformats.org/officeDocument/2006/relationships/image" Target="../media/image57.png"/><Relationship Id="rId64" Type="http://schemas.openxmlformats.org/officeDocument/2006/relationships/customXml" Target="../ink/ink68.xml"/><Relationship Id="rId118" Type="http://schemas.openxmlformats.org/officeDocument/2006/relationships/customXml" Target="../ink/ink95.xml"/><Relationship Id="rId139" Type="http://schemas.openxmlformats.org/officeDocument/2006/relationships/image" Target="../media/image104.png"/><Relationship Id="rId85" Type="http://schemas.openxmlformats.org/officeDocument/2006/relationships/image" Target="../media/image78.png"/><Relationship Id="rId150" Type="http://schemas.openxmlformats.org/officeDocument/2006/relationships/customXml" Target="../ink/ink111.xml"/><Relationship Id="rId171" Type="http://schemas.openxmlformats.org/officeDocument/2006/relationships/image" Target="../media/image120.png"/><Relationship Id="rId192" Type="http://schemas.openxmlformats.org/officeDocument/2006/relationships/customXml" Target="../ink/ink132.xml"/><Relationship Id="rId206" Type="http://schemas.openxmlformats.org/officeDocument/2006/relationships/customXml" Target="../ink/ink139.xml"/><Relationship Id="rId227" Type="http://schemas.openxmlformats.org/officeDocument/2006/relationships/image" Target="../media/image148.png"/><Relationship Id="rId248" Type="http://schemas.openxmlformats.org/officeDocument/2006/relationships/customXml" Target="../ink/ink160.xml"/><Relationship Id="rId12" Type="http://schemas.openxmlformats.org/officeDocument/2006/relationships/customXml" Target="../ink/ink42.xml"/><Relationship Id="rId33" Type="http://schemas.openxmlformats.org/officeDocument/2006/relationships/image" Target="../media/image52.png"/><Relationship Id="rId108" Type="http://schemas.openxmlformats.org/officeDocument/2006/relationships/customXml" Target="../ink/ink90.xml"/><Relationship Id="rId129" Type="http://schemas.openxmlformats.org/officeDocument/2006/relationships/image" Target="../media/image99.png"/><Relationship Id="rId54" Type="http://schemas.openxmlformats.org/officeDocument/2006/relationships/customXml" Target="../ink/ink63.xml"/><Relationship Id="rId75" Type="http://schemas.openxmlformats.org/officeDocument/2006/relationships/image" Target="../media/image73.png"/><Relationship Id="rId96" Type="http://schemas.openxmlformats.org/officeDocument/2006/relationships/customXml" Target="../ink/ink84.xml"/><Relationship Id="rId140" Type="http://schemas.openxmlformats.org/officeDocument/2006/relationships/customXml" Target="../ink/ink106.xml"/><Relationship Id="rId161" Type="http://schemas.openxmlformats.org/officeDocument/2006/relationships/image" Target="../media/image115.png"/><Relationship Id="rId182" Type="http://schemas.openxmlformats.org/officeDocument/2006/relationships/customXml" Target="../ink/ink127.xml"/><Relationship Id="rId217" Type="http://schemas.openxmlformats.org/officeDocument/2006/relationships/image" Target="../media/image143.png"/><Relationship Id="rId6" Type="http://schemas.openxmlformats.org/officeDocument/2006/relationships/customXml" Target="../ink/ink39.xml"/><Relationship Id="rId238" Type="http://schemas.openxmlformats.org/officeDocument/2006/relationships/customXml" Target="../ink/ink155.xml"/><Relationship Id="rId23" Type="http://schemas.openxmlformats.org/officeDocument/2006/relationships/image" Target="../media/image47.png"/><Relationship Id="rId119" Type="http://schemas.openxmlformats.org/officeDocument/2006/relationships/image" Target="../media/image94.png"/><Relationship Id="rId44" Type="http://schemas.openxmlformats.org/officeDocument/2006/relationships/customXml" Target="../ink/ink58.xml"/><Relationship Id="rId65" Type="http://schemas.openxmlformats.org/officeDocument/2006/relationships/image" Target="../media/image68.png"/><Relationship Id="rId86" Type="http://schemas.openxmlformats.org/officeDocument/2006/relationships/customXml" Target="../ink/ink79.xml"/><Relationship Id="rId130" Type="http://schemas.openxmlformats.org/officeDocument/2006/relationships/customXml" Target="../ink/ink101.xml"/><Relationship Id="rId151" Type="http://schemas.openxmlformats.org/officeDocument/2006/relationships/image" Target="../media/image110.png"/><Relationship Id="rId172" Type="http://schemas.openxmlformats.org/officeDocument/2006/relationships/customXml" Target="../ink/ink122.xml"/><Relationship Id="rId193" Type="http://schemas.openxmlformats.org/officeDocument/2006/relationships/image" Target="../media/image131.png"/><Relationship Id="rId207" Type="http://schemas.openxmlformats.org/officeDocument/2006/relationships/image" Target="../media/image138.png"/><Relationship Id="rId228" Type="http://schemas.openxmlformats.org/officeDocument/2006/relationships/customXml" Target="../ink/ink150.xml"/><Relationship Id="rId249" Type="http://schemas.openxmlformats.org/officeDocument/2006/relationships/image" Target="../media/image159.png"/><Relationship Id="rId13" Type="http://schemas.openxmlformats.org/officeDocument/2006/relationships/image" Target="../media/image42.png"/><Relationship Id="rId109" Type="http://schemas.openxmlformats.org/officeDocument/2006/relationships/image" Target="../media/image90.png"/><Relationship Id="rId34" Type="http://schemas.openxmlformats.org/officeDocument/2006/relationships/customXml" Target="../ink/ink53.xml"/><Relationship Id="rId55" Type="http://schemas.openxmlformats.org/officeDocument/2006/relationships/image" Target="../media/image63.png"/><Relationship Id="rId76" Type="http://schemas.openxmlformats.org/officeDocument/2006/relationships/customXml" Target="../ink/ink74.xml"/><Relationship Id="rId97" Type="http://schemas.openxmlformats.org/officeDocument/2006/relationships/image" Target="../media/image84.png"/><Relationship Id="rId120" Type="http://schemas.openxmlformats.org/officeDocument/2006/relationships/customXml" Target="../ink/ink96.xml"/><Relationship Id="rId141" Type="http://schemas.openxmlformats.org/officeDocument/2006/relationships/image" Target="../media/image105.png"/><Relationship Id="rId7" Type="http://schemas.openxmlformats.org/officeDocument/2006/relationships/image" Target="../media/image39.png"/><Relationship Id="rId162" Type="http://schemas.openxmlformats.org/officeDocument/2006/relationships/customXml" Target="../ink/ink117.xml"/><Relationship Id="rId183" Type="http://schemas.openxmlformats.org/officeDocument/2006/relationships/image" Target="../media/image126.png"/><Relationship Id="rId218" Type="http://schemas.openxmlformats.org/officeDocument/2006/relationships/customXml" Target="../ink/ink145.xml"/><Relationship Id="rId239" Type="http://schemas.openxmlformats.org/officeDocument/2006/relationships/image" Target="../media/image154.png"/><Relationship Id="rId250" Type="http://schemas.openxmlformats.org/officeDocument/2006/relationships/customXml" Target="../ink/ink161.xml"/><Relationship Id="rId24" Type="http://schemas.openxmlformats.org/officeDocument/2006/relationships/customXml" Target="../ink/ink48.xml"/><Relationship Id="rId45" Type="http://schemas.openxmlformats.org/officeDocument/2006/relationships/image" Target="../media/image58.png"/><Relationship Id="rId66" Type="http://schemas.openxmlformats.org/officeDocument/2006/relationships/customXml" Target="../ink/ink69.xml"/><Relationship Id="rId87" Type="http://schemas.openxmlformats.org/officeDocument/2006/relationships/image" Target="../media/image79.png"/><Relationship Id="rId110" Type="http://schemas.openxmlformats.org/officeDocument/2006/relationships/customXml" Target="../ink/ink91.xml"/><Relationship Id="rId131" Type="http://schemas.openxmlformats.org/officeDocument/2006/relationships/image" Target="../media/image100.png"/><Relationship Id="rId152" Type="http://schemas.openxmlformats.org/officeDocument/2006/relationships/customXml" Target="../ink/ink112.xml"/><Relationship Id="rId173" Type="http://schemas.openxmlformats.org/officeDocument/2006/relationships/image" Target="../media/image121.png"/><Relationship Id="rId194" Type="http://schemas.openxmlformats.org/officeDocument/2006/relationships/customXml" Target="../ink/ink133.xml"/><Relationship Id="rId208" Type="http://schemas.openxmlformats.org/officeDocument/2006/relationships/customXml" Target="../ink/ink140.xml"/><Relationship Id="rId229" Type="http://schemas.openxmlformats.org/officeDocument/2006/relationships/image" Target="../media/image149.png"/><Relationship Id="rId240" Type="http://schemas.openxmlformats.org/officeDocument/2006/relationships/customXml" Target="../ink/ink156.xml"/><Relationship Id="rId14" Type="http://schemas.openxmlformats.org/officeDocument/2006/relationships/customXml" Target="../ink/ink43.xml"/><Relationship Id="rId35" Type="http://schemas.openxmlformats.org/officeDocument/2006/relationships/image" Target="../media/image53.png"/><Relationship Id="rId56" Type="http://schemas.openxmlformats.org/officeDocument/2006/relationships/customXml" Target="../ink/ink64.xml"/><Relationship Id="rId77" Type="http://schemas.openxmlformats.org/officeDocument/2006/relationships/image" Target="../media/image74.png"/><Relationship Id="rId100" Type="http://schemas.openxmlformats.org/officeDocument/2006/relationships/customXml" Target="../ink/ink86.xml"/><Relationship Id="rId8" Type="http://schemas.openxmlformats.org/officeDocument/2006/relationships/customXml" Target="../ink/ink40.xml"/><Relationship Id="rId98" Type="http://schemas.openxmlformats.org/officeDocument/2006/relationships/customXml" Target="../ink/ink85.xml"/><Relationship Id="rId121" Type="http://schemas.openxmlformats.org/officeDocument/2006/relationships/image" Target="../media/image95.png"/><Relationship Id="rId142" Type="http://schemas.openxmlformats.org/officeDocument/2006/relationships/customXml" Target="../ink/ink107.xml"/><Relationship Id="rId163" Type="http://schemas.openxmlformats.org/officeDocument/2006/relationships/image" Target="../media/image116.png"/><Relationship Id="rId184" Type="http://schemas.openxmlformats.org/officeDocument/2006/relationships/customXml" Target="../ink/ink128.xml"/><Relationship Id="rId219" Type="http://schemas.openxmlformats.org/officeDocument/2006/relationships/image" Target="../media/image144.png"/><Relationship Id="rId230" Type="http://schemas.openxmlformats.org/officeDocument/2006/relationships/customXml" Target="../ink/ink151.xml"/><Relationship Id="rId251" Type="http://schemas.openxmlformats.org/officeDocument/2006/relationships/image" Target="../media/image160.png"/><Relationship Id="rId25" Type="http://schemas.openxmlformats.org/officeDocument/2006/relationships/image" Target="../media/image48.png"/><Relationship Id="rId46" Type="http://schemas.openxmlformats.org/officeDocument/2006/relationships/customXml" Target="../ink/ink59.xml"/><Relationship Id="rId67" Type="http://schemas.openxmlformats.org/officeDocument/2006/relationships/image" Target="../media/image69.png"/><Relationship Id="rId88" Type="http://schemas.openxmlformats.org/officeDocument/2006/relationships/customXml" Target="../ink/ink80.xml"/><Relationship Id="rId111" Type="http://schemas.openxmlformats.org/officeDocument/2006/relationships/image" Target="../media/image91.png"/><Relationship Id="rId132" Type="http://schemas.openxmlformats.org/officeDocument/2006/relationships/customXml" Target="../ink/ink102.xml"/><Relationship Id="rId153" Type="http://schemas.openxmlformats.org/officeDocument/2006/relationships/image" Target="../media/image111.png"/><Relationship Id="rId174" Type="http://schemas.openxmlformats.org/officeDocument/2006/relationships/customXml" Target="../ink/ink123.xml"/><Relationship Id="rId195" Type="http://schemas.openxmlformats.org/officeDocument/2006/relationships/image" Target="../media/image132.png"/><Relationship Id="rId209" Type="http://schemas.openxmlformats.org/officeDocument/2006/relationships/image" Target="../media/image139.png"/><Relationship Id="rId220" Type="http://schemas.openxmlformats.org/officeDocument/2006/relationships/customXml" Target="../ink/ink146.xml"/><Relationship Id="rId241" Type="http://schemas.openxmlformats.org/officeDocument/2006/relationships/image" Target="../media/image155.png"/><Relationship Id="rId15" Type="http://schemas.openxmlformats.org/officeDocument/2006/relationships/image" Target="../media/image43.png"/><Relationship Id="rId36" Type="http://schemas.openxmlformats.org/officeDocument/2006/relationships/customXml" Target="../ink/ink54.xml"/><Relationship Id="rId57" Type="http://schemas.openxmlformats.org/officeDocument/2006/relationships/image" Target="../media/image64.png"/><Relationship Id="rId78" Type="http://schemas.openxmlformats.org/officeDocument/2006/relationships/customXml" Target="../ink/ink75.xml"/><Relationship Id="rId99" Type="http://schemas.openxmlformats.org/officeDocument/2006/relationships/image" Target="../media/image85.png"/><Relationship Id="rId101" Type="http://schemas.openxmlformats.org/officeDocument/2006/relationships/image" Target="../media/image86.png"/><Relationship Id="rId122" Type="http://schemas.openxmlformats.org/officeDocument/2006/relationships/customXml" Target="../ink/ink97.xml"/><Relationship Id="rId143" Type="http://schemas.openxmlformats.org/officeDocument/2006/relationships/image" Target="../media/image106.png"/><Relationship Id="rId164" Type="http://schemas.openxmlformats.org/officeDocument/2006/relationships/customXml" Target="../ink/ink118.xml"/><Relationship Id="rId185" Type="http://schemas.openxmlformats.org/officeDocument/2006/relationships/image" Target="../media/image127.png"/><Relationship Id="rId4" Type="http://schemas.openxmlformats.org/officeDocument/2006/relationships/customXml" Target="../ink/ink38.xml"/><Relationship Id="rId9" Type="http://schemas.openxmlformats.org/officeDocument/2006/relationships/image" Target="../media/image40.png"/><Relationship Id="rId180" Type="http://schemas.openxmlformats.org/officeDocument/2006/relationships/customXml" Target="../ink/ink126.xml"/><Relationship Id="rId210" Type="http://schemas.openxmlformats.org/officeDocument/2006/relationships/customXml" Target="../ink/ink141.xml"/><Relationship Id="rId215" Type="http://schemas.openxmlformats.org/officeDocument/2006/relationships/image" Target="../media/image142.png"/><Relationship Id="rId236" Type="http://schemas.openxmlformats.org/officeDocument/2006/relationships/customXml" Target="../ink/ink154.xml"/><Relationship Id="rId26" Type="http://schemas.openxmlformats.org/officeDocument/2006/relationships/customXml" Target="../ink/ink49.xml"/><Relationship Id="rId231" Type="http://schemas.openxmlformats.org/officeDocument/2006/relationships/image" Target="../media/image150.png"/><Relationship Id="rId47" Type="http://schemas.openxmlformats.org/officeDocument/2006/relationships/image" Target="../media/image59.png"/><Relationship Id="rId68" Type="http://schemas.openxmlformats.org/officeDocument/2006/relationships/customXml" Target="../ink/ink70.xml"/><Relationship Id="rId89" Type="http://schemas.openxmlformats.org/officeDocument/2006/relationships/image" Target="../media/image80.png"/><Relationship Id="rId112" Type="http://schemas.openxmlformats.org/officeDocument/2006/relationships/customXml" Target="../ink/ink92.xml"/><Relationship Id="rId133" Type="http://schemas.openxmlformats.org/officeDocument/2006/relationships/image" Target="../media/image101.png"/><Relationship Id="rId154" Type="http://schemas.openxmlformats.org/officeDocument/2006/relationships/customXml" Target="../ink/ink113.xml"/><Relationship Id="rId175" Type="http://schemas.openxmlformats.org/officeDocument/2006/relationships/image" Target="../media/image122.png"/><Relationship Id="rId196" Type="http://schemas.openxmlformats.org/officeDocument/2006/relationships/customXml" Target="../ink/ink134.xml"/><Relationship Id="rId200" Type="http://schemas.openxmlformats.org/officeDocument/2006/relationships/customXml" Target="../ink/ink136.xml"/><Relationship Id="rId16" Type="http://schemas.openxmlformats.org/officeDocument/2006/relationships/customXml" Target="../ink/ink44.xml"/><Relationship Id="rId221" Type="http://schemas.openxmlformats.org/officeDocument/2006/relationships/image" Target="../media/image145.png"/><Relationship Id="rId242" Type="http://schemas.openxmlformats.org/officeDocument/2006/relationships/customXml" Target="../ink/ink157.xml"/><Relationship Id="rId37" Type="http://schemas.openxmlformats.org/officeDocument/2006/relationships/image" Target="../media/image54.png"/><Relationship Id="rId58" Type="http://schemas.openxmlformats.org/officeDocument/2006/relationships/customXml" Target="../ink/ink65.xml"/><Relationship Id="rId79" Type="http://schemas.openxmlformats.org/officeDocument/2006/relationships/image" Target="../media/image75.png"/><Relationship Id="rId102" Type="http://schemas.openxmlformats.org/officeDocument/2006/relationships/customXml" Target="../ink/ink87.xml"/><Relationship Id="rId123" Type="http://schemas.openxmlformats.org/officeDocument/2006/relationships/image" Target="../media/image96.png"/><Relationship Id="rId144" Type="http://schemas.openxmlformats.org/officeDocument/2006/relationships/customXml" Target="../ink/ink108.xml"/><Relationship Id="rId90" Type="http://schemas.openxmlformats.org/officeDocument/2006/relationships/customXml" Target="../ink/ink81.xml"/><Relationship Id="rId165" Type="http://schemas.openxmlformats.org/officeDocument/2006/relationships/image" Target="../media/image117.png"/><Relationship Id="rId186" Type="http://schemas.openxmlformats.org/officeDocument/2006/relationships/customXml" Target="../ink/ink129.xml"/><Relationship Id="rId211" Type="http://schemas.openxmlformats.org/officeDocument/2006/relationships/image" Target="../media/image140.png"/><Relationship Id="rId232" Type="http://schemas.openxmlformats.org/officeDocument/2006/relationships/customXml" Target="../ink/ink152.xml"/><Relationship Id="rId27" Type="http://schemas.openxmlformats.org/officeDocument/2006/relationships/image" Target="../media/image49.png"/><Relationship Id="rId48" Type="http://schemas.openxmlformats.org/officeDocument/2006/relationships/customXml" Target="../ink/ink60.xml"/><Relationship Id="rId69" Type="http://schemas.openxmlformats.org/officeDocument/2006/relationships/image" Target="../media/image70.png"/><Relationship Id="rId113" Type="http://schemas.openxmlformats.org/officeDocument/2006/relationships/image" Target="../media/image92.png"/><Relationship Id="rId134" Type="http://schemas.openxmlformats.org/officeDocument/2006/relationships/customXml" Target="../ink/ink103.xml"/><Relationship Id="rId80" Type="http://schemas.openxmlformats.org/officeDocument/2006/relationships/customXml" Target="../ink/ink76.xml"/><Relationship Id="rId155" Type="http://schemas.openxmlformats.org/officeDocument/2006/relationships/image" Target="../media/image112.png"/><Relationship Id="rId176" Type="http://schemas.openxmlformats.org/officeDocument/2006/relationships/customXml" Target="../ink/ink124.xml"/><Relationship Id="rId197" Type="http://schemas.openxmlformats.org/officeDocument/2006/relationships/image" Target="../media/image133.png"/><Relationship Id="rId201" Type="http://schemas.openxmlformats.org/officeDocument/2006/relationships/image" Target="../media/image135.png"/><Relationship Id="rId222" Type="http://schemas.openxmlformats.org/officeDocument/2006/relationships/customXml" Target="../ink/ink147.xml"/><Relationship Id="rId243" Type="http://schemas.openxmlformats.org/officeDocument/2006/relationships/image" Target="../media/image156.png"/><Relationship Id="rId17" Type="http://schemas.openxmlformats.org/officeDocument/2006/relationships/image" Target="../media/image44.png"/><Relationship Id="rId38" Type="http://schemas.openxmlformats.org/officeDocument/2006/relationships/customXml" Target="../ink/ink55.xml"/><Relationship Id="rId59" Type="http://schemas.openxmlformats.org/officeDocument/2006/relationships/image" Target="../media/image65.png"/><Relationship Id="rId103" Type="http://schemas.openxmlformats.org/officeDocument/2006/relationships/image" Target="../media/image87.png"/><Relationship Id="rId124" Type="http://schemas.openxmlformats.org/officeDocument/2006/relationships/customXml" Target="../ink/ink98.xml"/><Relationship Id="rId70" Type="http://schemas.openxmlformats.org/officeDocument/2006/relationships/customXml" Target="../ink/ink71.xml"/><Relationship Id="rId91" Type="http://schemas.openxmlformats.org/officeDocument/2006/relationships/image" Target="../media/image81.png"/><Relationship Id="rId145" Type="http://schemas.openxmlformats.org/officeDocument/2006/relationships/image" Target="../media/image107.png"/><Relationship Id="rId166" Type="http://schemas.openxmlformats.org/officeDocument/2006/relationships/customXml" Target="../ink/ink119.xml"/><Relationship Id="rId187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42.xml"/><Relationship Id="rId233" Type="http://schemas.openxmlformats.org/officeDocument/2006/relationships/image" Target="../media/image151.png"/><Relationship Id="rId28" Type="http://schemas.openxmlformats.org/officeDocument/2006/relationships/customXml" Target="../ink/ink50.xml"/><Relationship Id="rId49" Type="http://schemas.openxmlformats.org/officeDocument/2006/relationships/image" Target="../media/image60.png"/><Relationship Id="rId114" Type="http://schemas.openxmlformats.org/officeDocument/2006/relationships/customXml" Target="../ink/ink93.xml"/><Relationship Id="rId60" Type="http://schemas.openxmlformats.org/officeDocument/2006/relationships/customXml" Target="../ink/ink66.xml"/><Relationship Id="rId81" Type="http://schemas.openxmlformats.org/officeDocument/2006/relationships/image" Target="../media/image76.png"/><Relationship Id="rId135" Type="http://schemas.openxmlformats.org/officeDocument/2006/relationships/image" Target="../media/image102.png"/><Relationship Id="rId156" Type="http://schemas.openxmlformats.org/officeDocument/2006/relationships/customXml" Target="../ink/ink114.xml"/><Relationship Id="rId177" Type="http://schemas.openxmlformats.org/officeDocument/2006/relationships/image" Target="../media/image123.png"/><Relationship Id="rId198" Type="http://schemas.openxmlformats.org/officeDocument/2006/relationships/customXml" Target="../ink/ink135.xml"/><Relationship Id="rId202" Type="http://schemas.openxmlformats.org/officeDocument/2006/relationships/customXml" Target="../ink/ink137.xml"/><Relationship Id="rId223" Type="http://schemas.openxmlformats.org/officeDocument/2006/relationships/image" Target="../media/image146.png"/><Relationship Id="rId244" Type="http://schemas.openxmlformats.org/officeDocument/2006/relationships/customXml" Target="../ink/ink158.xml"/><Relationship Id="rId18" Type="http://schemas.openxmlformats.org/officeDocument/2006/relationships/customXml" Target="../ink/ink45.xml"/><Relationship Id="rId39" Type="http://schemas.openxmlformats.org/officeDocument/2006/relationships/image" Target="../media/image55.png"/><Relationship Id="rId50" Type="http://schemas.openxmlformats.org/officeDocument/2006/relationships/customXml" Target="../ink/ink61.xml"/><Relationship Id="rId104" Type="http://schemas.openxmlformats.org/officeDocument/2006/relationships/customXml" Target="../ink/ink88.xml"/><Relationship Id="rId125" Type="http://schemas.openxmlformats.org/officeDocument/2006/relationships/image" Target="../media/image97.png"/><Relationship Id="rId146" Type="http://schemas.openxmlformats.org/officeDocument/2006/relationships/customXml" Target="../ink/ink109.xml"/><Relationship Id="rId167" Type="http://schemas.openxmlformats.org/officeDocument/2006/relationships/image" Target="../media/image118.png"/><Relationship Id="rId188" Type="http://schemas.openxmlformats.org/officeDocument/2006/relationships/customXml" Target="../ink/ink130.xml"/><Relationship Id="rId71" Type="http://schemas.openxmlformats.org/officeDocument/2006/relationships/image" Target="../media/image71.png"/><Relationship Id="rId92" Type="http://schemas.openxmlformats.org/officeDocument/2006/relationships/customXml" Target="../ink/ink82.xml"/><Relationship Id="rId213" Type="http://schemas.openxmlformats.org/officeDocument/2006/relationships/image" Target="../media/image141.png"/><Relationship Id="rId234" Type="http://schemas.openxmlformats.org/officeDocument/2006/relationships/customXml" Target="../ink/ink153.xml"/><Relationship Id="rId2" Type="http://schemas.openxmlformats.org/officeDocument/2006/relationships/customXml" Target="../ink/ink37.xml"/><Relationship Id="rId29" Type="http://schemas.openxmlformats.org/officeDocument/2006/relationships/image" Target="../media/image50.png"/><Relationship Id="rId40" Type="http://schemas.openxmlformats.org/officeDocument/2006/relationships/customXml" Target="../ink/ink56.xml"/><Relationship Id="rId115" Type="http://schemas.openxmlformats.org/officeDocument/2006/relationships/image" Target="../media/image7.png"/><Relationship Id="rId136" Type="http://schemas.openxmlformats.org/officeDocument/2006/relationships/customXml" Target="../ink/ink104.xml"/><Relationship Id="rId157" Type="http://schemas.openxmlformats.org/officeDocument/2006/relationships/image" Target="../media/image113.png"/><Relationship Id="rId178" Type="http://schemas.openxmlformats.org/officeDocument/2006/relationships/customXml" Target="../ink/ink125.xml"/><Relationship Id="rId61" Type="http://schemas.openxmlformats.org/officeDocument/2006/relationships/image" Target="../media/image66.png"/><Relationship Id="rId82" Type="http://schemas.openxmlformats.org/officeDocument/2006/relationships/customXml" Target="../ink/ink77.xml"/><Relationship Id="rId199" Type="http://schemas.openxmlformats.org/officeDocument/2006/relationships/image" Target="../media/image134.png"/><Relationship Id="rId203" Type="http://schemas.openxmlformats.org/officeDocument/2006/relationships/image" Target="../media/image136.png"/><Relationship Id="rId19" Type="http://schemas.openxmlformats.org/officeDocument/2006/relationships/image" Target="../media/image45.png"/><Relationship Id="rId224" Type="http://schemas.openxmlformats.org/officeDocument/2006/relationships/customXml" Target="../ink/ink148.xml"/><Relationship Id="rId245" Type="http://schemas.openxmlformats.org/officeDocument/2006/relationships/image" Target="../media/image157.png"/><Relationship Id="rId30" Type="http://schemas.openxmlformats.org/officeDocument/2006/relationships/customXml" Target="../ink/ink51.xml"/><Relationship Id="rId105" Type="http://schemas.openxmlformats.org/officeDocument/2006/relationships/image" Target="../media/image88.png"/><Relationship Id="rId126" Type="http://schemas.openxmlformats.org/officeDocument/2006/relationships/customXml" Target="../ink/ink99.xml"/><Relationship Id="rId147" Type="http://schemas.openxmlformats.org/officeDocument/2006/relationships/image" Target="../media/image108.png"/><Relationship Id="rId168" Type="http://schemas.openxmlformats.org/officeDocument/2006/relationships/customXml" Target="../ink/ink120.xml"/><Relationship Id="rId51" Type="http://schemas.openxmlformats.org/officeDocument/2006/relationships/image" Target="../media/image61.png"/><Relationship Id="rId72" Type="http://schemas.openxmlformats.org/officeDocument/2006/relationships/customXml" Target="../ink/ink72.xml"/><Relationship Id="rId93" Type="http://schemas.openxmlformats.org/officeDocument/2006/relationships/image" Target="../media/image82.png"/><Relationship Id="rId189" Type="http://schemas.openxmlformats.org/officeDocument/2006/relationships/image" Target="../media/image129.png"/><Relationship Id="rId3" Type="http://schemas.openxmlformats.org/officeDocument/2006/relationships/image" Target="../media/image37.png"/><Relationship Id="rId214" Type="http://schemas.openxmlformats.org/officeDocument/2006/relationships/customXml" Target="../ink/ink143.xml"/><Relationship Id="rId235" Type="http://schemas.openxmlformats.org/officeDocument/2006/relationships/image" Target="../media/image152.png"/><Relationship Id="rId116" Type="http://schemas.openxmlformats.org/officeDocument/2006/relationships/customXml" Target="../ink/ink94.xml"/><Relationship Id="rId137" Type="http://schemas.openxmlformats.org/officeDocument/2006/relationships/image" Target="../media/image103.png"/><Relationship Id="rId158" Type="http://schemas.openxmlformats.org/officeDocument/2006/relationships/customXml" Target="../ink/ink115.xml"/><Relationship Id="rId20" Type="http://schemas.openxmlformats.org/officeDocument/2006/relationships/customXml" Target="../ink/ink46.xml"/><Relationship Id="rId41" Type="http://schemas.openxmlformats.org/officeDocument/2006/relationships/image" Target="../media/image56.png"/><Relationship Id="rId62" Type="http://schemas.openxmlformats.org/officeDocument/2006/relationships/customXml" Target="../ink/ink67.xml"/><Relationship Id="rId83" Type="http://schemas.openxmlformats.org/officeDocument/2006/relationships/image" Target="../media/image77.png"/><Relationship Id="rId179" Type="http://schemas.openxmlformats.org/officeDocument/2006/relationships/image" Target="../media/image124.png"/><Relationship Id="rId190" Type="http://schemas.openxmlformats.org/officeDocument/2006/relationships/customXml" Target="../ink/ink131.xml"/><Relationship Id="rId204" Type="http://schemas.openxmlformats.org/officeDocument/2006/relationships/customXml" Target="../ink/ink138.xml"/><Relationship Id="rId225" Type="http://schemas.openxmlformats.org/officeDocument/2006/relationships/image" Target="../media/image147.png"/><Relationship Id="rId246" Type="http://schemas.openxmlformats.org/officeDocument/2006/relationships/customXml" Target="../ink/ink159.xml"/><Relationship Id="rId106" Type="http://schemas.openxmlformats.org/officeDocument/2006/relationships/customXml" Target="../ink/ink89.xml"/><Relationship Id="rId127" Type="http://schemas.openxmlformats.org/officeDocument/2006/relationships/image" Target="../media/image98.png"/><Relationship Id="rId10" Type="http://schemas.openxmlformats.org/officeDocument/2006/relationships/customXml" Target="../ink/ink41.xml"/><Relationship Id="rId31" Type="http://schemas.openxmlformats.org/officeDocument/2006/relationships/image" Target="../media/image51.png"/><Relationship Id="rId52" Type="http://schemas.openxmlformats.org/officeDocument/2006/relationships/customXml" Target="../ink/ink62.xml"/><Relationship Id="rId73" Type="http://schemas.openxmlformats.org/officeDocument/2006/relationships/image" Target="../media/image72.png"/><Relationship Id="rId94" Type="http://schemas.openxmlformats.org/officeDocument/2006/relationships/customXml" Target="../ink/ink83.xml"/><Relationship Id="rId148" Type="http://schemas.openxmlformats.org/officeDocument/2006/relationships/customXml" Target="../ink/ink110.xml"/><Relationship Id="rId169" Type="http://schemas.openxmlformats.org/officeDocument/2006/relationships/image" Target="../media/image1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2.png"/><Relationship Id="rId21" Type="http://schemas.openxmlformats.org/officeDocument/2006/relationships/image" Target="../media/image914.png"/><Relationship Id="rId42" Type="http://schemas.openxmlformats.org/officeDocument/2006/relationships/customXml" Target="../ink/ink932.xml"/><Relationship Id="rId63" Type="http://schemas.openxmlformats.org/officeDocument/2006/relationships/image" Target="../media/image935.png"/><Relationship Id="rId84" Type="http://schemas.openxmlformats.org/officeDocument/2006/relationships/customXml" Target="../ink/ink953.xml"/><Relationship Id="rId138" Type="http://schemas.openxmlformats.org/officeDocument/2006/relationships/customXml" Target="../ink/ink980.xml"/><Relationship Id="rId159" Type="http://schemas.openxmlformats.org/officeDocument/2006/relationships/image" Target="../media/image983.png"/><Relationship Id="rId107" Type="http://schemas.openxmlformats.org/officeDocument/2006/relationships/image" Target="../media/image957.png"/><Relationship Id="rId11" Type="http://schemas.openxmlformats.org/officeDocument/2006/relationships/image" Target="../media/image909.png"/><Relationship Id="rId32" Type="http://schemas.openxmlformats.org/officeDocument/2006/relationships/customXml" Target="../ink/ink927.xml"/><Relationship Id="rId53" Type="http://schemas.openxmlformats.org/officeDocument/2006/relationships/image" Target="../media/image930.png"/><Relationship Id="rId74" Type="http://schemas.openxmlformats.org/officeDocument/2006/relationships/customXml" Target="../ink/ink948.xml"/><Relationship Id="rId128" Type="http://schemas.openxmlformats.org/officeDocument/2006/relationships/customXml" Target="../ink/ink975.xml"/><Relationship Id="rId149" Type="http://schemas.openxmlformats.org/officeDocument/2006/relationships/image" Target="../media/image978.png"/><Relationship Id="rId5" Type="http://schemas.openxmlformats.org/officeDocument/2006/relationships/image" Target="../media/image906.png"/><Relationship Id="rId95" Type="http://schemas.openxmlformats.org/officeDocument/2006/relationships/image" Target="../media/image951.png"/><Relationship Id="rId160" Type="http://schemas.openxmlformats.org/officeDocument/2006/relationships/customXml" Target="../ink/ink991.xml"/><Relationship Id="rId22" Type="http://schemas.openxmlformats.org/officeDocument/2006/relationships/customXml" Target="../ink/ink922.xml"/><Relationship Id="rId43" Type="http://schemas.openxmlformats.org/officeDocument/2006/relationships/image" Target="../media/image925.png"/><Relationship Id="rId64" Type="http://schemas.openxmlformats.org/officeDocument/2006/relationships/customXml" Target="../ink/ink943.xml"/><Relationship Id="rId118" Type="http://schemas.openxmlformats.org/officeDocument/2006/relationships/customXml" Target="../ink/ink970.xml"/><Relationship Id="rId139" Type="http://schemas.openxmlformats.org/officeDocument/2006/relationships/image" Target="../media/image973.png"/><Relationship Id="rId85" Type="http://schemas.openxmlformats.org/officeDocument/2006/relationships/image" Target="../media/image946.png"/><Relationship Id="rId150" Type="http://schemas.openxmlformats.org/officeDocument/2006/relationships/customXml" Target="../ink/ink986.xml"/><Relationship Id="rId12" Type="http://schemas.openxmlformats.org/officeDocument/2006/relationships/customXml" Target="../ink/ink917.xml"/><Relationship Id="rId17" Type="http://schemas.openxmlformats.org/officeDocument/2006/relationships/image" Target="../media/image912.png"/><Relationship Id="rId33" Type="http://schemas.openxmlformats.org/officeDocument/2006/relationships/image" Target="../media/image920.png"/><Relationship Id="rId38" Type="http://schemas.openxmlformats.org/officeDocument/2006/relationships/customXml" Target="../ink/ink930.xml"/><Relationship Id="rId59" Type="http://schemas.openxmlformats.org/officeDocument/2006/relationships/image" Target="../media/image933.png"/><Relationship Id="rId103" Type="http://schemas.openxmlformats.org/officeDocument/2006/relationships/image" Target="../media/image955.png"/><Relationship Id="rId108" Type="http://schemas.openxmlformats.org/officeDocument/2006/relationships/customXml" Target="../ink/ink965.xml"/><Relationship Id="rId124" Type="http://schemas.openxmlformats.org/officeDocument/2006/relationships/customXml" Target="../ink/ink973.xml"/><Relationship Id="rId129" Type="http://schemas.openxmlformats.org/officeDocument/2006/relationships/image" Target="../media/image968.png"/><Relationship Id="rId54" Type="http://schemas.openxmlformats.org/officeDocument/2006/relationships/customXml" Target="../ink/ink938.xml"/><Relationship Id="rId70" Type="http://schemas.openxmlformats.org/officeDocument/2006/relationships/customXml" Target="../ink/ink946.xml"/><Relationship Id="rId75" Type="http://schemas.openxmlformats.org/officeDocument/2006/relationships/image" Target="../media/image941.png"/><Relationship Id="rId91" Type="http://schemas.openxmlformats.org/officeDocument/2006/relationships/image" Target="../media/image949.png"/><Relationship Id="rId96" Type="http://schemas.openxmlformats.org/officeDocument/2006/relationships/customXml" Target="../ink/ink959.xml"/><Relationship Id="rId140" Type="http://schemas.openxmlformats.org/officeDocument/2006/relationships/customXml" Target="../ink/ink981.xml"/><Relationship Id="rId145" Type="http://schemas.openxmlformats.org/officeDocument/2006/relationships/image" Target="../media/image976.png"/><Relationship Id="rId161" Type="http://schemas.openxmlformats.org/officeDocument/2006/relationships/image" Target="../media/image984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14.xml"/><Relationship Id="rId23" Type="http://schemas.openxmlformats.org/officeDocument/2006/relationships/image" Target="../media/image915.png"/><Relationship Id="rId28" Type="http://schemas.openxmlformats.org/officeDocument/2006/relationships/customXml" Target="../ink/ink925.xml"/><Relationship Id="rId49" Type="http://schemas.openxmlformats.org/officeDocument/2006/relationships/image" Target="../media/image928.png"/><Relationship Id="rId114" Type="http://schemas.openxmlformats.org/officeDocument/2006/relationships/customXml" Target="../ink/ink968.xml"/><Relationship Id="rId119" Type="http://schemas.openxmlformats.org/officeDocument/2006/relationships/image" Target="../media/image963.png"/><Relationship Id="rId44" Type="http://schemas.openxmlformats.org/officeDocument/2006/relationships/customXml" Target="../ink/ink933.xml"/><Relationship Id="rId60" Type="http://schemas.openxmlformats.org/officeDocument/2006/relationships/customXml" Target="../ink/ink941.xml"/><Relationship Id="rId65" Type="http://schemas.openxmlformats.org/officeDocument/2006/relationships/image" Target="../media/image936.png"/><Relationship Id="rId81" Type="http://schemas.openxmlformats.org/officeDocument/2006/relationships/image" Target="../media/image944.png"/><Relationship Id="rId86" Type="http://schemas.openxmlformats.org/officeDocument/2006/relationships/customXml" Target="../ink/ink954.xml"/><Relationship Id="rId130" Type="http://schemas.openxmlformats.org/officeDocument/2006/relationships/customXml" Target="../ink/ink976.xml"/><Relationship Id="rId135" Type="http://schemas.openxmlformats.org/officeDocument/2006/relationships/image" Target="../media/image971.png"/><Relationship Id="rId151" Type="http://schemas.openxmlformats.org/officeDocument/2006/relationships/image" Target="../media/image979.png"/><Relationship Id="rId156" Type="http://schemas.openxmlformats.org/officeDocument/2006/relationships/customXml" Target="../ink/ink989.xml"/><Relationship Id="rId13" Type="http://schemas.openxmlformats.org/officeDocument/2006/relationships/image" Target="../media/image910.png"/><Relationship Id="rId18" Type="http://schemas.openxmlformats.org/officeDocument/2006/relationships/customXml" Target="../ink/ink920.xml"/><Relationship Id="rId39" Type="http://schemas.openxmlformats.org/officeDocument/2006/relationships/image" Target="../media/image923.png"/><Relationship Id="rId109" Type="http://schemas.openxmlformats.org/officeDocument/2006/relationships/image" Target="../media/image958.png"/><Relationship Id="rId34" Type="http://schemas.openxmlformats.org/officeDocument/2006/relationships/customXml" Target="../ink/ink928.xml"/><Relationship Id="rId50" Type="http://schemas.openxmlformats.org/officeDocument/2006/relationships/customXml" Target="../ink/ink936.xml"/><Relationship Id="rId55" Type="http://schemas.openxmlformats.org/officeDocument/2006/relationships/image" Target="../media/image931.png"/><Relationship Id="rId76" Type="http://schemas.openxmlformats.org/officeDocument/2006/relationships/customXml" Target="../ink/ink949.xml"/><Relationship Id="rId97" Type="http://schemas.openxmlformats.org/officeDocument/2006/relationships/image" Target="../media/image952.png"/><Relationship Id="rId104" Type="http://schemas.openxmlformats.org/officeDocument/2006/relationships/customXml" Target="../ink/ink963.xml"/><Relationship Id="rId120" Type="http://schemas.openxmlformats.org/officeDocument/2006/relationships/customXml" Target="../ink/ink971.xml"/><Relationship Id="rId125" Type="http://schemas.openxmlformats.org/officeDocument/2006/relationships/image" Target="../media/image966.png"/><Relationship Id="rId141" Type="http://schemas.openxmlformats.org/officeDocument/2006/relationships/image" Target="../media/image974.png"/><Relationship Id="rId146" Type="http://schemas.openxmlformats.org/officeDocument/2006/relationships/customXml" Target="../ink/ink984.xml"/><Relationship Id="rId7" Type="http://schemas.openxmlformats.org/officeDocument/2006/relationships/image" Target="../media/image907.png"/><Relationship Id="rId71" Type="http://schemas.openxmlformats.org/officeDocument/2006/relationships/image" Target="../media/image939.png"/><Relationship Id="rId92" Type="http://schemas.openxmlformats.org/officeDocument/2006/relationships/customXml" Target="../ink/ink957.xml"/><Relationship Id="rId2" Type="http://schemas.openxmlformats.org/officeDocument/2006/relationships/customXml" Target="../ink/ink912.xml"/><Relationship Id="rId29" Type="http://schemas.openxmlformats.org/officeDocument/2006/relationships/image" Target="../media/image918.png"/><Relationship Id="rId24" Type="http://schemas.openxmlformats.org/officeDocument/2006/relationships/customXml" Target="../ink/ink923.xml"/><Relationship Id="rId40" Type="http://schemas.openxmlformats.org/officeDocument/2006/relationships/customXml" Target="../ink/ink931.xml"/><Relationship Id="rId45" Type="http://schemas.openxmlformats.org/officeDocument/2006/relationships/image" Target="../media/image926.png"/><Relationship Id="rId66" Type="http://schemas.openxmlformats.org/officeDocument/2006/relationships/customXml" Target="../ink/ink944.xml"/><Relationship Id="rId87" Type="http://schemas.openxmlformats.org/officeDocument/2006/relationships/image" Target="../media/image947.png"/><Relationship Id="rId110" Type="http://schemas.openxmlformats.org/officeDocument/2006/relationships/customXml" Target="../ink/ink966.xml"/><Relationship Id="rId115" Type="http://schemas.openxmlformats.org/officeDocument/2006/relationships/image" Target="../media/image961.png"/><Relationship Id="rId131" Type="http://schemas.openxmlformats.org/officeDocument/2006/relationships/image" Target="../media/image969.png"/><Relationship Id="rId136" Type="http://schemas.openxmlformats.org/officeDocument/2006/relationships/customXml" Target="../ink/ink979.xml"/><Relationship Id="rId157" Type="http://schemas.openxmlformats.org/officeDocument/2006/relationships/image" Target="../media/image982.png"/><Relationship Id="rId61" Type="http://schemas.openxmlformats.org/officeDocument/2006/relationships/image" Target="../media/image934.png"/><Relationship Id="rId82" Type="http://schemas.openxmlformats.org/officeDocument/2006/relationships/customXml" Target="../ink/ink952.xml"/><Relationship Id="rId152" Type="http://schemas.openxmlformats.org/officeDocument/2006/relationships/customXml" Target="../ink/ink987.xml"/><Relationship Id="rId19" Type="http://schemas.openxmlformats.org/officeDocument/2006/relationships/image" Target="../media/image913.png"/><Relationship Id="rId14" Type="http://schemas.openxmlformats.org/officeDocument/2006/relationships/customXml" Target="../ink/ink918.xml"/><Relationship Id="rId30" Type="http://schemas.openxmlformats.org/officeDocument/2006/relationships/customXml" Target="../ink/ink926.xml"/><Relationship Id="rId35" Type="http://schemas.openxmlformats.org/officeDocument/2006/relationships/image" Target="../media/image921.png"/><Relationship Id="rId56" Type="http://schemas.openxmlformats.org/officeDocument/2006/relationships/customXml" Target="../ink/ink939.xml"/><Relationship Id="rId77" Type="http://schemas.openxmlformats.org/officeDocument/2006/relationships/image" Target="../media/image942.png"/><Relationship Id="rId100" Type="http://schemas.openxmlformats.org/officeDocument/2006/relationships/customXml" Target="../ink/ink961.xml"/><Relationship Id="rId105" Type="http://schemas.openxmlformats.org/officeDocument/2006/relationships/image" Target="../media/image956.png"/><Relationship Id="rId126" Type="http://schemas.openxmlformats.org/officeDocument/2006/relationships/customXml" Target="../ink/ink974.xml"/><Relationship Id="rId147" Type="http://schemas.openxmlformats.org/officeDocument/2006/relationships/image" Target="../media/image977.png"/><Relationship Id="rId8" Type="http://schemas.openxmlformats.org/officeDocument/2006/relationships/customXml" Target="../ink/ink915.xml"/><Relationship Id="rId51" Type="http://schemas.openxmlformats.org/officeDocument/2006/relationships/image" Target="../media/image929.png"/><Relationship Id="rId72" Type="http://schemas.openxmlformats.org/officeDocument/2006/relationships/customXml" Target="../ink/ink947.xml"/><Relationship Id="rId93" Type="http://schemas.openxmlformats.org/officeDocument/2006/relationships/image" Target="../media/image950.png"/><Relationship Id="rId98" Type="http://schemas.openxmlformats.org/officeDocument/2006/relationships/customXml" Target="../ink/ink960.xml"/><Relationship Id="rId121" Type="http://schemas.openxmlformats.org/officeDocument/2006/relationships/image" Target="../media/image964.png"/><Relationship Id="rId142" Type="http://schemas.openxmlformats.org/officeDocument/2006/relationships/customXml" Target="../ink/ink982.xml"/><Relationship Id="rId3" Type="http://schemas.openxmlformats.org/officeDocument/2006/relationships/image" Target="../media/image905.png"/><Relationship Id="rId25" Type="http://schemas.openxmlformats.org/officeDocument/2006/relationships/image" Target="../media/image916.png"/><Relationship Id="rId46" Type="http://schemas.openxmlformats.org/officeDocument/2006/relationships/customXml" Target="../ink/ink934.xml"/><Relationship Id="rId67" Type="http://schemas.openxmlformats.org/officeDocument/2006/relationships/image" Target="../media/image937.png"/><Relationship Id="rId116" Type="http://schemas.openxmlformats.org/officeDocument/2006/relationships/customXml" Target="../ink/ink969.xml"/><Relationship Id="rId137" Type="http://schemas.openxmlformats.org/officeDocument/2006/relationships/image" Target="../media/image972.png"/><Relationship Id="rId158" Type="http://schemas.openxmlformats.org/officeDocument/2006/relationships/customXml" Target="../ink/ink990.xml"/><Relationship Id="rId20" Type="http://schemas.openxmlformats.org/officeDocument/2006/relationships/customXml" Target="../ink/ink921.xml"/><Relationship Id="rId41" Type="http://schemas.openxmlformats.org/officeDocument/2006/relationships/image" Target="../media/image924.png"/><Relationship Id="rId62" Type="http://schemas.openxmlformats.org/officeDocument/2006/relationships/customXml" Target="../ink/ink942.xml"/><Relationship Id="rId83" Type="http://schemas.openxmlformats.org/officeDocument/2006/relationships/image" Target="../media/image945.png"/><Relationship Id="rId88" Type="http://schemas.openxmlformats.org/officeDocument/2006/relationships/customXml" Target="../ink/ink955.xml"/><Relationship Id="rId111" Type="http://schemas.openxmlformats.org/officeDocument/2006/relationships/image" Target="../media/image959.png"/><Relationship Id="rId132" Type="http://schemas.openxmlformats.org/officeDocument/2006/relationships/customXml" Target="../ink/ink977.xml"/><Relationship Id="rId153" Type="http://schemas.openxmlformats.org/officeDocument/2006/relationships/image" Target="../media/image980.png"/><Relationship Id="rId15" Type="http://schemas.openxmlformats.org/officeDocument/2006/relationships/image" Target="../media/image911.png"/><Relationship Id="rId36" Type="http://schemas.openxmlformats.org/officeDocument/2006/relationships/customXml" Target="../ink/ink929.xml"/><Relationship Id="rId57" Type="http://schemas.openxmlformats.org/officeDocument/2006/relationships/image" Target="../media/image932.png"/><Relationship Id="rId106" Type="http://schemas.openxmlformats.org/officeDocument/2006/relationships/customXml" Target="../ink/ink964.xml"/><Relationship Id="rId127" Type="http://schemas.openxmlformats.org/officeDocument/2006/relationships/image" Target="../media/image967.png"/><Relationship Id="rId10" Type="http://schemas.openxmlformats.org/officeDocument/2006/relationships/customXml" Target="../ink/ink916.xml"/><Relationship Id="rId31" Type="http://schemas.openxmlformats.org/officeDocument/2006/relationships/image" Target="../media/image919.png"/><Relationship Id="rId52" Type="http://schemas.openxmlformats.org/officeDocument/2006/relationships/customXml" Target="../ink/ink937.xml"/><Relationship Id="rId73" Type="http://schemas.openxmlformats.org/officeDocument/2006/relationships/image" Target="../media/image940.png"/><Relationship Id="rId78" Type="http://schemas.openxmlformats.org/officeDocument/2006/relationships/customXml" Target="../ink/ink950.xml"/><Relationship Id="rId94" Type="http://schemas.openxmlformats.org/officeDocument/2006/relationships/customXml" Target="../ink/ink958.xml"/><Relationship Id="rId99" Type="http://schemas.openxmlformats.org/officeDocument/2006/relationships/image" Target="../media/image953.png"/><Relationship Id="rId101" Type="http://schemas.openxmlformats.org/officeDocument/2006/relationships/image" Target="../media/image954.png"/><Relationship Id="rId122" Type="http://schemas.openxmlformats.org/officeDocument/2006/relationships/customXml" Target="../ink/ink972.xml"/><Relationship Id="rId143" Type="http://schemas.openxmlformats.org/officeDocument/2006/relationships/image" Target="../media/image975.png"/><Relationship Id="rId148" Type="http://schemas.openxmlformats.org/officeDocument/2006/relationships/customXml" Target="../ink/ink985.xml"/><Relationship Id="rId4" Type="http://schemas.openxmlformats.org/officeDocument/2006/relationships/customXml" Target="../ink/ink913.xml"/><Relationship Id="rId9" Type="http://schemas.openxmlformats.org/officeDocument/2006/relationships/image" Target="../media/image908.png"/><Relationship Id="rId26" Type="http://schemas.openxmlformats.org/officeDocument/2006/relationships/customXml" Target="../ink/ink924.xml"/><Relationship Id="rId47" Type="http://schemas.openxmlformats.org/officeDocument/2006/relationships/image" Target="../media/image927.png"/><Relationship Id="rId68" Type="http://schemas.openxmlformats.org/officeDocument/2006/relationships/customXml" Target="../ink/ink945.xml"/><Relationship Id="rId89" Type="http://schemas.openxmlformats.org/officeDocument/2006/relationships/image" Target="../media/image948.png"/><Relationship Id="rId112" Type="http://schemas.openxmlformats.org/officeDocument/2006/relationships/customXml" Target="../ink/ink967.xml"/><Relationship Id="rId133" Type="http://schemas.openxmlformats.org/officeDocument/2006/relationships/image" Target="../media/image970.png"/><Relationship Id="rId154" Type="http://schemas.openxmlformats.org/officeDocument/2006/relationships/customXml" Target="../ink/ink988.xml"/><Relationship Id="rId16" Type="http://schemas.openxmlformats.org/officeDocument/2006/relationships/customXml" Target="../ink/ink919.xml"/><Relationship Id="rId37" Type="http://schemas.openxmlformats.org/officeDocument/2006/relationships/image" Target="../media/image922.png"/><Relationship Id="rId58" Type="http://schemas.openxmlformats.org/officeDocument/2006/relationships/customXml" Target="../ink/ink940.xml"/><Relationship Id="rId79" Type="http://schemas.openxmlformats.org/officeDocument/2006/relationships/image" Target="../media/image943.png"/><Relationship Id="rId102" Type="http://schemas.openxmlformats.org/officeDocument/2006/relationships/customXml" Target="../ink/ink962.xml"/><Relationship Id="rId123" Type="http://schemas.openxmlformats.org/officeDocument/2006/relationships/image" Target="../media/image965.png"/><Relationship Id="rId144" Type="http://schemas.openxmlformats.org/officeDocument/2006/relationships/customXml" Target="../ink/ink983.xml"/><Relationship Id="rId90" Type="http://schemas.openxmlformats.org/officeDocument/2006/relationships/customXml" Target="../ink/ink956.xml"/><Relationship Id="rId27" Type="http://schemas.openxmlformats.org/officeDocument/2006/relationships/image" Target="../media/image917.png"/><Relationship Id="rId48" Type="http://schemas.openxmlformats.org/officeDocument/2006/relationships/customXml" Target="../ink/ink935.xml"/><Relationship Id="rId69" Type="http://schemas.openxmlformats.org/officeDocument/2006/relationships/image" Target="../media/image938.png"/><Relationship Id="rId113" Type="http://schemas.openxmlformats.org/officeDocument/2006/relationships/image" Target="../media/image960.png"/><Relationship Id="rId134" Type="http://schemas.openxmlformats.org/officeDocument/2006/relationships/customXml" Target="../ink/ink978.xml"/><Relationship Id="rId80" Type="http://schemas.openxmlformats.org/officeDocument/2006/relationships/customXml" Target="../ink/ink951.xml"/><Relationship Id="rId155" Type="http://schemas.openxmlformats.org/officeDocument/2006/relationships/image" Target="../media/image981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0.xml"/><Relationship Id="rId21" Type="http://schemas.openxmlformats.org/officeDocument/2006/relationships/image" Target="../media/image994.png"/><Relationship Id="rId42" Type="http://schemas.openxmlformats.org/officeDocument/2006/relationships/customXml" Target="../ink/ink1012.xml"/><Relationship Id="rId63" Type="http://schemas.openxmlformats.org/officeDocument/2006/relationships/image" Target="../media/image1014.png"/><Relationship Id="rId84" Type="http://schemas.openxmlformats.org/officeDocument/2006/relationships/image" Target="../media/image1024.png"/><Relationship Id="rId138" Type="http://schemas.openxmlformats.org/officeDocument/2006/relationships/image" Target="../media/image1051.png"/><Relationship Id="rId159" Type="http://schemas.openxmlformats.org/officeDocument/2006/relationships/customXml" Target="../ink/ink1071.xml"/><Relationship Id="rId170" Type="http://schemas.openxmlformats.org/officeDocument/2006/relationships/image" Target="../media/image1067.png"/><Relationship Id="rId191" Type="http://schemas.openxmlformats.org/officeDocument/2006/relationships/customXml" Target="../ink/ink1087.xml"/><Relationship Id="rId107" Type="http://schemas.openxmlformats.org/officeDocument/2006/relationships/customXml" Target="../ink/ink1045.xml"/><Relationship Id="rId11" Type="http://schemas.openxmlformats.org/officeDocument/2006/relationships/image" Target="../media/image989.png"/><Relationship Id="rId32" Type="http://schemas.openxmlformats.org/officeDocument/2006/relationships/customXml" Target="../ink/ink1007.xml"/><Relationship Id="rId53" Type="http://schemas.openxmlformats.org/officeDocument/2006/relationships/image" Target="../media/image1009.png"/><Relationship Id="rId74" Type="http://schemas.openxmlformats.org/officeDocument/2006/relationships/image" Target="../media/image1019.png"/><Relationship Id="rId128" Type="http://schemas.openxmlformats.org/officeDocument/2006/relationships/image" Target="../media/image1046.png"/><Relationship Id="rId149" Type="http://schemas.openxmlformats.org/officeDocument/2006/relationships/customXml" Target="../ink/ink1066.xml"/><Relationship Id="rId5" Type="http://schemas.openxmlformats.org/officeDocument/2006/relationships/image" Target="../media/image986.png"/><Relationship Id="rId95" Type="http://schemas.openxmlformats.org/officeDocument/2006/relationships/customXml" Target="../ink/ink1039.xml"/><Relationship Id="rId160" Type="http://schemas.openxmlformats.org/officeDocument/2006/relationships/image" Target="../media/image1062.png"/><Relationship Id="rId181" Type="http://schemas.openxmlformats.org/officeDocument/2006/relationships/customXml" Target="../ink/ink1082.xml"/><Relationship Id="rId22" Type="http://schemas.openxmlformats.org/officeDocument/2006/relationships/customXml" Target="../ink/ink1002.xml"/><Relationship Id="rId43" Type="http://schemas.openxmlformats.org/officeDocument/2006/relationships/image" Target="../media/image1005.png"/><Relationship Id="rId64" Type="http://schemas.openxmlformats.org/officeDocument/2006/relationships/customXml" Target="../ink/ink1023.xml"/><Relationship Id="rId118" Type="http://schemas.openxmlformats.org/officeDocument/2006/relationships/image" Target="../media/image1041.png"/><Relationship Id="rId139" Type="http://schemas.openxmlformats.org/officeDocument/2006/relationships/customXml" Target="../ink/ink1061.xml"/><Relationship Id="rId85" Type="http://schemas.openxmlformats.org/officeDocument/2006/relationships/customXml" Target="../ink/ink1034.xml"/><Relationship Id="rId150" Type="http://schemas.openxmlformats.org/officeDocument/2006/relationships/image" Target="../media/image1057.png"/><Relationship Id="rId171" Type="http://schemas.openxmlformats.org/officeDocument/2006/relationships/customXml" Target="../ink/ink1077.xml"/><Relationship Id="rId192" Type="http://schemas.openxmlformats.org/officeDocument/2006/relationships/image" Target="../media/image1078.png"/><Relationship Id="rId12" Type="http://schemas.openxmlformats.org/officeDocument/2006/relationships/customXml" Target="../ink/ink997.xml"/><Relationship Id="rId33" Type="http://schemas.openxmlformats.org/officeDocument/2006/relationships/image" Target="../media/image1000.png"/><Relationship Id="rId108" Type="http://schemas.openxmlformats.org/officeDocument/2006/relationships/image" Target="../media/image1036.png"/><Relationship Id="rId129" Type="http://schemas.openxmlformats.org/officeDocument/2006/relationships/customXml" Target="../ink/ink1056.xml"/><Relationship Id="rId54" Type="http://schemas.openxmlformats.org/officeDocument/2006/relationships/customXml" Target="../ink/ink1018.xml"/><Relationship Id="rId75" Type="http://schemas.openxmlformats.org/officeDocument/2006/relationships/customXml" Target="../ink/ink1029.xml"/><Relationship Id="rId96" Type="http://schemas.openxmlformats.org/officeDocument/2006/relationships/image" Target="../media/image1030.png"/><Relationship Id="rId140" Type="http://schemas.openxmlformats.org/officeDocument/2006/relationships/image" Target="../media/image1052.png"/><Relationship Id="rId161" Type="http://schemas.openxmlformats.org/officeDocument/2006/relationships/customXml" Target="../ink/ink1072.xml"/><Relationship Id="rId182" Type="http://schemas.openxmlformats.org/officeDocument/2006/relationships/image" Target="../media/image1073.png"/><Relationship Id="rId6" Type="http://schemas.openxmlformats.org/officeDocument/2006/relationships/customXml" Target="../ink/ink994.xml"/><Relationship Id="rId23" Type="http://schemas.openxmlformats.org/officeDocument/2006/relationships/image" Target="../media/image995.png"/><Relationship Id="rId119" Type="http://schemas.openxmlformats.org/officeDocument/2006/relationships/customXml" Target="../ink/ink1051.xml"/><Relationship Id="rId44" Type="http://schemas.openxmlformats.org/officeDocument/2006/relationships/customXml" Target="../ink/ink1013.xml"/><Relationship Id="rId65" Type="http://schemas.openxmlformats.org/officeDocument/2006/relationships/image" Target="../media/image1015.png"/><Relationship Id="rId86" Type="http://schemas.openxmlformats.org/officeDocument/2006/relationships/image" Target="../media/image1025.png"/><Relationship Id="rId130" Type="http://schemas.openxmlformats.org/officeDocument/2006/relationships/image" Target="../media/image1047.png"/><Relationship Id="rId151" Type="http://schemas.openxmlformats.org/officeDocument/2006/relationships/customXml" Target="../ink/ink1067.xml"/><Relationship Id="rId172" Type="http://schemas.openxmlformats.org/officeDocument/2006/relationships/image" Target="../media/image1068.png"/><Relationship Id="rId193" Type="http://schemas.openxmlformats.org/officeDocument/2006/relationships/customXml" Target="../ink/ink1088.xml"/><Relationship Id="rId13" Type="http://schemas.openxmlformats.org/officeDocument/2006/relationships/image" Target="../media/image990.png"/><Relationship Id="rId109" Type="http://schemas.openxmlformats.org/officeDocument/2006/relationships/customXml" Target="../ink/ink1046.xml"/><Relationship Id="rId34" Type="http://schemas.openxmlformats.org/officeDocument/2006/relationships/customXml" Target="../ink/ink1008.xml"/><Relationship Id="rId50" Type="http://schemas.openxmlformats.org/officeDocument/2006/relationships/customXml" Target="../ink/ink1016.xml"/><Relationship Id="rId55" Type="http://schemas.openxmlformats.org/officeDocument/2006/relationships/image" Target="../media/image1010.png"/><Relationship Id="rId76" Type="http://schemas.openxmlformats.org/officeDocument/2006/relationships/image" Target="../media/image1020.png"/><Relationship Id="rId97" Type="http://schemas.openxmlformats.org/officeDocument/2006/relationships/customXml" Target="../ink/ink1040.xml"/><Relationship Id="rId104" Type="http://schemas.openxmlformats.org/officeDocument/2006/relationships/image" Target="../media/image1034.png"/><Relationship Id="rId120" Type="http://schemas.openxmlformats.org/officeDocument/2006/relationships/image" Target="../media/image1042.png"/><Relationship Id="rId125" Type="http://schemas.openxmlformats.org/officeDocument/2006/relationships/customXml" Target="../ink/ink1054.xml"/><Relationship Id="rId141" Type="http://schemas.openxmlformats.org/officeDocument/2006/relationships/customXml" Target="../ink/ink1062.xml"/><Relationship Id="rId146" Type="http://schemas.openxmlformats.org/officeDocument/2006/relationships/image" Target="../media/image1055.png"/><Relationship Id="rId167" Type="http://schemas.openxmlformats.org/officeDocument/2006/relationships/customXml" Target="../ink/ink1075.xml"/><Relationship Id="rId188" Type="http://schemas.openxmlformats.org/officeDocument/2006/relationships/image" Target="../media/image1076.png"/><Relationship Id="rId7" Type="http://schemas.openxmlformats.org/officeDocument/2006/relationships/image" Target="../media/image987.png"/><Relationship Id="rId71" Type="http://schemas.openxmlformats.org/officeDocument/2006/relationships/image" Target="../media/image1018.png"/><Relationship Id="rId92" Type="http://schemas.openxmlformats.org/officeDocument/2006/relationships/image" Target="../media/image1028.png"/><Relationship Id="rId162" Type="http://schemas.openxmlformats.org/officeDocument/2006/relationships/image" Target="../media/image1063.png"/><Relationship Id="rId183" Type="http://schemas.openxmlformats.org/officeDocument/2006/relationships/customXml" Target="../ink/ink1083.xml"/><Relationship Id="rId2" Type="http://schemas.openxmlformats.org/officeDocument/2006/relationships/customXml" Target="../ink/ink992.xml"/><Relationship Id="rId29" Type="http://schemas.openxmlformats.org/officeDocument/2006/relationships/image" Target="../media/image998.png"/><Relationship Id="rId24" Type="http://schemas.openxmlformats.org/officeDocument/2006/relationships/customXml" Target="../ink/ink1003.xml"/><Relationship Id="rId40" Type="http://schemas.openxmlformats.org/officeDocument/2006/relationships/customXml" Target="../ink/ink1011.xml"/><Relationship Id="rId45" Type="http://schemas.openxmlformats.org/officeDocument/2006/relationships/image" Target="../media/image1006.png"/><Relationship Id="rId66" Type="http://schemas.openxmlformats.org/officeDocument/2006/relationships/customXml" Target="../ink/ink1024.xml"/><Relationship Id="rId87" Type="http://schemas.openxmlformats.org/officeDocument/2006/relationships/customXml" Target="../ink/ink1035.xml"/><Relationship Id="rId110" Type="http://schemas.openxmlformats.org/officeDocument/2006/relationships/image" Target="../media/image1037.png"/><Relationship Id="rId115" Type="http://schemas.openxmlformats.org/officeDocument/2006/relationships/customXml" Target="../ink/ink1049.xml"/><Relationship Id="rId131" Type="http://schemas.openxmlformats.org/officeDocument/2006/relationships/customXml" Target="../ink/ink1057.xml"/><Relationship Id="rId136" Type="http://schemas.openxmlformats.org/officeDocument/2006/relationships/image" Target="../media/image1050.png"/><Relationship Id="rId157" Type="http://schemas.openxmlformats.org/officeDocument/2006/relationships/customXml" Target="../ink/ink1070.xml"/><Relationship Id="rId178" Type="http://schemas.openxmlformats.org/officeDocument/2006/relationships/image" Target="../media/image1071.png"/><Relationship Id="rId61" Type="http://schemas.openxmlformats.org/officeDocument/2006/relationships/image" Target="../media/image1013.png"/><Relationship Id="rId82" Type="http://schemas.openxmlformats.org/officeDocument/2006/relationships/image" Target="../media/image1023.png"/><Relationship Id="rId152" Type="http://schemas.openxmlformats.org/officeDocument/2006/relationships/image" Target="../media/image1058.png"/><Relationship Id="rId173" Type="http://schemas.openxmlformats.org/officeDocument/2006/relationships/customXml" Target="../ink/ink1078.xml"/><Relationship Id="rId194" Type="http://schemas.openxmlformats.org/officeDocument/2006/relationships/image" Target="../media/image1079.png"/><Relationship Id="rId19" Type="http://schemas.openxmlformats.org/officeDocument/2006/relationships/image" Target="../media/image993.png"/><Relationship Id="rId14" Type="http://schemas.openxmlformats.org/officeDocument/2006/relationships/customXml" Target="../ink/ink998.xml"/><Relationship Id="rId30" Type="http://schemas.openxmlformats.org/officeDocument/2006/relationships/customXml" Target="../ink/ink1006.xml"/><Relationship Id="rId35" Type="http://schemas.openxmlformats.org/officeDocument/2006/relationships/image" Target="../media/image1001.png"/><Relationship Id="rId56" Type="http://schemas.openxmlformats.org/officeDocument/2006/relationships/customXml" Target="../ink/ink1019.xml"/><Relationship Id="rId77" Type="http://schemas.openxmlformats.org/officeDocument/2006/relationships/customXml" Target="../ink/ink1030.xml"/><Relationship Id="rId100" Type="http://schemas.openxmlformats.org/officeDocument/2006/relationships/image" Target="../media/image1032.png"/><Relationship Id="rId105" Type="http://schemas.openxmlformats.org/officeDocument/2006/relationships/customXml" Target="../ink/ink1044.xml"/><Relationship Id="rId126" Type="http://schemas.openxmlformats.org/officeDocument/2006/relationships/image" Target="../media/image1045.png"/><Relationship Id="rId147" Type="http://schemas.openxmlformats.org/officeDocument/2006/relationships/customXml" Target="../ink/ink1065.xml"/><Relationship Id="rId168" Type="http://schemas.openxmlformats.org/officeDocument/2006/relationships/image" Target="../media/image1066.png"/><Relationship Id="rId8" Type="http://schemas.openxmlformats.org/officeDocument/2006/relationships/customXml" Target="../ink/ink995.xml"/><Relationship Id="rId51" Type="http://schemas.openxmlformats.org/officeDocument/2006/relationships/image" Target="../media/image1008.png"/><Relationship Id="rId72" Type="http://schemas.openxmlformats.org/officeDocument/2006/relationships/customXml" Target="../ink/ink1027.xml"/><Relationship Id="rId93" Type="http://schemas.openxmlformats.org/officeDocument/2006/relationships/customXml" Target="../ink/ink1038.xml"/><Relationship Id="rId98" Type="http://schemas.openxmlformats.org/officeDocument/2006/relationships/image" Target="../media/image1031.png"/><Relationship Id="rId121" Type="http://schemas.openxmlformats.org/officeDocument/2006/relationships/customXml" Target="../ink/ink1052.xml"/><Relationship Id="rId142" Type="http://schemas.openxmlformats.org/officeDocument/2006/relationships/image" Target="../media/image1053.png"/><Relationship Id="rId163" Type="http://schemas.openxmlformats.org/officeDocument/2006/relationships/customXml" Target="../ink/ink1073.xml"/><Relationship Id="rId184" Type="http://schemas.openxmlformats.org/officeDocument/2006/relationships/image" Target="../media/image1074.png"/><Relationship Id="rId189" Type="http://schemas.openxmlformats.org/officeDocument/2006/relationships/customXml" Target="../ink/ink1086.xml"/><Relationship Id="rId3" Type="http://schemas.openxmlformats.org/officeDocument/2006/relationships/image" Target="../media/image985.png"/><Relationship Id="rId25" Type="http://schemas.openxmlformats.org/officeDocument/2006/relationships/image" Target="../media/image996.png"/><Relationship Id="rId46" Type="http://schemas.openxmlformats.org/officeDocument/2006/relationships/customXml" Target="../ink/ink1014.xml"/><Relationship Id="rId67" Type="http://schemas.openxmlformats.org/officeDocument/2006/relationships/image" Target="../media/image1016.png"/><Relationship Id="rId116" Type="http://schemas.openxmlformats.org/officeDocument/2006/relationships/image" Target="../media/image1040.png"/><Relationship Id="rId137" Type="http://schemas.openxmlformats.org/officeDocument/2006/relationships/customXml" Target="../ink/ink1060.xml"/><Relationship Id="rId158" Type="http://schemas.openxmlformats.org/officeDocument/2006/relationships/image" Target="../media/image1061.png"/><Relationship Id="rId20" Type="http://schemas.openxmlformats.org/officeDocument/2006/relationships/customXml" Target="../ink/ink1001.xml"/><Relationship Id="rId41" Type="http://schemas.openxmlformats.org/officeDocument/2006/relationships/image" Target="../media/image1004.png"/><Relationship Id="rId62" Type="http://schemas.openxmlformats.org/officeDocument/2006/relationships/customXml" Target="../ink/ink1022.xml"/><Relationship Id="rId83" Type="http://schemas.openxmlformats.org/officeDocument/2006/relationships/customXml" Target="../ink/ink1033.xml"/><Relationship Id="rId88" Type="http://schemas.openxmlformats.org/officeDocument/2006/relationships/image" Target="../media/image1026.png"/><Relationship Id="rId111" Type="http://schemas.openxmlformats.org/officeDocument/2006/relationships/customXml" Target="../ink/ink1047.xml"/><Relationship Id="rId132" Type="http://schemas.openxmlformats.org/officeDocument/2006/relationships/image" Target="../media/image1048.png"/><Relationship Id="rId153" Type="http://schemas.openxmlformats.org/officeDocument/2006/relationships/customXml" Target="../ink/ink1068.xml"/><Relationship Id="rId174" Type="http://schemas.openxmlformats.org/officeDocument/2006/relationships/image" Target="../media/image1069.png"/><Relationship Id="rId179" Type="http://schemas.openxmlformats.org/officeDocument/2006/relationships/customXml" Target="../ink/ink1081.xml"/><Relationship Id="rId190" Type="http://schemas.openxmlformats.org/officeDocument/2006/relationships/image" Target="../media/image1077.png"/><Relationship Id="rId15" Type="http://schemas.openxmlformats.org/officeDocument/2006/relationships/image" Target="../media/image991.png"/><Relationship Id="rId36" Type="http://schemas.openxmlformats.org/officeDocument/2006/relationships/customXml" Target="../ink/ink1009.xml"/><Relationship Id="rId57" Type="http://schemas.openxmlformats.org/officeDocument/2006/relationships/image" Target="../media/image1011.png"/><Relationship Id="rId106" Type="http://schemas.openxmlformats.org/officeDocument/2006/relationships/image" Target="../media/image1035.png"/><Relationship Id="rId127" Type="http://schemas.openxmlformats.org/officeDocument/2006/relationships/customXml" Target="../ink/ink1055.xml"/><Relationship Id="rId10" Type="http://schemas.openxmlformats.org/officeDocument/2006/relationships/customXml" Target="../ink/ink996.xml"/><Relationship Id="rId31" Type="http://schemas.openxmlformats.org/officeDocument/2006/relationships/image" Target="../media/image999.png"/><Relationship Id="rId52" Type="http://schemas.openxmlformats.org/officeDocument/2006/relationships/customXml" Target="../ink/ink1017.xml"/><Relationship Id="rId73" Type="http://schemas.openxmlformats.org/officeDocument/2006/relationships/customXml" Target="../ink/ink1028.xml"/><Relationship Id="rId78" Type="http://schemas.openxmlformats.org/officeDocument/2006/relationships/image" Target="../media/image1021.png"/><Relationship Id="rId94" Type="http://schemas.openxmlformats.org/officeDocument/2006/relationships/image" Target="../media/image1029.png"/><Relationship Id="rId99" Type="http://schemas.openxmlformats.org/officeDocument/2006/relationships/customXml" Target="../ink/ink1041.xml"/><Relationship Id="rId101" Type="http://schemas.openxmlformats.org/officeDocument/2006/relationships/customXml" Target="../ink/ink1042.xml"/><Relationship Id="rId122" Type="http://schemas.openxmlformats.org/officeDocument/2006/relationships/image" Target="../media/image1043.png"/><Relationship Id="rId143" Type="http://schemas.openxmlformats.org/officeDocument/2006/relationships/customXml" Target="../ink/ink1063.xml"/><Relationship Id="rId148" Type="http://schemas.openxmlformats.org/officeDocument/2006/relationships/image" Target="../media/image1056.png"/><Relationship Id="rId164" Type="http://schemas.openxmlformats.org/officeDocument/2006/relationships/image" Target="../media/image1064.png"/><Relationship Id="rId169" Type="http://schemas.openxmlformats.org/officeDocument/2006/relationships/customXml" Target="../ink/ink1076.xml"/><Relationship Id="rId185" Type="http://schemas.openxmlformats.org/officeDocument/2006/relationships/customXml" Target="../ink/ink1084.xml"/><Relationship Id="rId4" Type="http://schemas.openxmlformats.org/officeDocument/2006/relationships/customXml" Target="../ink/ink993.xml"/><Relationship Id="rId9" Type="http://schemas.openxmlformats.org/officeDocument/2006/relationships/image" Target="../media/image988.png"/><Relationship Id="rId180" Type="http://schemas.openxmlformats.org/officeDocument/2006/relationships/image" Target="../media/image1072.png"/><Relationship Id="rId26" Type="http://schemas.openxmlformats.org/officeDocument/2006/relationships/customXml" Target="../ink/ink1004.xml"/><Relationship Id="rId47" Type="http://schemas.openxmlformats.org/officeDocument/2006/relationships/image" Target="../media/image1007.png"/><Relationship Id="rId68" Type="http://schemas.openxmlformats.org/officeDocument/2006/relationships/customXml" Target="../ink/ink1025.xml"/><Relationship Id="rId89" Type="http://schemas.openxmlformats.org/officeDocument/2006/relationships/customXml" Target="../ink/ink1036.xml"/><Relationship Id="rId112" Type="http://schemas.openxmlformats.org/officeDocument/2006/relationships/image" Target="../media/image1038.png"/><Relationship Id="rId133" Type="http://schemas.openxmlformats.org/officeDocument/2006/relationships/customXml" Target="../ink/ink1058.xml"/><Relationship Id="rId154" Type="http://schemas.openxmlformats.org/officeDocument/2006/relationships/image" Target="../media/image1059.png"/><Relationship Id="rId175" Type="http://schemas.openxmlformats.org/officeDocument/2006/relationships/customXml" Target="../ink/ink1079.xml"/><Relationship Id="rId16" Type="http://schemas.openxmlformats.org/officeDocument/2006/relationships/customXml" Target="../ink/ink999.xml"/><Relationship Id="rId37" Type="http://schemas.openxmlformats.org/officeDocument/2006/relationships/image" Target="../media/image1002.png"/><Relationship Id="rId58" Type="http://schemas.openxmlformats.org/officeDocument/2006/relationships/customXml" Target="../ink/ink1020.xml"/><Relationship Id="rId79" Type="http://schemas.openxmlformats.org/officeDocument/2006/relationships/customXml" Target="../ink/ink1031.xml"/><Relationship Id="rId102" Type="http://schemas.openxmlformats.org/officeDocument/2006/relationships/image" Target="../media/image1033.png"/><Relationship Id="rId123" Type="http://schemas.openxmlformats.org/officeDocument/2006/relationships/customXml" Target="../ink/ink1053.xml"/><Relationship Id="rId144" Type="http://schemas.openxmlformats.org/officeDocument/2006/relationships/image" Target="../media/image1054.png"/><Relationship Id="rId90" Type="http://schemas.openxmlformats.org/officeDocument/2006/relationships/image" Target="../media/image1027.png"/><Relationship Id="rId165" Type="http://schemas.openxmlformats.org/officeDocument/2006/relationships/customXml" Target="../ink/ink1074.xml"/><Relationship Id="rId186" Type="http://schemas.openxmlformats.org/officeDocument/2006/relationships/image" Target="../media/image1075.png"/><Relationship Id="rId27" Type="http://schemas.openxmlformats.org/officeDocument/2006/relationships/image" Target="../media/image997.png"/><Relationship Id="rId48" Type="http://schemas.openxmlformats.org/officeDocument/2006/relationships/customXml" Target="../ink/ink1015.xml"/><Relationship Id="rId69" Type="http://schemas.openxmlformats.org/officeDocument/2006/relationships/image" Target="../media/image1017.png"/><Relationship Id="rId113" Type="http://schemas.openxmlformats.org/officeDocument/2006/relationships/customXml" Target="../ink/ink1048.xml"/><Relationship Id="rId134" Type="http://schemas.openxmlformats.org/officeDocument/2006/relationships/image" Target="../media/image1049.png"/><Relationship Id="rId80" Type="http://schemas.openxmlformats.org/officeDocument/2006/relationships/image" Target="../media/image1022.png"/><Relationship Id="rId155" Type="http://schemas.openxmlformats.org/officeDocument/2006/relationships/customXml" Target="../ink/ink1069.xml"/><Relationship Id="rId176" Type="http://schemas.openxmlformats.org/officeDocument/2006/relationships/image" Target="../media/image1070.png"/><Relationship Id="rId17" Type="http://schemas.openxmlformats.org/officeDocument/2006/relationships/image" Target="../media/image992.png"/><Relationship Id="rId38" Type="http://schemas.openxmlformats.org/officeDocument/2006/relationships/customXml" Target="../ink/ink1010.xml"/><Relationship Id="rId59" Type="http://schemas.openxmlformats.org/officeDocument/2006/relationships/image" Target="../media/image1012.png"/><Relationship Id="rId103" Type="http://schemas.openxmlformats.org/officeDocument/2006/relationships/customXml" Target="../ink/ink1043.xml"/><Relationship Id="rId124" Type="http://schemas.openxmlformats.org/officeDocument/2006/relationships/image" Target="../media/image1044.png"/><Relationship Id="rId70" Type="http://schemas.openxmlformats.org/officeDocument/2006/relationships/customXml" Target="../ink/ink1026.xml"/><Relationship Id="rId91" Type="http://schemas.openxmlformats.org/officeDocument/2006/relationships/customXml" Target="../ink/ink1037.xml"/><Relationship Id="rId145" Type="http://schemas.openxmlformats.org/officeDocument/2006/relationships/customXml" Target="../ink/ink1064.xml"/><Relationship Id="rId166" Type="http://schemas.openxmlformats.org/officeDocument/2006/relationships/image" Target="../media/image1065.png"/><Relationship Id="rId187" Type="http://schemas.openxmlformats.org/officeDocument/2006/relationships/customXml" Target="../ink/ink1085.xml"/><Relationship Id="rId1" Type="http://schemas.openxmlformats.org/officeDocument/2006/relationships/slideLayout" Target="../slideLayouts/slideLayout13.xml"/><Relationship Id="rId28" Type="http://schemas.openxmlformats.org/officeDocument/2006/relationships/customXml" Target="../ink/ink1005.xml"/><Relationship Id="rId49" Type="http://schemas.openxmlformats.org/officeDocument/2006/relationships/image" Target="../media/image7.png"/><Relationship Id="rId114" Type="http://schemas.openxmlformats.org/officeDocument/2006/relationships/image" Target="../media/image1039.png"/><Relationship Id="rId60" Type="http://schemas.openxmlformats.org/officeDocument/2006/relationships/customXml" Target="../ink/ink1021.xml"/><Relationship Id="rId81" Type="http://schemas.openxmlformats.org/officeDocument/2006/relationships/customXml" Target="../ink/ink1032.xml"/><Relationship Id="rId135" Type="http://schemas.openxmlformats.org/officeDocument/2006/relationships/customXml" Target="../ink/ink1059.xml"/><Relationship Id="rId156" Type="http://schemas.openxmlformats.org/officeDocument/2006/relationships/image" Target="../media/image1060.png"/><Relationship Id="rId177" Type="http://schemas.openxmlformats.org/officeDocument/2006/relationships/customXml" Target="../ink/ink1080.xml"/><Relationship Id="rId18" Type="http://schemas.openxmlformats.org/officeDocument/2006/relationships/customXml" Target="../ink/ink1000.xml"/><Relationship Id="rId39" Type="http://schemas.openxmlformats.org/officeDocument/2006/relationships/image" Target="../media/image1003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6.png"/><Relationship Id="rId21" Type="http://schemas.openxmlformats.org/officeDocument/2006/relationships/customXml" Target="../ink/ink1098.xml"/><Relationship Id="rId42" Type="http://schemas.openxmlformats.org/officeDocument/2006/relationships/image" Target="../media/image1099.png"/><Relationship Id="rId63" Type="http://schemas.openxmlformats.org/officeDocument/2006/relationships/customXml" Target="../ink/ink1119.xml"/><Relationship Id="rId84" Type="http://schemas.openxmlformats.org/officeDocument/2006/relationships/image" Target="../media/image1120.png"/><Relationship Id="rId138" Type="http://schemas.openxmlformats.org/officeDocument/2006/relationships/customXml" Target="../ink/ink1157.xml"/><Relationship Id="rId159" Type="http://schemas.openxmlformats.org/officeDocument/2006/relationships/image" Target="../media/image1157.png"/><Relationship Id="rId170" Type="http://schemas.openxmlformats.org/officeDocument/2006/relationships/customXml" Target="../ink/ink1173.xml"/><Relationship Id="rId191" Type="http://schemas.openxmlformats.org/officeDocument/2006/relationships/image" Target="../media/image1173.png"/><Relationship Id="rId205" Type="http://schemas.openxmlformats.org/officeDocument/2006/relationships/image" Target="../media/image1180.png"/><Relationship Id="rId107" Type="http://schemas.openxmlformats.org/officeDocument/2006/relationships/image" Target="../media/image1131.png"/><Relationship Id="rId11" Type="http://schemas.openxmlformats.org/officeDocument/2006/relationships/customXml" Target="../ink/ink1093.xml"/><Relationship Id="rId32" Type="http://schemas.openxmlformats.org/officeDocument/2006/relationships/image" Target="../media/image7.png"/><Relationship Id="rId53" Type="http://schemas.openxmlformats.org/officeDocument/2006/relationships/customXml" Target="../ink/ink1114.xml"/><Relationship Id="rId74" Type="http://schemas.openxmlformats.org/officeDocument/2006/relationships/image" Target="../media/image1115.png"/><Relationship Id="rId128" Type="http://schemas.openxmlformats.org/officeDocument/2006/relationships/customXml" Target="../ink/ink1152.xml"/><Relationship Id="rId149" Type="http://schemas.openxmlformats.org/officeDocument/2006/relationships/image" Target="../media/image1152.png"/><Relationship Id="rId5" Type="http://schemas.openxmlformats.org/officeDocument/2006/relationships/customXml" Target="../ink/ink1090.xml"/><Relationship Id="rId95" Type="http://schemas.openxmlformats.org/officeDocument/2006/relationships/customXml" Target="../ink/ink1135.xml"/><Relationship Id="rId160" Type="http://schemas.openxmlformats.org/officeDocument/2006/relationships/customXml" Target="../ink/ink1168.xml"/><Relationship Id="rId181" Type="http://schemas.openxmlformats.org/officeDocument/2006/relationships/image" Target="../media/image1168.png"/><Relationship Id="rId216" Type="http://schemas.openxmlformats.org/officeDocument/2006/relationships/customXml" Target="../ink/ink1196.xml"/><Relationship Id="rId22" Type="http://schemas.openxmlformats.org/officeDocument/2006/relationships/image" Target="../media/image1090.png"/><Relationship Id="rId43" Type="http://schemas.openxmlformats.org/officeDocument/2006/relationships/customXml" Target="../ink/ink1109.xml"/><Relationship Id="rId64" Type="http://schemas.openxmlformats.org/officeDocument/2006/relationships/image" Target="../media/image1110.png"/><Relationship Id="rId118" Type="http://schemas.openxmlformats.org/officeDocument/2006/relationships/customXml" Target="../ink/ink1147.xml"/><Relationship Id="rId139" Type="http://schemas.openxmlformats.org/officeDocument/2006/relationships/image" Target="../media/image1147.png"/><Relationship Id="rId85" Type="http://schemas.openxmlformats.org/officeDocument/2006/relationships/customXml" Target="../ink/ink1130.xml"/><Relationship Id="rId150" Type="http://schemas.openxmlformats.org/officeDocument/2006/relationships/customXml" Target="../ink/ink1163.xml"/><Relationship Id="rId171" Type="http://schemas.openxmlformats.org/officeDocument/2006/relationships/image" Target="../media/image1163.png"/><Relationship Id="rId192" Type="http://schemas.openxmlformats.org/officeDocument/2006/relationships/customXml" Target="../ink/ink1184.xml"/><Relationship Id="rId206" Type="http://schemas.openxmlformats.org/officeDocument/2006/relationships/customXml" Target="../ink/ink1191.xml"/><Relationship Id="rId12" Type="http://schemas.openxmlformats.org/officeDocument/2006/relationships/image" Target="../media/image1085.png"/><Relationship Id="rId33" Type="http://schemas.openxmlformats.org/officeDocument/2006/relationships/customXml" Target="../ink/ink1104.xml"/><Relationship Id="rId108" Type="http://schemas.openxmlformats.org/officeDocument/2006/relationships/customXml" Target="../ink/ink1142.xml"/><Relationship Id="rId129" Type="http://schemas.openxmlformats.org/officeDocument/2006/relationships/image" Target="../media/image1142.png"/><Relationship Id="rId54" Type="http://schemas.openxmlformats.org/officeDocument/2006/relationships/image" Target="../media/image1105.png"/><Relationship Id="rId75" Type="http://schemas.openxmlformats.org/officeDocument/2006/relationships/customXml" Target="../ink/ink1125.xml"/><Relationship Id="rId96" Type="http://schemas.openxmlformats.org/officeDocument/2006/relationships/image" Target="../media/image1126.png"/><Relationship Id="rId140" Type="http://schemas.openxmlformats.org/officeDocument/2006/relationships/customXml" Target="../ink/ink1158.xml"/><Relationship Id="rId161" Type="http://schemas.openxmlformats.org/officeDocument/2006/relationships/image" Target="../media/image1158.png"/><Relationship Id="rId182" Type="http://schemas.openxmlformats.org/officeDocument/2006/relationships/customXml" Target="../ink/ink1179.xml"/><Relationship Id="rId217" Type="http://schemas.openxmlformats.org/officeDocument/2006/relationships/image" Target="../media/image1186.png"/><Relationship Id="rId6" Type="http://schemas.openxmlformats.org/officeDocument/2006/relationships/image" Target="../media/image1082.png"/><Relationship Id="rId23" Type="http://schemas.openxmlformats.org/officeDocument/2006/relationships/customXml" Target="../ink/ink1099.xml"/><Relationship Id="rId119" Type="http://schemas.openxmlformats.org/officeDocument/2006/relationships/image" Target="../media/image1137.png"/><Relationship Id="rId44" Type="http://schemas.openxmlformats.org/officeDocument/2006/relationships/image" Target="../media/image1100.png"/><Relationship Id="rId65" Type="http://schemas.openxmlformats.org/officeDocument/2006/relationships/customXml" Target="../ink/ink1120.xml"/><Relationship Id="rId86" Type="http://schemas.openxmlformats.org/officeDocument/2006/relationships/image" Target="../media/image1121.png"/><Relationship Id="rId130" Type="http://schemas.openxmlformats.org/officeDocument/2006/relationships/customXml" Target="../ink/ink1153.xml"/><Relationship Id="rId151" Type="http://schemas.openxmlformats.org/officeDocument/2006/relationships/image" Target="../media/image1153.png"/><Relationship Id="rId172" Type="http://schemas.openxmlformats.org/officeDocument/2006/relationships/customXml" Target="../ink/ink1174.xml"/><Relationship Id="rId193" Type="http://schemas.openxmlformats.org/officeDocument/2006/relationships/image" Target="../media/image1174.png"/><Relationship Id="rId207" Type="http://schemas.openxmlformats.org/officeDocument/2006/relationships/image" Target="../media/image1181.png"/><Relationship Id="rId13" Type="http://schemas.openxmlformats.org/officeDocument/2006/relationships/customXml" Target="../ink/ink1094.xml"/><Relationship Id="rId109" Type="http://schemas.openxmlformats.org/officeDocument/2006/relationships/image" Target="../media/image1132.png"/><Relationship Id="rId34" Type="http://schemas.openxmlformats.org/officeDocument/2006/relationships/image" Target="../media/image1095.png"/><Relationship Id="rId55" Type="http://schemas.openxmlformats.org/officeDocument/2006/relationships/customXml" Target="../ink/ink1115.xml"/><Relationship Id="rId76" Type="http://schemas.openxmlformats.org/officeDocument/2006/relationships/image" Target="../media/image1116.png"/><Relationship Id="rId97" Type="http://schemas.openxmlformats.org/officeDocument/2006/relationships/customXml" Target="../ink/ink1136.xml"/><Relationship Id="rId120" Type="http://schemas.openxmlformats.org/officeDocument/2006/relationships/customXml" Target="../ink/ink1148.xml"/><Relationship Id="rId141" Type="http://schemas.openxmlformats.org/officeDocument/2006/relationships/image" Target="../media/image1148.png"/><Relationship Id="rId7" Type="http://schemas.openxmlformats.org/officeDocument/2006/relationships/customXml" Target="../ink/ink1091.xml"/><Relationship Id="rId162" Type="http://schemas.openxmlformats.org/officeDocument/2006/relationships/customXml" Target="../ink/ink1169.xml"/><Relationship Id="rId183" Type="http://schemas.openxmlformats.org/officeDocument/2006/relationships/image" Target="../media/image1169.png"/><Relationship Id="rId218" Type="http://schemas.openxmlformats.org/officeDocument/2006/relationships/customXml" Target="../ink/ink1197.xml"/><Relationship Id="rId24" Type="http://schemas.openxmlformats.org/officeDocument/2006/relationships/image" Target="../media/image1091.png"/><Relationship Id="rId45" Type="http://schemas.openxmlformats.org/officeDocument/2006/relationships/customXml" Target="../ink/ink1110.xml"/><Relationship Id="rId66" Type="http://schemas.openxmlformats.org/officeDocument/2006/relationships/image" Target="../media/image1111.png"/><Relationship Id="rId87" Type="http://schemas.openxmlformats.org/officeDocument/2006/relationships/customXml" Target="../ink/ink1131.xml"/><Relationship Id="rId110" Type="http://schemas.openxmlformats.org/officeDocument/2006/relationships/customXml" Target="../ink/ink1143.xml"/><Relationship Id="rId131" Type="http://schemas.openxmlformats.org/officeDocument/2006/relationships/image" Target="../media/image1143.png"/><Relationship Id="rId152" Type="http://schemas.openxmlformats.org/officeDocument/2006/relationships/customXml" Target="../ink/ink1164.xml"/><Relationship Id="rId173" Type="http://schemas.openxmlformats.org/officeDocument/2006/relationships/image" Target="../media/image1164.png"/><Relationship Id="rId194" Type="http://schemas.openxmlformats.org/officeDocument/2006/relationships/customXml" Target="../ink/ink1185.xml"/><Relationship Id="rId208" Type="http://schemas.openxmlformats.org/officeDocument/2006/relationships/customXml" Target="../ink/ink1192.xml"/><Relationship Id="rId14" Type="http://schemas.openxmlformats.org/officeDocument/2006/relationships/image" Target="../media/image1086.png"/><Relationship Id="rId30" Type="http://schemas.openxmlformats.org/officeDocument/2006/relationships/image" Target="../media/image1094.png"/><Relationship Id="rId35" Type="http://schemas.openxmlformats.org/officeDocument/2006/relationships/customXml" Target="../ink/ink1105.xml"/><Relationship Id="rId56" Type="http://schemas.openxmlformats.org/officeDocument/2006/relationships/image" Target="../media/image1106.png"/><Relationship Id="rId77" Type="http://schemas.openxmlformats.org/officeDocument/2006/relationships/customXml" Target="../ink/ink1126.xml"/><Relationship Id="rId100" Type="http://schemas.openxmlformats.org/officeDocument/2006/relationships/image" Target="../media/image1128.png"/><Relationship Id="rId105" Type="http://schemas.openxmlformats.org/officeDocument/2006/relationships/image" Target="../media/image1130.png"/><Relationship Id="rId126" Type="http://schemas.openxmlformats.org/officeDocument/2006/relationships/customXml" Target="../ink/ink1151.xml"/><Relationship Id="rId147" Type="http://schemas.openxmlformats.org/officeDocument/2006/relationships/image" Target="../media/image1151.png"/><Relationship Id="rId168" Type="http://schemas.openxmlformats.org/officeDocument/2006/relationships/customXml" Target="../ink/ink1172.xml"/><Relationship Id="rId8" Type="http://schemas.openxmlformats.org/officeDocument/2006/relationships/image" Target="../media/image1083.png"/><Relationship Id="rId51" Type="http://schemas.openxmlformats.org/officeDocument/2006/relationships/customXml" Target="../ink/ink1113.xml"/><Relationship Id="rId72" Type="http://schemas.openxmlformats.org/officeDocument/2006/relationships/image" Target="../media/image1114.png"/><Relationship Id="rId93" Type="http://schemas.openxmlformats.org/officeDocument/2006/relationships/customXml" Target="../ink/ink1134.xml"/><Relationship Id="rId98" Type="http://schemas.openxmlformats.org/officeDocument/2006/relationships/image" Target="../media/image1127.png"/><Relationship Id="rId121" Type="http://schemas.openxmlformats.org/officeDocument/2006/relationships/image" Target="../media/image1138.png"/><Relationship Id="rId142" Type="http://schemas.openxmlformats.org/officeDocument/2006/relationships/customXml" Target="../ink/ink1159.xml"/><Relationship Id="rId163" Type="http://schemas.openxmlformats.org/officeDocument/2006/relationships/image" Target="../media/image1159.png"/><Relationship Id="rId184" Type="http://schemas.openxmlformats.org/officeDocument/2006/relationships/customXml" Target="../ink/ink1180.xml"/><Relationship Id="rId189" Type="http://schemas.openxmlformats.org/officeDocument/2006/relationships/image" Target="../media/image1172.png"/><Relationship Id="rId219" Type="http://schemas.openxmlformats.org/officeDocument/2006/relationships/image" Target="../media/image1187.png"/><Relationship Id="rId3" Type="http://schemas.openxmlformats.org/officeDocument/2006/relationships/customXml" Target="../ink/ink1089.xml"/><Relationship Id="rId214" Type="http://schemas.openxmlformats.org/officeDocument/2006/relationships/customXml" Target="../ink/ink1195.xml"/><Relationship Id="rId25" Type="http://schemas.openxmlformats.org/officeDocument/2006/relationships/customXml" Target="../ink/ink1100.xml"/><Relationship Id="rId46" Type="http://schemas.openxmlformats.org/officeDocument/2006/relationships/image" Target="../media/image1101.png"/><Relationship Id="rId67" Type="http://schemas.openxmlformats.org/officeDocument/2006/relationships/customXml" Target="../ink/ink1121.xml"/><Relationship Id="rId116" Type="http://schemas.openxmlformats.org/officeDocument/2006/relationships/customXml" Target="../ink/ink1146.xml"/><Relationship Id="rId137" Type="http://schemas.openxmlformats.org/officeDocument/2006/relationships/image" Target="../media/image1146.png"/><Relationship Id="rId158" Type="http://schemas.openxmlformats.org/officeDocument/2006/relationships/customXml" Target="../ink/ink1167.xml"/><Relationship Id="rId20" Type="http://schemas.openxmlformats.org/officeDocument/2006/relationships/image" Target="../media/image1089.png"/><Relationship Id="rId41" Type="http://schemas.openxmlformats.org/officeDocument/2006/relationships/customXml" Target="../ink/ink1108.xml"/><Relationship Id="rId62" Type="http://schemas.openxmlformats.org/officeDocument/2006/relationships/image" Target="../media/image1109.png"/><Relationship Id="rId83" Type="http://schemas.openxmlformats.org/officeDocument/2006/relationships/customXml" Target="../ink/ink1129.xml"/><Relationship Id="rId88" Type="http://schemas.openxmlformats.org/officeDocument/2006/relationships/image" Target="../media/image1122.png"/><Relationship Id="rId111" Type="http://schemas.openxmlformats.org/officeDocument/2006/relationships/image" Target="../media/image1133.png"/><Relationship Id="rId132" Type="http://schemas.openxmlformats.org/officeDocument/2006/relationships/customXml" Target="../ink/ink1154.xml"/><Relationship Id="rId153" Type="http://schemas.openxmlformats.org/officeDocument/2006/relationships/image" Target="../media/image1154.png"/><Relationship Id="rId174" Type="http://schemas.openxmlformats.org/officeDocument/2006/relationships/customXml" Target="../ink/ink1175.xml"/><Relationship Id="rId179" Type="http://schemas.openxmlformats.org/officeDocument/2006/relationships/image" Target="../media/image1167.png"/><Relationship Id="rId195" Type="http://schemas.openxmlformats.org/officeDocument/2006/relationships/image" Target="../media/image1175.png"/><Relationship Id="rId209" Type="http://schemas.openxmlformats.org/officeDocument/2006/relationships/image" Target="../media/image1182.png"/><Relationship Id="rId190" Type="http://schemas.openxmlformats.org/officeDocument/2006/relationships/customXml" Target="../ink/ink1183.xml"/><Relationship Id="rId204" Type="http://schemas.openxmlformats.org/officeDocument/2006/relationships/customXml" Target="../ink/ink1190.xml"/><Relationship Id="rId15" Type="http://schemas.openxmlformats.org/officeDocument/2006/relationships/customXml" Target="../ink/ink1095.xml"/><Relationship Id="rId36" Type="http://schemas.openxmlformats.org/officeDocument/2006/relationships/image" Target="../media/image1096.png"/><Relationship Id="rId57" Type="http://schemas.openxmlformats.org/officeDocument/2006/relationships/customXml" Target="../ink/ink1116.xml"/><Relationship Id="rId106" Type="http://schemas.openxmlformats.org/officeDocument/2006/relationships/customXml" Target="../ink/ink1141.xml"/><Relationship Id="rId127" Type="http://schemas.openxmlformats.org/officeDocument/2006/relationships/image" Target="../media/image1141.png"/><Relationship Id="rId10" Type="http://schemas.openxmlformats.org/officeDocument/2006/relationships/image" Target="../media/image1084.png"/><Relationship Id="rId31" Type="http://schemas.openxmlformats.org/officeDocument/2006/relationships/customXml" Target="../ink/ink1103.xml"/><Relationship Id="rId52" Type="http://schemas.openxmlformats.org/officeDocument/2006/relationships/image" Target="../media/image1104.png"/><Relationship Id="rId73" Type="http://schemas.openxmlformats.org/officeDocument/2006/relationships/customXml" Target="../ink/ink1124.xml"/><Relationship Id="rId78" Type="http://schemas.openxmlformats.org/officeDocument/2006/relationships/image" Target="../media/image1117.png"/><Relationship Id="rId94" Type="http://schemas.openxmlformats.org/officeDocument/2006/relationships/image" Target="../media/image1125.png"/><Relationship Id="rId99" Type="http://schemas.openxmlformats.org/officeDocument/2006/relationships/customXml" Target="../ink/ink1137.xml"/><Relationship Id="rId101" Type="http://schemas.openxmlformats.org/officeDocument/2006/relationships/customXml" Target="../ink/ink1138.xml"/><Relationship Id="rId122" Type="http://schemas.openxmlformats.org/officeDocument/2006/relationships/customXml" Target="../ink/ink1149.xml"/><Relationship Id="rId143" Type="http://schemas.openxmlformats.org/officeDocument/2006/relationships/image" Target="../media/image1149.png"/><Relationship Id="rId148" Type="http://schemas.openxmlformats.org/officeDocument/2006/relationships/customXml" Target="../ink/ink1162.xml"/><Relationship Id="rId164" Type="http://schemas.openxmlformats.org/officeDocument/2006/relationships/customXml" Target="../ink/ink1170.xml"/><Relationship Id="rId169" Type="http://schemas.openxmlformats.org/officeDocument/2006/relationships/image" Target="../media/image1162.png"/><Relationship Id="rId185" Type="http://schemas.openxmlformats.org/officeDocument/2006/relationships/image" Target="../media/image1170.png"/><Relationship Id="rId4" Type="http://schemas.openxmlformats.org/officeDocument/2006/relationships/image" Target="../media/image1081.png"/><Relationship Id="rId9" Type="http://schemas.openxmlformats.org/officeDocument/2006/relationships/customXml" Target="../ink/ink1092.xml"/><Relationship Id="rId180" Type="http://schemas.openxmlformats.org/officeDocument/2006/relationships/customXml" Target="../ink/ink1178.xml"/><Relationship Id="rId210" Type="http://schemas.openxmlformats.org/officeDocument/2006/relationships/customXml" Target="../ink/ink1193.xml"/><Relationship Id="rId215" Type="http://schemas.openxmlformats.org/officeDocument/2006/relationships/image" Target="../media/image1185.png"/><Relationship Id="rId26" Type="http://schemas.openxmlformats.org/officeDocument/2006/relationships/image" Target="../media/image1092.png"/><Relationship Id="rId47" Type="http://schemas.openxmlformats.org/officeDocument/2006/relationships/customXml" Target="../ink/ink1111.xml"/><Relationship Id="rId68" Type="http://schemas.openxmlformats.org/officeDocument/2006/relationships/image" Target="../media/image1112.png"/><Relationship Id="rId89" Type="http://schemas.openxmlformats.org/officeDocument/2006/relationships/customXml" Target="../ink/ink1132.xml"/><Relationship Id="rId112" Type="http://schemas.openxmlformats.org/officeDocument/2006/relationships/customXml" Target="../ink/ink1144.xml"/><Relationship Id="rId133" Type="http://schemas.openxmlformats.org/officeDocument/2006/relationships/image" Target="../media/image1144.png"/><Relationship Id="rId154" Type="http://schemas.openxmlformats.org/officeDocument/2006/relationships/customXml" Target="../ink/ink1165.xml"/><Relationship Id="rId175" Type="http://schemas.openxmlformats.org/officeDocument/2006/relationships/image" Target="../media/image1165.png"/><Relationship Id="rId196" Type="http://schemas.openxmlformats.org/officeDocument/2006/relationships/customXml" Target="../ink/ink1186.xml"/><Relationship Id="rId200" Type="http://schemas.openxmlformats.org/officeDocument/2006/relationships/customXml" Target="../ink/ink1188.xml"/><Relationship Id="rId16" Type="http://schemas.openxmlformats.org/officeDocument/2006/relationships/image" Target="../media/image1087.png"/><Relationship Id="rId37" Type="http://schemas.openxmlformats.org/officeDocument/2006/relationships/customXml" Target="../ink/ink1106.xml"/><Relationship Id="rId58" Type="http://schemas.openxmlformats.org/officeDocument/2006/relationships/image" Target="../media/image1107.png"/><Relationship Id="rId79" Type="http://schemas.openxmlformats.org/officeDocument/2006/relationships/customXml" Target="../ink/ink1127.xml"/><Relationship Id="rId102" Type="http://schemas.openxmlformats.org/officeDocument/2006/relationships/customXml" Target="../ink/ink1139.xml"/><Relationship Id="rId123" Type="http://schemas.openxmlformats.org/officeDocument/2006/relationships/image" Target="../media/image1139.png"/><Relationship Id="rId144" Type="http://schemas.openxmlformats.org/officeDocument/2006/relationships/customXml" Target="../ink/ink1160.xml"/><Relationship Id="rId90" Type="http://schemas.openxmlformats.org/officeDocument/2006/relationships/image" Target="../media/image1123.png"/><Relationship Id="rId165" Type="http://schemas.openxmlformats.org/officeDocument/2006/relationships/image" Target="../media/image1160.png"/><Relationship Id="rId186" Type="http://schemas.openxmlformats.org/officeDocument/2006/relationships/customXml" Target="../ink/ink1181.xml"/><Relationship Id="rId211" Type="http://schemas.openxmlformats.org/officeDocument/2006/relationships/image" Target="../media/image1183.png"/><Relationship Id="rId27" Type="http://schemas.openxmlformats.org/officeDocument/2006/relationships/customXml" Target="../ink/ink1101.xml"/><Relationship Id="rId48" Type="http://schemas.openxmlformats.org/officeDocument/2006/relationships/image" Target="../media/image1102.png"/><Relationship Id="rId69" Type="http://schemas.openxmlformats.org/officeDocument/2006/relationships/customXml" Target="../ink/ink1122.xml"/><Relationship Id="rId113" Type="http://schemas.openxmlformats.org/officeDocument/2006/relationships/image" Target="../media/image1134.png"/><Relationship Id="rId134" Type="http://schemas.openxmlformats.org/officeDocument/2006/relationships/customXml" Target="../ink/ink1155.xml"/><Relationship Id="rId80" Type="http://schemas.openxmlformats.org/officeDocument/2006/relationships/image" Target="../media/image1118.png"/><Relationship Id="rId155" Type="http://schemas.openxmlformats.org/officeDocument/2006/relationships/image" Target="../media/image1155.png"/><Relationship Id="rId176" Type="http://schemas.openxmlformats.org/officeDocument/2006/relationships/customXml" Target="../ink/ink1176.xml"/><Relationship Id="rId197" Type="http://schemas.openxmlformats.org/officeDocument/2006/relationships/image" Target="../media/image1176.png"/><Relationship Id="rId201" Type="http://schemas.openxmlformats.org/officeDocument/2006/relationships/image" Target="../media/image1178.png"/><Relationship Id="rId17" Type="http://schemas.openxmlformats.org/officeDocument/2006/relationships/customXml" Target="../ink/ink1096.xml"/><Relationship Id="rId38" Type="http://schemas.openxmlformats.org/officeDocument/2006/relationships/image" Target="../media/image1097.png"/><Relationship Id="rId59" Type="http://schemas.openxmlformats.org/officeDocument/2006/relationships/customXml" Target="../ink/ink1117.xml"/><Relationship Id="rId103" Type="http://schemas.openxmlformats.org/officeDocument/2006/relationships/image" Target="../media/image1129.png"/><Relationship Id="rId124" Type="http://schemas.openxmlformats.org/officeDocument/2006/relationships/customXml" Target="../ink/ink1150.xml"/><Relationship Id="rId70" Type="http://schemas.openxmlformats.org/officeDocument/2006/relationships/image" Target="../media/image1113.png"/><Relationship Id="rId91" Type="http://schemas.openxmlformats.org/officeDocument/2006/relationships/customXml" Target="../ink/ink1133.xml"/><Relationship Id="rId145" Type="http://schemas.openxmlformats.org/officeDocument/2006/relationships/image" Target="../media/image1150.png"/><Relationship Id="rId166" Type="http://schemas.openxmlformats.org/officeDocument/2006/relationships/customXml" Target="../ink/ink1171.xml"/><Relationship Id="rId187" Type="http://schemas.openxmlformats.org/officeDocument/2006/relationships/image" Target="../media/image1171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194.xml"/><Relationship Id="rId28" Type="http://schemas.openxmlformats.org/officeDocument/2006/relationships/image" Target="../media/image1093.png"/><Relationship Id="rId49" Type="http://schemas.openxmlformats.org/officeDocument/2006/relationships/customXml" Target="../ink/ink1112.xml"/><Relationship Id="rId114" Type="http://schemas.openxmlformats.org/officeDocument/2006/relationships/customXml" Target="../ink/ink1145.xml"/><Relationship Id="rId60" Type="http://schemas.openxmlformats.org/officeDocument/2006/relationships/image" Target="../media/image1108.png"/><Relationship Id="rId81" Type="http://schemas.openxmlformats.org/officeDocument/2006/relationships/customXml" Target="../ink/ink1128.xml"/><Relationship Id="rId135" Type="http://schemas.openxmlformats.org/officeDocument/2006/relationships/image" Target="../media/image1145.png"/><Relationship Id="rId156" Type="http://schemas.openxmlformats.org/officeDocument/2006/relationships/customXml" Target="../ink/ink1166.xml"/><Relationship Id="rId177" Type="http://schemas.openxmlformats.org/officeDocument/2006/relationships/image" Target="../media/image1166.png"/><Relationship Id="rId198" Type="http://schemas.openxmlformats.org/officeDocument/2006/relationships/customXml" Target="../ink/ink1187.xml"/><Relationship Id="rId202" Type="http://schemas.openxmlformats.org/officeDocument/2006/relationships/customXml" Target="../ink/ink1189.xml"/><Relationship Id="rId18" Type="http://schemas.openxmlformats.org/officeDocument/2006/relationships/image" Target="../media/image1088.png"/><Relationship Id="rId39" Type="http://schemas.openxmlformats.org/officeDocument/2006/relationships/customXml" Target="../ink/ink1107.xml"/><Relationship Id="rId50" Type="http://schemas.openxmlformats.org/officeDocument/2006/relationships/image" Target="../media/image1103.png"/><Relationship Id="rId104" Type="http://schemas.openxmlformats.org/officeDocument/2006/relationships/customXml" Target="../ink/ink1140.xml"/><Relationship Id="rId125" Type="http://schemas.openxmlformats.org/officeDocument/2006/relationships/image" Target="../media/image1140.png"/><Relationship Id="rId146" Type="http://schemas.openxmlformats.org/officeDocument/2006/relationships/customXml" Target="../ink/ink1161.xml"/><Relationship Id="rId167" Type="http://schemas.openxmlformats.org/officeDocument/2006/relationships/image" Target="../media/image1161.png"/><Relationship Id="rId188" Type="http://schemas.openxmlformats.org/officeDocument/2006/relationships/customXml" Target="../ink/ink1182.xml"/><Relationship Id="rId71" Type="http://schemas.openxmlformats.org/officeDocument/2006/relationships/customXml" Target="../ink/ink1123.xml"/><Relationship Id="rId92" Type="http://schemas.openxmlformats.org/officeDocument/2006/relationships/image" Target="../media/image1124.png"/><Relationship Id="rId213" Type="http://schemas.openxmlformats.org/officeDocument/2006/relationships/image" Target="../media/image1184.png"/><Relationship Id="rId2" Type="http://schemas.openxmlformats.org/officeDocument/2006/relationships/image" Target="../media/image1080.png"/><Relationship Id="rId29" Type="http://schemas.openxmlformats.org/officeDocument/2006/relationships/customXml" Target="../ink/ink1102.xml"/><Relationship Id="rId40" Type="http://schemas.openxmlformats.org/officeDocument/2006/relationships/image" Target="../media/image1098.png"/><Relationship Id="rId115" Type="http://schemas.openxmlformats.org/officeDocument/2006/relationships/image" Target="../media/image1135.png"/><Relationship Id="rId136" Type="http://schemas.openxmlformats.org/officeDocument/2006/relationships/customXml" Target="../ink/ink1156.xml"/><Relationship Id="rId157" Type="http://schemas.openxmlformats.org/officeDocument/2006/relationships/image" Target="../media/image1156.png"/><Relationship Id="rId178" Type="http://schemas.openxmlformats.org/officeDocument/2006/relationships/customXml" Target="../ink/ink1177.xml"/><Relationship Id="rId61" Type="http://schemas.openxmlformats.org/officeDocument/2006/relationships/customXml" Target="../ink/ink1118.xml"/><Relationship Id="rId82" Type="http://schemas.openxmlformats.org/officeDocument/2006/relationships/image" Target="../media/image1119.png"/><Relationship Id="rId199" Type="http://schemas.openxmlformats.org/officeDocument/2006/relationships/image" Target="../media/image1177.png"/><Relationship Id="rId203" Type="http://schemas.openxmlformats.org/officeDocument/2006/relationships/image" Target="../media/image1179.png"/><Relationship Id="rId19" Type="http://schemas.openxmlformats.org/officeDocument/2006/relationships/customXml" Target="../ink/ink109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5.png"/><Relationship Id="rId299" Type="http://schemas.openxmlformats.org/officeDocument/2006/relationships/image" Target="../media/image1334.png"/><Relationship Id="rId21" Type="http://schemas.openxmlformats.org/officeDocument/2006/relationships/image" Target="../media/image1197.png"/><Relationship Id="rId63" Type="http://schemas.openxmlformats.org/officeDocument/2006/relationships/image" Target="../media/image1218.png"/><Relationship Id="rId159" Type="http://schemas.openxmlformats.org/officeDocument/2006/relationships/image" Target="../media/image1266.png"/><Relationship Id="rId324" Type="http://schemas.openxmlformats.org/officeDocument/2006/relationships/customXml" Target="../ink/ink1360.xml"/><Relationship Id="rId170" Type="http://schemas.openxmlformats.org/officeDocument/2006/relationships/customXml" Target="../ink/ink1282.xml"/><Relationship Id="rId226" Type="http://schemas.openxmlformats.org/officeDocument/2006/relationships/image" Target="../media/image1298.png"/><Relationship Id="rId268" Type="http://schemas.openxmlformats.org/officeDocument/2006/relationships/customXml" Target="../ink/ink1332.xml"/><Relationship Id="rId32" Type="http://schemas.openxmlformats.org/officeDocument/2006/relationships/customXml" Target="../ink/ink1213.xml"/><Relationship Id="rId74" Type="http://schemas.openxmlformats.org/officeDocument/2006/relationships/customXml" Target="../ink/ink1234.xml"/><Relationship Id="rId128" Type="http://schemas.openxmlformats.org/officeDocument/2006/relationships/customXml" Target="../ink/ink1261.xml"/><Relationship Id="rId335" Type="http://schemas.openxmlformats.org/officeDocument/2006/relationships/image" Target="../media/image1352.png"/><Relationship Id="rId5" Type="http://schemas.openxmlformats.org/officeDocument/2006/relationships/image" Target="../media/image1189.png"/><Relationship Id="rId181" Type="http://schemas.openxmlformats.org/officeDocument/2006/relationships/customXml" Target="../ink/ink1288.xml"/><Relationship Id="rId237" Type="http://schemas.openxmlformats.org/officeDocument/2006/relationships/customXml" Target="../ink/ink1316.xml"/><Relationship Id="rId279" Type="http://schemas.openxmlformats.org/officeDocument/2006/relationships/image" Target="../media/image1324.png"/><Relationship Id="rId43" Type="http://schemas.openxmlformats.org/officeDocument/2006/relationships/image" Target="../media/image1208.png"/><Relationship Id="rId139" Type="http://schemas.openxmlformats.org/officeDocument/2006/relationships/image" Target="../media/image1256.png"/><Relationship Id="rId290" Type="http://schemas.openxmlformats.org/officeDocument/2006/relationships/customXml" Target="../ink/ink1343.xml"/><Relationship Id="rId304" Type="http://schemas.openxmlformats.org/officeDocument/2006/relationships/customXml" Target="../ink/ink1350.xml"/><Relationship Id="rId346" Type="http://schemas.openxmlformats.org/officeDocument/2006/relationships/customXml" Target="../ink/ink1371.xml"/><Relationship Id="rId85" Type="http://schemas.openxmlformats.org/officeDocument/2006/relationships/image" Target="../media/image1229.png"/><Relationship Id="rId150" Type="http://schemas.openxmlformats.org/officeDocument/2006/relationships/customXml" Target="../ink/ink1272.xml"/><Relationship Id="rId192" Type="http://schemas.openxmlformats.org/officeDocument/2006/relationships/image" Target="../media/image1281.png"/><Relationship Id="rId206" Type="http://schemas.openxmlformats.org/officeDocument/2006/relationships/image" Target="../media/image1288.png"/><Relationship Id="rId248" Type="http://schemas.openxmlformats.org/officeDocument/2006/relationships/image" Target="../media/image1309.png"/><Relationship Id="rId12" Type="http://schemas.openxmlformats.org/officeDocument/2006/relationships/customXml" Target="../ink/ink1203.xml"/><Relationship Id="rId108" Type="http://schemas.openxmlformats.org/officeDocument/2006/relationships/customXml" Target="../ink/ink1251.xml"/><Relationship Id="rId315" Type="http://schemas.openxmlformats.org/officeDocument/2006/relationships/image" Target="../media/image1342.png"/><Relationship Id="rId54" Type="http://schemas.openxmlformats.org/officeDocument/2006/relationships/customXml" Target="../ink/ink1224.xml"/><Relationship Id="rId96" Type="http://schemas.openxmlformats.org/officeDocument/2006/relationships/customXml" Target="../ink/ink1245.xml"/><Relationship Id="rId161" Type="http://schemas.openxmlformats.org/officeDocument/2006/relationships/image" Target="../media/image1267.png"/><Relationship Id="rId217" Type="http://schemas.openxmlformats.org/officeDocument/2006/relationships/customXml" Target="../ink/ink1306.xml"/><Relationship Id="rId259" Type="http://schemas.openxmlformats.org/officeDocument/2006/relationships/image" Target="../media/image1314.png"/><Relationship Id="rId23" Type="http://schemas.openxmlformats.org/officeDocument/2006/relationships/image" Target="../media/image1198.png"/><Relationship Id="rId119" Type="http://schemas.openxmlformats.org/officeDocument/2006/relationships/image" Target="../media/image1246.png"/><Relationship Id="rId270" Type="http://schemas.openxmlformats.org/officeDocument/2006/relationships/customXml" Target="../ink/ink1333.xml"/><Relationship Id="rId326" Type="http://schemas.openxmlformats.org/officeDocument/2006/relationships/customXml" Target="../ink/ink1361.xml"/><Relationship Id="rId65" Type="http://schemas.openxmlformats.org/officeDocument/2006/relationships/image" Target="../media/image1219.png"/><Relationship Id="rId130" Type="http://schemas.openxmlformats.org/officeDocument/2006/relationships/customXml" Target="../ink/ink1262.xml"/><Relationship Id="rId172" Type="http://schemas.openxmlformats.org/officeDocument/2006/relationships/customXml" Target="../ink/ink1283.xml"/><Relationship Id="rId228" Type="http://schemas.openxmlformats.org/officeDocument/2006/relationships/image" Target="../media/image1299.png"/><Relationship Id="rId281" Type="http://schemas.openxmlformats.org/officeDocument/2006/relationships/image" Target="../media/image1325.png"/><Relationship Id="rId337" Type="http://schemas.openxmlformats.org/officeDocument/2006/relationships/image" Target="../media/image1353.png"/><Relationship Id="rId34" Type="http://schemas.openxmlformats.org/officeDocument/2006/relationships/customXml" Target="../ink/ink1214.xml"/><Relationship Id="rId76" Type="http://schemas.openxmlformats.org/officeDocument/2006/relationships/customXml" Target="../ink/ink1235.xml"/><Relationship Id="rId141" Type="http://schemas.openxmlformats.org/officeDocument/2006/relationships/image" Target="../media/image1257.png"/><Relationship Id="rId7" Type="http://schemas.openxmlformats.org/officeDocument/2006/relationships/image" Target="../media/image1190.png"/><Relationship Id="rId183" Type="http://schemas.openxmlformats.org/officeDocument/2006/relationships/customXml" Target="../ink/ink1289.xml"/><Relationship Id="rId239" Type="http://schemas.openxmlformats.org/officeDocument/2006/relationships/customXml" Target="../ink/ink1317.xml"/><Relationship Id="rId250" Type="http://schemas.openxmlformats.org/officeDocument/2006/relationships/image" Target="../media/image1310.png"/><Relationship Id="rId292" Type="http://schemas.openxmlformats.org/officeDocument/2006/relationships/customXml" Target="../ink/ink1344.xml"/><Relationship Id="rId306" Type="http://schemas.openxmlformats.org/officeDocument/2006/relationships/customXml" Target="../ink/ink1351.xml"/><Relationship Id="rId45" Type="http://schemas.openxmlformats.org/officeDocument/2006/relationships/image" Target="../media/image1209.png"/><Relationship Id="rId87" Type="http://schemas.openxmlformats.org/officeDocument/2006/relationships/image" Target="../media/image1230.png"/><Relationship Id="rId110" Type="http://schemas.openxmlformats.org/officeDocument/2006/relationships/customXml" Target="../ink/ink1252.xml"/><Relationship Id="rId348" Type="http://schemas.openxmlformats.org/officeDocument/2006/relationships/customXml" Target="../ink/ink1372.xml"/><Relationship Id="rId152" Type="http://schemas.openxmlformats.org/officeDocument/2006/relationships/customXml" Target="../ink/ink1273.xml"/><Relationship Id="rId194" Type="http://schemas.openxmlformats.org/officeDocument/2006/relationships/image" Target="../media/image1282.png"/><Relationship Id="rId208" Type="http://schemas.openxmlformats.org/officeDocument/2006/relationships/image" Target="../media/image1289.png"/><Relationship Id="rId261" Type="http://schemas.openxmlformats.org/officeDocument/2006/relationships/image" Target="../media/image1315.png"/><Relationship Id="rId14" Type="http://schemas.openxmlformats.org/officeDocument/2006/relationships/customXml" Target="../ink/ink1204.xml"/><Relationship Id="rId56" Type="http://schemas.openxmlformats.org/officeDocument/2006/relationships/customXml" Target="../ink/ink1225.xml"/><Relationship Id="rId317" Type="http://schemas.openxmlformats.org/officeDocument/2006/relationships/image" Target="../media/image1343.png"/><Relationship Id="rId98" Type="http://schemas.openxmlformats.org/officeDocument/2006/relationships/customXml" Target="../ink/ink1246.xml"/><Relationship Id="rId121" Type="http://schemas.openxmlformats.org/officeDocument/2006/relationships/image" Target="../media/image1247.png"/><Relationship Id="rId163" Type="http://schemas.openxmlformats.org/officeDocument/2006/relationships/image" Target="../media/image1268.png"/><Relationship Id="rId219" Type="http://schemas.openxmlformats.org/officeDocument/2006/relationships/customXml" Target="../ink/ink1307.xml"/><Relationship Id="rId230" Type="http://schemas.openxmlformats.org/officeDocument/2006/relationships/image" Target="../media/image1300.png"/><Relationship Id="rId251" Type="http://schemas.openxmlformats.org/officeDocument/2006/relationships/customXml" Target="../ink/ink1323.xml"/><Relationship Id="rId25" Type="http://schemas.openxmlformats.org/officeDocument/2006/relationships/image" Target="../media/image1199.png"/><Relationship Id="rId46" Type="http://schemas.openxmlformats.org/officeDocument/2006/relationships/customXml" Target="../ink/ink1220.xml"/><Relationship Id="rId67" Type="http://schemas.openxmlformats.org/officeDocument/2006/relationships/image" Target="../media/image1220.png"/><Relationship Id="rId272" Type="http://schemas.openxmlformats.org/officeDocument/2006/relationships/customXml" Target="../ink/ink1334.xml"/><Relationship Id="rId293" Type="http://schemas.openxmlformats.org/officeDocument/2006/relationships/image" Target="../media/image1331.png"/><Relationship Id="rId307" Type="http://schemas.openxmlformats.org/officeDocument/2006/relationships/image" Target="../media/image1338.png"/><Relationship Id="rId328" Type="http://schemas.openxmlformats.org/officeDocument/2006/relationships/customXml" Target="../ink/ink1362.xml"/><Relationship Id="rId349" Type="http://schemas.openxmlformats.org/officeDocument/2006/relationships/image" Target="../media/image1359.png"/><Relationship Id="rId88" Type="http://schemas.openxmlformats.org/officeDocument/2006/relationships/customXml" Target="../ink/ink1241.xml"/><Relationship Id="rId111" Type="http://schemas.openxmlformats.org/officeDocument/2006/relationships/image" Target="../media/image1242.png"/><Relationship Id="rId132" Type="http://schemas.openxmlformats.org/officeDocument/2006/relationships/customXml" Target="../ink/ink1263.xml"/><Relationship Id="rId153" Type="http://schemas.openxmlformats.org/officeDocument/2006/relationships/image" Target="../media/image1263.png"/><Relationship Id="rId174" Type="http://schemas.openxmlformats.org/officeDocument/2006/relationships/image" Target="../media/image1272.png"/><Relationship Id="rId195" Type="http://schemas.openxmlformats.org/officeDocument/2006/relationships/customXml" Target="../ink/ink1295.xml"/><Relationship Id="rId209" Type="http://schemas.openxmlformats.org/officeDocument/2006/relationships/customXml" Target="../ink/ink1302.xml"/><Relationship Id="rId220" Type="http://schemas.openxmlformats.org/officeDocument/2006/relationships/image" Target="../media/image1295.png"/><Relationship Id="rId241" Type="http://schemas.openxmlformats.org/officeDocument/2006/relationships/customXml" Target="../ink/ink1318.xml"/><Relationship Id="rId15" Type="http://schemas.openxmlformats.org/officeDocument/2006/relationships/image" Target="../media/image1194.png"/><Relationship Id="rId36" Type="http://schemas.openxmlformats.org/officeDocument/2006/relationships/customXml" Target="../ink/ink1215.xml"/><Relationship Id="rId57" Type="http://schemas.openxmlformats.org/officeDocument/2006/relationships/image" Target="../media/image1215.png"/><Relationship Id="rId262" Type="http://schemas.openxmlformats.org/officeDocument/2006/relationships/customXml" Target="../ink/ink1329.xml"/><Relationship Id="rId283" Type="http://schemas.openxmlformats.org/officeDocument/2006/relationships/image" Target="../media/image1326.png"/><Relationship Id="rId318" Type="http://schemas.openxmlformats.org/officeDocument/2006/relationships/customXml" Target="../ink/ink1357.xml"/><Relationship Id="rId339" Type="http://schemas.openxmlformats.org/officeDocument/2006/relationships/image" Target="../media/image1354.png"/><Relationship Id="rId78" Type="http://schemas.openxmlformats.org/officeDocument/2006/relationships/customXml" Target="../ink/ink1236.xml"/><Relationship Id="rId99" Type="http://schemas.openxmlformats.org/officeDocument/2006/relationships/image" Target="../media/image1236.png"/><Relationship Id="rId101" Type="http://schemas.openxmlformats.org/officeDocument/2006/relationships/image" Target="../media/image1237.png"/><Relationship Id="rId122" Type="http://schemas.openxmlformats.org/officeDocument/2006/relationships/customXml" Target="../ink/ink1258.xml"/><Relationship Id="rId143" Type="http://schemas.openxmlformats.org/officeDocument/2006/relationships/image" Target="../media/image1258.png"/><Relationship Id="rId164" Type="http://schemas.openxmlformats.org/officeDocument/2006/relationships/customXml" Target="../ink/ink1279.xml"/><Relationship Id="rId185" Type="http://schemas.openxmlformats.org/officeDocument/2006/relationships/customXml" Target="../ink/ink1290.xml"/><Relationship Id="rId350" Type="http://schemas.openxmlformats.org/officeDocument/2006/relationships/customXml" Target="../ink/ink1373.xml"/><Relationship Id="rId9" Type="http://schemas.openxmlformats.org/officeDocument/2006/relationships/image" Target="../media/image1191.png"/><Relationship Id="rId210" Type="http://schemas.openxmlformats.org/officeDocument/2006/relationships/image" Target="../media/image1290.png"/><Relationship Id="rId26" Type="http://schemas.openxmlformats.org/officeDocument/2006/relationships/customXml" Target="../ink/ink1210.xml"/><Relationship Id="rId231" Type="http://schemas.openxmlformats.org/officeDocument/2006/relationships/customXml" Target="../ink/ink1313.xml"/><Relationship Id="rId252" Type="http://schemas.openxmlformats.org/officeDocument/2006/relationships/image" Target="../media/image1311.png"/><Relationship Id="rId273" Type="http://schemas.openxmlformats.org/officeDocument/2006/relationships/image" Target="../media/image1321.png"/><Relationship Id="rId294" Type="http://schemas.openxmlformats.org/officeDocument/2006/relationships/customXml" Target="../ink/ink1345.xml"/><Relationship Id="rId308" Type="http://schemas.openxmlformats.org/officeDocument/2006/relationships/customXml" Target="../ink/ink1352.xml"/><Relationship Id="rId329" Type="http://schemas.openxmlformats.org/officeDocument/2006/relationships/image" Target="../media/image1349.png"/><Relationship Id="rId47" Type="http://schemas.openxmlformats.org/officeDocument/2006/relationships/image" Target="../media/image1210.png"/><Relationship Id="rId68" Type="http://schemas.openxmlformats.org/officeDocument/2006/relationships/customXml" Target="../ink/ink1231.xml"/><Relationship Id="rId89" Type="http://schemas.openxmlformats.org/officeDocument/2006/relationships/image" Target="../media/image1231.png"/><Relationship Id="rId112" Type="http://schemas.openxmlformats.org/officeDocument/2006/relationships/customXml" Target="../ink/ink1253.xml"/><Relationship Id="rId133" Type="http://schemas.openxmlformats.org/officeDocument/2006/relationships/image" Target="../media/image1253.png"/><Relationship Id="rId154" Type="http://schemas.openxmlformats.org/officeDocument/2006/relationships/customXml" Target="../ink/ink1274.xml"/><Relationship Id="rId175" Type="http://schemas.openxmlformats.org/officeDocument/2006/relationships/customXml" Target="../ink/ink1285.xml"/><Relationship Id="rId340" Type="http://schemas.openxmlformats.org/officeDocument/2006/relationships/customXml" Target="../ink/ink1368.xml"/><Relationship Id="rId196" Type="http://schemas.openxmlformats.org/officeDocument/2006/relationships/image" Target="../media/image1283.png"/><Relationship Id="rId200" Type="http://schemas.openxmlformats.org/officeDocument/2006/relationships/image" Target="../media/image1285.png"/><Relationship Id="rId16" Type="http://schemas.openxmlformats.org/officeDocument/2006/relationships/customXml" Target="../ink/ink1205.xml"/><Relationship Id="rId221" Type="http://schemas.openxmlformats.org/officeDocument/2006/relationships/customXml" Target="../ink/ink1308.xml"/><Relationship Id="rId242" Type="http://schemas.openxmlformats.org/officeDocument/2006/relationships/image" Target="../media/image1306.png"/><Relationship Id="rId263" Type="http://schemas.openxmlformats.org/officeDocument/2006/relationships/image" Target="../media/image1316.png"/><Relationship Id="rId284" Type="http://schemas.openxmlformats.org/officeDocument/2006/relationships/customXml" Target="../ink/ink1340.xml"/><Relationship Id="rId319" Type="http://schemas.openxmlformats.org/officeDocument/2006/relationships/image" Target="../media/image1344.png"/><Relationship Id="rId37" Type="http://schemas.openxmlformats.org/officeDocument/2006/relationships/image" Target="../media/image1205.png"/><Relationship Id="rId58" Type="http://schemas.openxmlformats.org/officeDocument/2006/relationships/customXml" Target="../ink/ink1226.xml"/><Relationship Id="rId79" Type="http://schemas.openxmlformats.org/officeDocument/2006/relationships/image" Target="../media/image1226.png"/><Relationship Id="rId102" Type="http://schemas.openxmlformats.org/officeDocument/2006/relationships/customXml" Target="../ink/ink1248.xml"/><Relationship Id="rId123" Type="http://schemas.openxmlformats.org/officeDocument/2006/relationships/image" Target="../media/image1248.png"/><Relationship Id="rId144" Type="http://schemas.openxmlformats.org/officeDocument/2006/relationships/customXml" Target="../ink/ink1269.xml"/><Relationship Id="rId330" Type="http://schemas.openxmlformats.org/officeDocument/2006/relationships/customXml" Target="../ink/ink1363.xml"/><Relationship Id="rId90" Type="http://schemas.openxmlformats.org/officeDocument/2006/relationships/customXml" Target="../ink/ink1242.xml"/><Relationship Id="rId165" Type="http://schemas.openxmlformats.org/officeDocument/2006/relationships/image" Target="../media/image7.png"/><Relationship Id="rId186" Type="http://schemas.openxmlformats.org/officeDocument/2006/relationships/image" Target="../media/image1278.png"/><Relationship Id="rId351" Type="http://schemas.openxmlformats.org/officeDocument/2006/relationships/image" Target="../media/image1360.png"/><Relationship Id="rId211" Type="http://schemas.openxmlformats.org/officeDocument/2006/relationships/customXml" Target="../ink/ink1303.xml"/><Relationship Id="rId232" Type="http://schemas.openxmlformats.org/officeDocument/2006/relationships/image" Target="../media/image1301.png"/><Relationship Id="rId253" Type="http://schemas.openxmlformats.org/officeDocument/2006/relationships/customXml" Target="../ink/ink1324.xml"/><Relationship Id="rId274" Type="http://schemas.openxmlformats.org/officeDocument/2006/relationships/customXml" Target="../ink/ink1335.xml"/><Relationship Id="rId295" Type="http://schemas.openxmlformats.org/officeDocument/2006/relationships/image" Target="../media/image1332.png"/><Relationship Id="rId309" Type="http://schemas.openxmlformats.org/officeDocument/2006/relationships/image" Target="../media/image1339.png"/><Relationship Id="rId27" Type="http://schemas.openxmlformats.org/officeDocument/2006/relationships/image" Target="../media/image1200.png"/><Relationship Id="rId48" Type="http://schemas.openxmlformats.org/officeDocument/2006/relationships/customXml" Target="../ink/ink1221.xml"/><Relationship Id="rId69" Type="http://schemas.openxmlformats.org/officeDocument/2006/relationships/image" Target="../media/image1221.png"/><Relationship Id="rId113" Type="http://schemas.openxmlformats.org/officeDocument/2006/relationships/image" Target="../media/image1243.png"/><Relationship Id="rId134" Type="http://schemas.openxmlformats.org/officeDocument/2006/relationships/customXml" Target="../ink/ink1264.xml"/><Relationship Id="rId320" Type="http://schemas.openxmlformats.org/officeDocument/2006/relationships/customXml" Target="../ink/ink1358.xml"/><Relationship Id="rId80" Type="http://schemas.openxmlformats.org/officeDocument/2006/relationships/customXml" Target="../ink/ink1237.xml"/><Relationship Id="rId155" Type="http://schemas.openxmlformats.org/officeDocument/2006/relationships/image" Target="../media/image1264.png"/><Relationship Id="rId176" Type="http://schemas.openxmlformats.org/officeDocument/2006/relationships/image" Target="../media/image1273.png"/><Relationship Id="rId197" Type="http://schemas.openxmlformats.org/officeDocument/2006/relationships/customXml" Target="../ink/ink1296.xml"/><Relationship Id="rId341" Type="http://schemas.openxmlformats.org/officeDocument/2006/relationships/image" Target="../media/image1355.png"/><Relationship Id="rId201" Type="http://schemas.openxmlformats.org/officeDocument/2006/relationships/customXml" Target="../ink/ink1298.xml"/><Relationship Id="rId222" Type="http://schemas.openxmlformats.org/officeDocument/2006/relationships/image" Target="../media/image1296.png"/><Relationship Id="rId243" Type="http://schemas.openxmlformats.org/officeDocument/2006/relationships/customXml" Target="../ink/ink1319.xml"/><Relationship Id="rId264" Type="http://schemas.openxmlformats.org/officeDocument/2006/relationships/customXml" Target="../ink/ink1330.xml"/><Relationship Id="rId285" Type="http://schemas.openxmlformats.org/officeDocument/2006/relationships/image" Target="../media/image1327.png"/><Relationship Id="rId17" Type="http://schemas.openxmlformats.org/officeDocument/2006/relationships/image" Target="../media/image1195.png"/><Relationship Id="rId38" Type="http://schemas.openxmlformats.org/officeDocument/2006/relationships/customXml" Target="../ink/ink1216.xml"/><Relationship Id="rId59" Type="http://schemas.openxmlformats.org/officeDocument/2006/relationships/image" Target="../media/image1216.png"/><Relationship Id="rId103" Type="http://schemas.openxmlformats.org/officeDocument/2006/relationships/image" Target="../media/image1238.png"/><Relationship Id="rId124" Type="http://schemas.openxmlformats.org/officeDocument/2006/relationships/customXml" Target="../ink/ink1259.xml"/><Relationship Id="rId310" Type="http://schemas.openxmlformats.org/officeDocument/2006/relationships/customXml" Target="../ink/ink1353.xml"/><Relationship Id="rId70" Type="http://schemas.openxmlformats.org/officeDocument/2006/relationships/customXml" Target="../ink/ink1232.xml"/><Relationship Id="rId91" Type="http://schemas.openxmlformats.org/officeDocument/2006/relationships/image" Target="../media/image1232.png"/><Relationship Id="rId145" Type="http://schemas.openxmlformats.org/officeDocument/2006/relationships/image" Target="../media/image1259.png"/><Relationship Id="rId166" Type="http://schemas.openxmlformats.org/officeDocument/2006/relationships/customXml" Target="../ink/ink1280.xml"/><Relationship Id="rId187" Type="http://schemas.openxmlformats.org/officeDocument/2006/relationships/customXml" Target="../ink/ink1291.xml"/><Relationship Id="rId331" Type="http://schemas.openxmlformats.org/officeDocument/2006/relationships/image" Target="../media/image1350.png"/><Relationship Id="rId352" Type="http://schemas.openxmlformats.org/officeDocument/2006/relationships/customXml" Target="../ink/ink137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1291.png"/><Relationship Id="rId233" Type="http://schemas.openxmlformats.org/officeDocument/2006/relationships/customXml" Target="../ink/ink1314.xml"/><Relationship Id="rId254" Type="http://schemas.openxmlformats.org/officeDocument/2006/relationships/customXml" Target="../ink/ink1325.xml"/><Relationship Id="rId28" Type="http://schemas.openxmlformats.org/officeDocument/2006/relationships/customXml" Target="../ink/ink1211.xml"/><Relationship Id="rId49" Type="http://schemas.openxmlformats.org/officeDocument/2006/relationships/image" Target="../media/image1211.png"/><Relationship Id="rId114" Type="http://schemas.openxmlformats.org/officeDocument/2006/relationships/customXml" Target="../ink/ink1254.xml"/><Relationship Id="rId275" Type="http://schemas.openxmlformats.org/officeDocument/2006/relationships/image" Target="../media/image1322.png"/><Relationship Id="rId296" Type="http://schemas.openxmlformats.org/officeDocument/2006/relationships/customXml" Target="../ink/ink1346.xml"/><Relationship Id="rId300" Type="http://schemas.openxmlformats.org/officeDocument/2006/relationships/customXml" Target="../ink/ink1348.xml"/><Relationship Id="rId60" Type="http://schemas.openxmlformats.org/officeDocument/2006/relationships/customXml" Target="../ink/ink1227.xml"/><Relationship Id="rId81" Type="http://schemas.openxmlformats.org/officeDocument/2006/relationships/image" Target="../media/image1227.png"/><Relationship Id="rId135" Type="http://schemas.openxmlformats.org/officeDocument/2006/relationships/image" Target="../media/image1254.png"/><Relationship Id="rId156" Type="http://schemas.openxmlformats.org/officeDocument/2006/relationships/customXml" Target="../ink/ink1275.xml"/><Relationship Id="rId177" Type="http://schemas.openxmlformats.org/officeDocument/2006/relationships/customXml" Target="../ink/ink1286.xml"/><Relationship Id="rId198" Type="http://schemas.openxmlformats.org/officeDocument/2006/relationships/image" Target="../media/image1284.png"/><Relationship Id="rId321" Type="http://schemas.openxmlformats.org/officeDocument/2006/relationships/image" Target="../media/image1345.png"/><Relationship Id="rId342" Type="http://schemas.openxmlformats.org/officeDocument/2006/relationships/customXml" Target="../ink/ink1369.xml"/><Relationship Id="rId202" Type="http://schemas.openxmlformats.org/officeDocument/2006/relationships/image" Target="../media/image1286.png"/><Relationship Id="rId223" Type="http://schemas.openxmlformats.org/officeDocument/2006/relationships/customXml" Target="../ink/ink1309.xml"/><Relationship Id="rId244" Type="http://schemas.openxmlformats.org/officeDocument/2006/relationships/image" Target="../media/image1307.png"/><Relationship Id="rId18" Type="http://schemas.openxmlformats.org/officeDocument/2006/relationships/customXml" Target="../ink/ink1206.xml"/><Relationship Id="rId39" Type="http://schemas.openxmlformats.org/officeDocument/2006/relationships/image" Target="../media/image1206.png"/><Relationship Id="rId265" Type="http://schemas.openxmlformats.org/officeDocument/2006/relationships/image" Target="../media/image1317.png"/><Relationship Id="rId286" Type="http://schemas.openxmlformats.org/officeDocument/2006/relationships/customXml" Target="../ink/ink1341.xml"/><Relationship Id="rId50" Type="http://schemas.openxmlformats.org/officeDocument/2006/relationships/customXml" Target="../ink/ink1222.xml"/><Relationship Id="rId104" Type="http://schemas.openxmlformats.org/officeDocument/2006/relationships/customXml" Target="../ink/ink1249.xml"/><Relationship Id="rId125" Type="http://schemas.openxmlformats.org/officeDocument/2006/relationships/image" Target="../media/image1249.png"/><Relationship Id="rId146" Type="http://schemas.openxmlformats.org/officeDocument/2006/relationships/customXml" Target="../ink/ink1270.xml"/><Relationship Id="rId167" Type="http://schemas.openxmlformats.org/officeDocument/2006/relationships/image" Target="../media/image1269.png"/><Relationship Id="rId188" Type="http://schemas.openxmlformats.org/officeDocument/2006/relationships/image" Target="../media/image1279.png"/><Relationship Id="rId311" Type="http://schemas.openxmlformats.org/officeDocument/2006/relationships/image" Target="../media/image1340.png"/><Relationship Id="rId332" Type="http://schemas.openxmlformats.org/officeDocument/2006/relationships/customXml" Target="../ink/ink1364.xml"/><Relationship Id="rId353" Type="http://schemas.openxmlformats.org/officeDocument/2006/relationships/image" Target="../media/image1361.png"/><Relationship Id="rId71" Type="http://schemas.openxmlformats.org/officeDocument/2006/relationships/image" Target="../media/image1222.png"/><Relationship Id="rId92" Type="http://schemas.openxmlformats.org/officeDocument/2006/relationships/customXml" Target="../ink/ink1243.xml"/><Relationship Id="rId213" Type="http://schemas.openxmlformats.org/officeDocument/2006/relationships/customXml" Target="../ink/ink1304.xml"/><Relationship Id="rId234" Type="http://schemas.openxmlformats.org/officeDocument/2006/relationships/image" Target="../media/image1302.png"/><Relationship Id="rId2" Type="http://schemas.openxmlformats.org/officeDocument/2006/relationships/customXml" Target="../ink/ink1198.xml"/><Relationship Id="rId29" Type="http://schemas.openxmlformats.org/officeDocument/2006/relationships/image" Target="../media/image1201.png"/><Relationship Id="rId255" Type="http://schemas.openxmlformats.org/officeDocument/2006/relationships/image" Target="../media/image1312.png"/><Relationship Id="rId276" Type="http://schemas.openxmlformats.org/officeDocument/2006/relationships/customXml" Target="../ink/ink1336.xml"/><Relationship Id="rId297" Type="http://schemas.openxmlformats.org/officeDocument/2006/relationships/image" Target="../media/image1333.png"/><Relationship Id="rId40" Type="http://schemas.openxmlformats.org/officeDocument/2006/relationships/customXml" Target="../ink/ink1217.xml"/><Relationship Id="rId115" Type="http://schemas.openxmlformats.org/officeDocument/2006/relationships/image" Target="../media/image1244.png"/><Relationship Id="rId136" Type="http://schemas.openxmlformats.org/officeDocument/2006/relationships/customXml" Target="../ink/ink1265.xml"/><Relationship Id="rId157" Type="http://schemas.openxmlformats.org/officeDocument/2006/relationships/image" Target="../media/image1265.png"/><Relationship Id="rId178" Type="http://schemas.openxmlformats.org/officeDocument/2006/relationships/image" Target="../media/image1274.png"/><Relationship Id="rId301" Type="http://schemas.openxmlformats.org/officeDocument/2006/relationships/image" Target="../media/image1335.png"/><Relationship Id="rId322" Type="http://schemas.openxmlformats.org/officeDocument/2006/relationships/customXml" Target="../ink/ink1359.xml"/><Relationship Id="rId343" Type="http://schemas.openxmlformats.org/officeDocument/2006/relationships/image" Target="../media/image1356.png"/><Relationship Id="rId61" Type="http://schemas.openxmlformats.org/officeDocument/2006/relationships/image" Target="../media/image1217.png"/><Relationship Id="rId82" Type="http://schemas.openxmlformats.org/officeDocument/2006/relationships/customXml" Target="../ink/ink1238.xml"/><Relationship Id="rId199" Type="http://schemas.openxmlformats.org/officeDocument/2006/relationships/customXml" Target="../ink/ink1297.xml"/><Relationship Id="rId203" Type="http://schemas.openxmlformats.org/officeDocument/2006/relationships/customXml" Target="../ink/ink1299.xml"/><Relationship Id="rId19" Type="http://schemas.openxmlformats.org/officeDocument/2006/relationships/image" Target="../media/image1196.png"/><Relationship Id="rId224" Type="http://schemas.openxmlformats.org/officeDocument/2006/relationships/image" Target="../media/image1297.png"/><Relationship Id="rId245" Type="http://schemas.openxmlformats.org/officeDocument/2006/relationships/customXml" Target="../ink/ink1320.xml"/><Relationship Id="rId266" Type="http://schemas.openxmlformats.org/officeDocument/2006/relationships/customXml" Target="../ink/ink1331.xml"/><Relationship Id="rId287" Type="http://schemas.openxmlformats.org/officeDocument/2006/relationships/image" Target="../media/image1328.png"/><Relationship Id="rId30" Type="http://schemas.openxmlformats.org/officeDocument/2006/relationships/customXml" Target="../ink/ink1212.xml"/><Relationship Id="rId105" Type="http://schemas.openxmlformats.org/officeDocument/2006/relationships/image" Target="../media/image1239.png"/><Relationship Id="rId126" Type="http://schemas.openxmlformats.org/officeDocument/2006/relationships/customXml" Target="../ink/ink1260.xml"/><Relationship Id="rId147" Type="http://schemas.openxmlformats.org/officeDocument/2006/relationships/image" Target="../media/image1260.png"/><Relationship Id="rId168" Type="http://schemas.openxmlformats.org/officeDocument/2006/relationships/customXml" Target="../ink/ink1281.xml"/><Relationship Id="rId312" Type="http://schemas.openxmlformats.org/officeDocument/2006/relationships/customXml" Target="../ink/ink1354.xml"/><Relationship Id="rId333" Type="http://schemas.openxmlformats.org/officeDocument/2006/relationships/image" Target="../media/image1351.png"/><Relationship Id="rId354" Type="http://schemas.openxmlformats.org/officeDocument/2006/relationships/customXml" Target="../ink/ink1375.xml"/><Relationship Id="rId51" Type="http://schemas.openxmlformats.org/officeDocument/2006/relationships/image" Target="../media/image1212.png"/><Relationship Id="rId72" Type="http://schemas.openxmlformats.org/officeDocument/2006/relationships/customXml" Target="../ink/ink1233.xml"/><Relationship Id="rId93" Type="http://schemas.openxmlformats.org/officeDocument/2006/relationships/image" Target="../media/image1233.png"/><Relationship Id="rId189" Type="http://schemas.openxmlformats.org/officeDocument/2006/relationships/customXml" Target="../ink/ink1292.xml"/><Relationship Id="rId3" Type="http://schemas.openxmlformats.org/officeDocument/2006/relationships/image" Target="../media/image1188.png"/><Relationship Id="rId214" Type="http://schemas.openxmlformats.org/officeDocument/2006/relationships/image" Target="../media/image1292.png"/><Relationship Id="rId235" Type="http://schemas.openxmlformats.org/officeDocument/2006/relationships/customXml" Target="../ink/ink1315.xml"/><Relationship Id="rId256" Type="http://schemas.openxmlformats.org/officeDocument/2006/relationships/customXml" Target="../ink/ink1326.xml"/><Relationship Id="rId277" Type="http://schemas.openxmlformats.org/officeDocument/2006/relationships/image" Target="../media/image1323.png"/><Relationship Id="rId298" Type="http://schemas.openxmlformats.org/officeDocument/2006/relationships/customXml" Target="../ink/ink1347.xml"/><Relationship Id="rId116" Type="http://schemas.openxmlformats.org/officeDocument/2006/relationships/customXml" Target="../ink/ink1255.xml"/><Relationship Id="rId137" Type="http://schemas.openxmlformats.org/officeDocument/2006/relationships/image" Target="../media/image1255.png"/><Relationship Id="rId158" Type="http://schemas.openxmlformats.org/officeDocument/2006/relationships/customXml" Target="../ink/ink1276.xml"/><Relationship Id="rId302" Type="http://schemas.openxmlformats.org/officeDocument/2006/relationships/customXml" Target="../ink/ink1349.xml"/><Relationship Id="rId323" Type="http://schemas.openxmlformats.org/officeDocument/2006/relationships/image" Target="../media/image1346.png"/><Relationship Id="rId344" Type="http://schemas.openxmlformats.org/officeDocument/2006/relationships/customXml" Target="../ink/ink1370.xml"/><Relationship Id="rId20" Type="http://schemas.openxmlformats.org/officeDocument/2006/relationships/customXml" Target="../ink/ink1207.xml"/><Relationship Id="rId41" Type="http://schemas.openxmlformats.org/officeDocument/2006/relationships/image" Target="../media/image1207.png"/><Relationship Id="rId62" Type="http://schemas.openxmlformats.org/officeDocument/2006/relationships/customXml" Target="../ink/ink1228.xml"/><Relationship Id="rId83" Type="http://schemas.openxmlformats.org/officeDocument/2006/relationships/image" Target="../media/image1228.png"/><Relationship Id="rId179" Type="http://schemas.openxmlformats.org/officeDocument/2006/relationships/customXml" Target="../ink/ink1287.xml"/><Relationship Id="rId190" Type="http://schemas.openxmlformats.org/officeDocument/2006/relationships/image" Target="../media/image1280.png"/><Relationship Id="rId204" Type="http://schemas.openxmlformats.org/officeDocument/2006/relationships/image" Target="../media/image1287.png"/><Relationship Id="rId225" Type="http://schemas.openxmlformats.org/officeDocument/2006/relationships/customXml" Target="../ink/ink1310.xml"/><Relationship Id="rId246" Type="http://schemas.openxmlformats.org/officeDocument/2006/relationships/image" Target="../media/image1308.png"/><Relationship Id="rId267" Type="http://schemas.openxmlformats.org/officeDocument/2006/relationships/image" Target="../media/image1318.png"/><Relationship Id="rId288" Type="http://schemas.openxmlformats.org/officeDocument/2006/relationships/customXml" Target="../ink/ink1342.xml"/><Relationship Id="rId106" Type="http://schemas.openxmlformats.org/officeDocument/2006/relationships/customXml" Target="../ink/ink1250.xml"/><Relationship Id="rId127" Type="http://schemas.openxmlformats.org/officeDocument/2006/relationships/image" Target="../media/image1250.png"/><Relationship Id="rId313" Type="http://schemas.openxmlformats.org/officeDocument/2006/relationships/image" Target="../media/image1341.png"/><Relationship Id="rId10" Type="http://schemas.openxmlformats.org/officeDocument/2006/relationships/customXml" Target="../ink/ink1202.xml"/><Relationship Id="rId31" Type="http://schemas.openxmlformats.org/officeDocument/2006/relationships/image" Target="../media/image1202.png"/><Relationship Id="rId52" Type="http://schemas.openxmlformats.org/officeDocument/2006/relationships/customXml" Target="../ink/ink1223.xml"/><Relationship Id="rId73" Type="http://schemas.openxmlformats.org/officeDocument/2006/relationships/image" Target="../media/image1223.png"/><Relationship Id="rId94" Type="http://schemas.openxmlformats.org/officeDocument/2006/relationships/customXml" Target="../ink/ink1244.xml"/><Relationship Id="rId148" Type="http://schemas.openxmlformats.org/officeDocument/2006/relationships/customXml" Target="../ink/ink1271.xml"/><Relationship Id="rId169" Type="http://schemas.openxmlformats.org/officeDocument/2006/relationships/image" Target="../media/image1270.png"/><Relationship Id="rId334" Type="http://schemas.openxmlformats.org/officeDocument/2006/relationships/customXml" Target="../ink/ink1365.xml"/><Relationship Id="rId355" Type="http://schemas.openxmlformats.org/officeDocument/2006/relationships/image" Target="../media/image1362.png"/><Relationship Id="rId4" Type="http://schemas.openxmlformats.org/officeDocument/2006/relationships/customXml" Target="../ink/ink1199.xml"/><Relationship Id="rId180" Type="http://schemas.openxmlformats.org/officeDocument/2006/relationships/image" Target="../media/image1275.png"/><Relationship Id="rId215" Type="http://schemas.openxmlformats.org/officeDocument/2006/relationships/customXml" Target="../ink/ink1305.xml"/><Relationship Id="rId236" Type="http://schemas.openxmlformats.org/officeDocument/2006/relationships/image" Target="../media/image1303.png"/><Relationship Id="rId257" Type="http://schemas.openxmlformats.org/officeDocument/2006/relationships/image" Target="../media/image1313.png"/><Relationship Id="rId278" Type="http://schemas.openxmlformats.org/officeDocument/2006/relationships/customXml" Target="../ink/ink1337.xml"/><Relationship Id="rId303" Type="http://schemas.openxmlformats.org/officeDocument/2006/relationships/image" Target="../media/image1336.png"/><Relationship Id="rId42" Type="http://schemas.openxmlformats.org/officeDocument/2006/relationships/customXml" Target="../ink/ink1218.xml"/><Relationship Id="rId84" Type="http://schemas.openxmlformats.org/officeDocument/2006/relationships/customXml" Target="../ink/ink1239.xml"/><Relationship Id="rId138" Type="http://schemas.openxmlformats.org/officeDocument/2006/relationships/customXml" Target="../ink/ink1266.xml"/><Relationship Id="rId345" Type="http://schemas.openxmlformats.org/officeDocument/2006/relationships/image" Target="../media/image1357.png"/><Relationship Id="rId191" Type="http://schemas.openxmlformats.org/officeDocument/2006/relationships/customXml" Target="../ink/ink1293.xml"/><Relationship Id="rId205" Type="http://schemas.openxmlformats.org/officeDocument/2006/relationships/customXml" Target="../ink/ink1300.xml"/><Relationship Id="rId247" Type="http://schemas.openxmlformats.org/officeDocument/2006/relationships/customXml" Target="../ink/ink1321.xml"/><Relationship Id="rId107" Type="http://schemas.openxmlformats.org/officeDocument/2006/relationships/image" Target="../media/image1240.png"/><Relationship Id="rId289" Type="http://schemas.openxmlformats.org/officeDocument/2006/relationships/image" Target="../media/image1329.png"/><Relationship Id="rId11" Type="http://schemas.openxmlformats.org/officeDocument/2006/relationships/image" Target="../media/image1192.png"/><Relationship Id="rId53" Type="http://schemas.openxmlformats.org/officeDocument/2006/relationships/image" Target="../media/image1213.png"/><Relationship Id="rId149" Type="http://schemas.openxmlformats.org/officeDocument/2006/relationships/image" Target="../media/image1261.png"/><Relationship Id="rId314" Type="http://schemas.openxmlformats.org/officeDocument/2006/relationships/customXml" Target="../ink/ink1355.xml"/><Relationship Id="rId95" Type="http://schemas.openxmlformats.org/officeDocument/2006/relationships/image" Target="../media/image1234.png"/><Relationship Id="rId160" Type="http://schemas.openxmlformats.org/officeDocument/2006/relationships/customXml" Target="../ink/ink1277.xml"/><Relationship Id="rId216" Type="http://schemas.openxmlformats.org/officeDocument/2006/relationships/image" Target="../media/image1293.png"/><Relationship Id="rId258" Type="http://schemas.openxmlformats.org/officeDocument/2006/relationships/customXml" Target="../ink/ink1327.xml"/><Relationship Id="rId22" Type="http://schemas.openxmlformats.org/officeDocument/2006/relationships/customXml" Target="../ink/ink1208.xml"/><Relationship Id="rId64" Type="http://schemas.openxmlformats.org/officeDocument/2006/relationships/customXml" Target="../ink/ink1229.xml"/><Relationship Id="rId118" Type="http://schemas.openxmlformats.org/officeDocument/2006/relationships/customXml" Target="../ink/ink1256.xml"/><Relationship Id="rId325" Type="http://schemas.openxmlformats.org/officeDocument/2006/relationships/image" Target="../media/image1347.png"/><Relationship Id="rId171" Type="http://schemas.openxmlformats.org/officeDocument/2006/relationships/image" Target="../media/image1271.png"/><Relationship Id="rId227" Type="http://schemas.openxmlformats.org/officeDocument/2006/relationships/customXml" Target="../ink/ink1311.xml"/><Relationship Id="rId269" Type="http://schemas.openxmlformats.org/officeDocument/2006/relationships/image" Target="../media/image1319.png"/><Relationship Id="rId33" Type="http://schemas.openxmlformats.org/officeDocument/2006/relationships/image" Target="../media/image1203.png"/><Relationship Id="rId129" Type="http://schemas.openxmlformats.org/officeDocument/2006/relationships/image" Target="../media/image1251.png"/><Relationship Id="rId280" Type="http://schemas.openxmlformats.org/officeDocument/2006/relationships/customXml" Target="../ink/ink1338.xml"/><Relationship Id="rId336" Type="http://schemas.openxmlformats.org/officeDocument/2006/relationships/customXml" Target="../ink/ink1366.xml"/><Relationship Id="rId75" Type="http://schemas.openxmlformats.org/officeDocument/2006/relationships/image" Target="../media/image1224.png"/><Relationship Id="rId140" Type="http://schemas.openxmlformats.org/officeDocument/2006/relationships/customXml" Target="../ink/ink1267.xml"/><Relationship Id="rId182" Type="http://schemas.openxmlformats.org/officeDocument/2006/relationships/image" Target="../media/image1276.png"/><Relationship Id="rId6" Type="http://schemas.openxmlformats.org/officeDocument/2006/relationships/customXml" Target="../ink/ink1200.xml"/><Relationship Id="rId238" Type="http://schemas.openxmlformats.org/officeDocument/2006/relationships/image" Target="../media/image1304.png"/><Relationship Id="rId291" Type="http://schemas.openxmlformats.org/officeDocument/2006/relationships/image" Target="../media/image1330.png"/><Relationship Id="rId305" Type="http://schemas.openxmlformats.org/officeDocument/2006/relationships/image" Target="../media/image1337.png"/><Relationship Id="rId347" Type="http://schemas.openxmlformats.org/officeDocument/2006/relationships/image" Target="../media/image1358.png"/><Relationship Id="rId44" Type="http://schemas.openxmlformats.org/officeDocument/2006/relationships/customXml" Target="../ink/ink1219.xml"/><Relationship Id="rId86" Type="http://schemas.openxmlformats.org/officeDocument/2006/relationships/customXml" Target="../ink/ink1240.xml"/><Relationship Id="rId151" Type="http://schemas.openxmlformats.org/officeDocument/2006/relationships/image" Target="../media/image1262.png"/><Relationship Id="rId193" Type="http://schemas.openxmlformats.org/officeDocument/2006/relationships/customXml" Target="../ink/ink1294.xml"/><Relationship Id="rId207" Type="http://schemas.openxmlformats.org/officeDocument/2006/relationships/customXml" Target="../ink/ink1301.xml"/><Relationship Id="rId249" Type="http://schemas.openxmlformats.org/officeDocument/2006/relationships/customXml" Target="../ink/ink1322.xml"/><Relationship Id="rId13" Type="http://schemas.openxmlformats.org/officeDocument/2006/relationships/image" Target="../media/image1193.png"/><Relationship Id="rId109" Type="http://schemas.openxmlformats.org/officeDocument/2006/relationships/image" Target="../media/image1241.png"/><Relationship Id="rId260" Type="http://schemas.openxmlformats.org/officeDocument/2006/relationships/customXml" Target="../ink/ink1328.xml"/><Relationship Id="rId316" Type="http://schemas.openxmlformats.org/officeDocument/2006/relationships/customXml" Target="../ink/ink1356.xml"/><Relationship Id="rId55" Type="http://schemas.openxmlformats.org/officeDocument/2006/relationships/image" Target="../media/image1214.png"/><Relationship Id="rId97" Type="http://schemas.openxmlformats.org/officeDocument/2006/relationships/image" Target="../media/image1235.png"/><Relationship Id="rId120" Type="http://schemas.openxmlformats.org/officeDocument/2006/relationships/customXml" Target="../ink/ink1257.xml"/><Relationship Id="rId162" Type="http://schemas.openxmlformats.org/officeDocument/2006/relationships/customXml" Target="../ink/ink1278.xml"/><Relationship Id="rId218" Type="http://schemas.openxmlformats.org/officeDocument/2006/relationships/image" Target="../media/image1294.png"/><Relationship Id="rId271" Type="http://schemas.openxmlformats.org/officeDocument/2006/relationships/image" Target="../media/image1320.png"/><Relationship Id="rId24" Type="http://schemas.openxmlformats.org/officeDocument/2006/relationships/customXml" Target="../ink/ink1209.xml"/><Relationship Id="rId66" Type="http://schemas.openxmlformats.org/officeDocument/2006/relationships/customXml" Target="../ink/ink1230.xml"/><Relationship Id="rId131" Type="http://schemas.openxmlformats.org/officeDocument/2006/relationships/image" Target="../media/image1252.png"/><Relationship Id="rId327" Type="http://schemas.openxmlformats.org/officeDocument/2006/relationships/image" Target="../media/image1348.png"/><Relationship Id="rId173" Type="http://schemas.openxmlformats.org/officeDocument/2006/relationships/customXml" Target="../ink/ink1284.xml"/><Relationship Id="rId229" Type="http://schemas.openxmlformats.org/officeDocument/2006/relationships/customXml" Target="../ink/ink1312.xml"/><Relationship Id="rId240" Type="http://schemas.openxmlformats.org/officeDocument/2006/relationships/image" Target="../media/image1305.png"/><Relationship Id="rId35" Type="http://schemas.openxmlformats.org/officeDocument/2006/relationships/image" Target="../media/image1204.png"/><Relationship Id="rId77" Type="http://schemas.openxmlformats.org/officeDocument/2006/relationships/image" Target="../media/image1225.png"/><Relationship Id="rId100" Type="http://schemas.openxmlformats.org/officeDocument/2006/relationships/customXml" Target="../ink/ink1247.xml"/><Relationship Id="rId282" Type="http://schemas.openxmlformats.org/officeDocument/2006/relationships/customXml" Target="../ink/ink1339.xml"/><Relationship Id="rId338" Type="http://schemas.openxmlformats.org/officeDocument/2006/relationships/customXml" Target="../ink/ink1367.xml"/><Relationship Id="rId8" Type="http://schemas.openxmlformats.org/officeDocument/2006/relationships/customXml" Target="../ink/ink1201.xml"/><Relationship Id="rId142" Type="http://schemas.openxmlformats.org/officeDocument/2006/relationships/customXml" Target="../ink/ink1268.xml"/><Relationship Id="rId184" Type="http://schemas.openxmlformats.org/officeDocument/2006/relationships/image" Target="../media/image127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7.xml"/><Relationship Id="rId18" Type="http://schemas.openxmlformats.org/officeDocument/2006/relationships/image" Target="../media/image168.png"/><Relationship Id="rId26" Type="http://schemas.openxmlformats.org/officeDocument/2006/relationships/image" Target="../media/image172.png"/><Relationship Id="rId39" Type="http://schemas.openxmlformats.org/officeDocument/2006/relationships/customXml" Target="../ink/ink180.xml"/><Relationship Id="rId21" Type="http://schemas.openxmlformats.org/officeDocument/2006/relationships/customXml" Target="../ink/ink171.xml"/><Relationship Id="rId34" Type="http://schemas.openxmlformats.org/officeDocument/2006/relationships/image" Target="../media/image176.png"/><Relationship Id="rId42" Type="http://schemas.openxmlformats.org/officeDocument/2006/relationships/image" Target="../media/image180.png"/><Relationship Id="rId47" Type="http://schemas.openxmlformats.org/officeDocument/2006/relationships/customXml" Target="../ink/ink184.xml"/><Relationship Id="rId50" Type="http://schemas.openxmlformats.org/officeDocument/2006/relationships/image" Target="../media/image184.png"/><Relationship Id="rId55" Type="http://schemas.openxmlformats.org/officeDocument/2006/relationships/customXml" Target="../ink/ink188.xml"/><Relationship Id="rId7" Type="http://schemas.openxmlformats.org/officeDocument/2006/relationships/customXml" Target="../ink/ink164.xml"/><Relationship Id="rId2" Type="http://schemas.openxmlformats.org/officeDocument/2006/relationships/image" Target="../media/image161.png"/><Relationship Id="rId16" Type="http://schemas.openxmlformats.org/officeDocument/2006/relationships/image" Target="../media/image7.png"/><Relationship Id="rId29" Type="http://schemas.openxmlformats.org/officeDocument/2006/relationships/customXml" Target="../ink/ink175.xml"/><Relationship Id="rId11" Type="http://schemas.openxmlformats.org/officeDocument/2006/relationships/customXml" Target="../ink/ink166.xml"/><Relationship Id="rId24" Type="http://schemas.openxmlformats.org/officeDocument/2006/relationships/image" Target="../media/image171.png"/><Relationship Id="rId32" Type="http://schemas.openxmlformats.org/officeDocument/2006/relationships/image" Target="../media/image175.png"/><Relationship Id="rId37" Type="http://schemas.openxmlformats.org/officeDocument/2006/relationships/customXml" Target="../ink/ink179.xml"/><Relationship Id="rId40" Type="http://schemas.openxmlformats.org/officeDocument/2006/relationships/image" Target="../media/image179.png"/><Relationship Id="rId45" Type="http://schemas.openxmlformats.org/officeDocument/2006/relationships/customXml" Target="../ink/ink183.xml"/><Relationship Id="rId53" Type="http://schemas.openxmlformats.org/officeDocument/2006/relationships/customXml" Target="../ink/ink187.xml"/><Relationship Id="rId5" Type="http://schemas.openxmlformats.org/officeDocument/2006/relationships/customXml" Target="../ink/ink163.xml"/><Relationship Id="rId10" Type="http://schemas.openxmlformats.org/officeDocument/2006/relationships/image" Target="../media/image165.png"/><Relationship Id="rId19" Type="http://schemas.openxmlformats.org/officeDocument/2006/relationships/customXml" Target="../ink/ink170.xml"/><Relationship Id="rId31" Type="http://schemas.openxmlformats.org/officeDocument/2006/relationships/customXml" Target="../ink/ink176.xml"/><Relationship Id="rId44" Type="http://schemas.openxmlformats.org/officeDocument/2006/relationships/image" Target="../media/image181.png"/><Relationship Id="rId52" Type="http://schemas.openxmlformats.org/officeDocument/2006/relationships/image" Target="../media/image185.png"/><Relationship Id="rId4" Type="http://schemas.openxmlformats.org/officeDocument/2006/relationships/image" Target="../media/image162.png"/><Relationship Id="rId9" Type="http://schemas.openxmlformats.org/officeDocument/2006/relationships/customXml" Target="../ink/ink165.xml"/><Relationship Id="rId14" Type="http://schemas.openxmlformats.org/officeDocument/2006/relationships/image" Target="../media/image167.png"/><Relationship Id="rId22" Type="http://schemas.openxmlformats.org/officeDocument/2006/relationships/image" Target="../media/image170.png"/><Relationship Id="rId27" Type="http://schemas.openxmlformats.org/officeDocument/2006/relationships/customXml" Target="../ink/ink174.xml"/><Relationship Id="rId30" Type="http://schemas.openxmlformats.org/officeDocument/2006/relationships/image" Target="../media/image174.png"/><Relationship Id="rId35" Type="http://schemas.openxmlformats.org/officeDocument/2006/relationships/customXml" Target="../ink/ink178.xml"/><Relationship Id="rId43" Type="http://schemas.openxmlformats.org/officeDocument/2006/relationships/customXml" Target="../ink/ink182.xml"/><Relationship Id="rId48" Type="http://schemas.openxmlformats.org/officeDocument/2006/relationships/image" Target="../media/image183.png"/><Relationship Id="rId56" Type="http://schemas.openxmlformats.org/officeDocument/2006/relationships/image" Target="../media/image187.png"/><Relationship Id="rId8" Type="http://schemas.openxmlformats.org/officeDocument/2006/relationships/image" Target="../media/image164.png"/><Relationship Id="rId51" Type="http://schemas.openxmlformats.org/officeDocument/2006/relationships/customXml" Target="../ink/ink186.xml"/><Relationship Id="rId3" Type="http://schemas.openxmlformats.org/officeDocument/2006/relationships/customXml" Target="../ink/ink162.xml"/><Relationship Id="rId12" Type="http://schemas.openxmlformats.org/officeDocument/2006/relationships/image" Target="../media/image166.png"/><Relationship Id="rId17" Type="http://schemas.openxmlformats.org/officeDocument/2006/relationships/customXml" Target="../ink/ink169.xml"/><Relationship Id="rId25" Type="http://schemas.openxmlformats.org/officeDocument/2006/relationships/customXml" Target="../ink/ink173.xml"/><Relationship Id="rId33" Type="http://schemas.openxmlformats.org/officeDocument/2006/relationships/customXml" Target="../ink/ink177.xml"/><Relationship Id="rId38" Type="http://schemas.openxmlformats.org/officeDocument/2006/relationships/image" Target="../media/image178.png"/><Relationship Id="rId46" Type="http://schemas.openxmlformats.org/officeDocument/2006/relationships/image" Target="../media/image182.png"/><Relationship Id="rId20" Type="http://schemas.openxmlformats.org/officeDocument/2006/relationships/image" Target="../media/image169.png"/><Relationship Id="rId41" Type="http://schemas.openxmlformats.org/officeDocument/2006/relationships/customXml" Target="../ink/ink181.xml"/><Relationship Id="rId54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15" Type="http://schemas.openxmlformats.org/officeDocument/2006/relationships/customXml" Target="../ink/ink168.xml"/><Relationship Id="rId23" Type="http://schemas.openxmlformats.org/officeDocument/2006/relationships/customXml" Target="../ink/ink172.xml"/><Relationship Id="rId28" Type="http://schemas.openxmlformats.org/officeDocument/2006/relationships/image" Target="../media/image173.png"/><Relationship Id="rId36" Type="http://schemas.openxmlformats.org/officeDocument/2006/relationships/image" Target="../media/image177.png"/><Relationship Id="rId49" Type="http://schemas.openxmlformats.org/officeDocument/2006/relationships/customXml" Target="../ink/ink18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4.xml"/><Relationship Id="rId18" Type="http://schemas.openxmlformats.org/officeDocument/2006/relationships/image" Target="../media/image195.png"/><Relationship Id="rId26" Type="http://schemas.openxmlformats.org/officeDocument/2006/relationships/image" Target="../media/image199.png"/><Relationship Id="rId39" Type="http://schemas.openxmlformats.org/officeDocument/2006/relationships/customXml" Target="../ink/ink207.xml"/><Relationship Id="rId21" Type="http://schemas.openxmlformats.org/officeDocument/2006/relationships/customXml" Target="../ink/ink198.xml"/><Relationship Id="rId34" Type="http://schemas.openxmlformats.org/officeDocument/2006/relationships/image" Target="../media/image203.png"/><Relationship Id="rId42" Type="http://schemas.openxmlformats.org/officeDocument/2006/relationships/image" Target="../media/image207.png"/><Relationship Id="rId47" Type="http://schemas.openxmlformats.org/officeDocument/2006/relationships/customXml" Target="../ink/ink211.xml"/><Relationship Id="rId50" Type="http://schemas.openxmlformats.org/officeDocument/2006/relationships/image" Target="../media/image211.png"/><Relationship Id="rId55" Type="http://schemas.openxmlformats.org/officeDocument/2006/relationships/customXml" Target="../ink/ink215.xml"/><Relationship Id="rId7" Type="http://schemas.openxmlformats.org/officeDocument/2006/relationships/customXml" Target="../ink/ink191.xml"/><Relationship Id="rId2" Type="http://schemas.openxmlformats.org/officeDocument/2006/relationships/image" Target="../media/image188.png"/><Relationship Id="rId16" Type="http://schemas.openxmlformats.org/officeDocument/2006/relationships/image" Target="../media/image194.png"/><Relationship Id="rId29" Type="http://schemas.openxmlformats.org/officeDocument/2006/relationships/customXml" Target="../ink/ink202.xml"/><Relationship Id="rId11" Type="http://schemas.openxmlformats.org/officeDocument/2006/relationships/customXml" Target="../ink/ink193.xml"/><Relationship Id="rId24" Type="http://schemas.openxmlformats.org/officeDocument/2006/relationships/image" Target="../media/image198.png"/><Relationship Id="rId32" Type="http://schemas.openxmlformats.org/officeDocument/2006/relationships/image" Target="../media/image202.png"/><Relationship Id="rId37" Type="http://schemas.openxmlformats.org/officeDocument/2006/relationships/customXml" Target="../ink/ink206.xml"/><Relationship Id="rId40" Type="http://schemas.openxmlformats.org/officeDocument/2006/relationships/image" Target="../media/image206.png"/><Relationship Id="rId45" Type="http://schemas.openxmlformats.org/officeDocument/2006/relationships/customXml" Target="../ink/ink210.xml"/><Relationship Id="rId53" Type="http://schemas.openxmlformats.org/officeDocument/2006/relationships/customXml" Target="../ink/ink214.xml"/><Relationship Id="rId58" Type="http://schemas.openxmlformats.org/officeDocument/2006/relationships/image" Target="../media/image215.png"/><Relationship Id="rId5" Type="http://schemas.openxmlformats.org/officeDocument/2006/relationships/customXml" Target="../ink/ink190.xml"/><Relationship Id="rId19" Type="http://schemas.openxmlformats.org/officeDocument/2006/relationships/customXml" Target="../ink/ink197.xml"/><Relationship Id="rId4" Type="http://schemas.openxmlformats.org/officeDocument/2006/relationships/image" Target="../media/image189.png"/><Relationship Id="rId9" Type="http://schemas.openxmlformats.org/officeDocument/2006/relationships/customXml" Target="../ink/ink192.xml"/><Relationship Id="rId14" Type="http://schemas.openxmlformats.org/officeDocument/2006/relationships/image" Target="../media/image193.png"/><Relationship Id="rId22" Type="http://schemas.openxmlformats.org/officeDocument/2006/relationships/image" Target="../media/image197.png"/><Relationship Id="rId27" Type="http://schemas.openxmlformats.org/officeDocument/2006/relationships/customXml" Target="../ink/ink201.xml"/><Relationship Id="rId30" Type="http://schemas.openxmlformats.org/officeDocument/2006/relationships/image" Target="../media/image201.png"/><Relationship Id="rId35" Type="http://schemas.openxmlformats.org/officeDocument/2006/relationships/customXml" Target="../ink/ink205.xml"/><Relationship Id="rId43" Type="http://schemas.openxmlformats.org/officeDocument/2006/relationships/customXml" Target="../ink/ink209.xml"/><Relationship Id="rId48" Type="http://schemas.openxmlformats.org/officeDocument/2006/relationships/image" Target="../media/image210.png"/><Relationship Id="rId56" Type="http://schemas.openxmlformats.org/officeDocument/2006/relationships/image" Target="../media/image214.png"/><Relationship Id="rId8" Type="http://schemas.openxmlformats.org/officeDocument/2006/relationships/image" Target="../media/image7.png"/><Relationship Id="rId51" Type="http://schemas.openxmlformats.org/officeDocument/2006/relationships/customXml" Target="../ink/ink213.xml"/><Relationship Id="rId3" Type="http://schemas.openxmlformats.org/officeDocument/2006/relationships/customXml" Target="../ink/ink189.xml"/><Relationship Id="rId12" Type="http://schemas.openxmlformats.org/officeDocument/2006/relationships/image" Target="../media/image192.png"/><Relationship Id="rId17" Type="http://schemas.openxmlformats.org/officeDocument/2006/relationships/customXml" Target="../ink/ink196.xml"/><Relationship Id="rId25" Type="http://schemas.openxmlformats.org/officeDocument/2006/relationships/customXml" Target="../ink/ink200.xml"/><Relationship Id="rId33" Type="http://schemas.openxmlformats.org/officeDocument/2006/relationships/customXml" Target="../ink/ink204.xml"/><Relationship Id="rId38" Type="http://schemas.openxmlformats.org/officeDocument/2006/relationships/image" Target="../media/image205.png"/><Relationship Id="rId46" Type="http://schemas.openxmlformats.org/officeDocument/2006/relationships/image" Target="../media/image209.png"/><Relationship Id="rId20" Type="http://schemas.openxmlformats.org/officeDocument/2006/relationships/image" Target="../media/image196.png"/><Relationship Id="rId41" Type="http://schemas.openxmlformats.org/officeDocument/2006/relationships/customXml" Target="../ink/ink208.xml"/><Relationship Id="rId54" Type="http://schemas.openxmlformats.org/officeDocument/2006/relationships/image" Target="../media/image2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png"/><Relationship Id="rId15" Type="http://schemas.openxmlformats.org/officeDocument/2006/relationships/customXml" Target="../ink/ink195.xml"/><Relationship Id="rId23" Type="http://schemas.openxmlformats.org/officeDocument/2006/relationships/customXml" Target="../ink/ink199.xml"/><Relationship Id="rId28" Type="http://schemas.openxmlformats.org/officeDocument/2006/relationships/image" Target="../media/image200.png"/><Relationship Id="rId36" Type="http://schemas.openxmlformats.org/officeDocument/2006/relationships/image" Target="../media/image204.png"/><Relationship Id="rId49" Type="http://schemas.openxmlformats.org/officeDocument/2006/relationships/customXml" Target="../ink/ink212.xml"/><Relationship Id="rId57" Type="http://schemas.openxmlformats.org/officeDocument/2006/relationships/customXml" Target="../ink/ink216.xml"/><Relationship Id="rId10" Type="http://schemas.openxmlformats.org/officeDocument/2006/relationships/image" Target="../media/image191.png"/><Relationship Id="rId31" Type="http://schemas.openxmlformats.org/officeDocument/2006/relationships/customXml" Target="../ink/ink203.xml"/><Relationship Id="rId44" Type="http://schemas.openxmlformats.org/officeDocument/2006/relationships/image" Target="../media/image208.png"/><Relationship Id="rId52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2.xml"/><Relationship Id="rId18" Type="http://schemas.openxmlformats.org/officeDocument/2006/relationships/image" Target="../media/image224.png"/><Relationship Id="rId26" Type="http://schemas.openxmlformats.org/officeDocument/2006/relationships/image" Target="../media/image228.png"/><Relationship Id="rId39" Type="http://schemas.openxmlformats.org/officeDocument/2006/relationships/customXml" Target="../ink/ink235.xml"/><Relationship Id="rId21" Type="http://schemas.openxmlformats.org/officeDocument/2006/relationships/customXml" Target="../ink/ink226.xml"/><Relationship Id="rId34" Type="http://schemas.openxmlformats.org/officeDocument/2006/relationships/image" Target="../media/image232.png"/><Relationship Id="rId42" Type="http://schemas.openxmlformats.org/officeDocument/2006/relationships/image" Target="../media/image236.png"/><Relationship Id="rId7" Type="http://schemas.openxmlformats.org/officeDocument/2006/relationships/customXml" Target="../ink/ink219.xml"/><Relationship Id="rId2" Type="http://schemas.openxmlformats.org/officeDocument/2006/relationships/image" Target="../media/image216.png"/><Relationship Id="rId16" Type="http://schemas.openxmlformats.org/officeDocument/2006/relationships/image" Target="../media/image223.png"/><Relationship Id="rId20" Type="http://schemas.openxmlformats.org/officeDocument/2006/relationships/image" Target="../media/image225.png"/><Relationship Id="rId29" Type="http://schemas.openxmlformats.org/officeDocument/2006/relationships/customXml" Target="../ink/ink230.xml"/><Relationship Id="rId41" Type="http://schemas.openxmlformats.org/officeDocument/2006/relationships/customXml" Target="../ink/ink2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.png"/><Relationship Id="rId11" Type="http://schemas.openxmlformats.org/officeDocument/2006/relationships/customXml" Target="../ink/ink221.xml"/><Relationship Id="rId24" Type="http://schemas.openxmlformats.org/officeDocument/2006/relationships/image" Target="../media/image227.png"/><Relationship Id="rId32" Type="http://schemas.openxmlformats.org/officeDocument/2006/relationships/image" Target="../media/image231.png"/><Relationship Id="rId37" Type="http://schemas.openxmlformats.org/officeDocument/2006/relationships/customXml" Target="../ink/ink234.xml"/><Relationship Id="rId40" Type="http://schemas.openxmlformats.org/officeDocument/2006/relationships/image" Target="../media/image235.png"/><Relationship Id="rId5" Type="http://schemas.openxmlformats.org/officeDocument/2006/relationships/customXml" Target="../ink/ink218.xml"/><Relationship Id="rId15" Type="http://schemas.openxmlformats.org/officeDocument/2006/relationships/customXml" Target="../ink/ink223.xml"/><Relationship Id="rId23" Type="http://schemas.openxmlformats.org/officeDocument/2006/relationships/customXml" Target="../ink/ink227.xml"/><Relationship Id="rId28" Type="http://schemas.openxmlformats.org/officeDocument/2006/relationships/image" Target="../media/image229.png"/><Relationship Id="rId36" Type="http://schemas.openxmlformats.org/officeDocument/2006/relationships/image" Target="../media/image233.png"/><Relationship Id="rId10" Type="http://schemas.openxmlformats.org/officeDocument/2006/relationships/image" Target="../media/image220.png"/><Relationship Id="rId19" Type="http://schemas.openxmlformats.org/officeDocument/2006/relationships/customXml" Target="../ink/ink225.xml"/><Relationship Id="rId31" Type="http://schemas.openxmlformats.org/officeDocument/2006/relationships/customXml" Target="../ink/ink231.xml"/><Relationship Id="rId44" Type="http://schemas.openxmlformats.org/officeDocument/2006/relationships/image" Target="../media/image237.png"/><Relationship Id="rId4" Type="http://schemas.openxmlformats.org/officeDocument/2006/relationships/image" Target="../media/image217.png"/><Relationship Id="rId9" Type="http://schemas.openxmlformats.org/officeDocument/2006/relationships/customXml" Target="../ink/ink220.xml"/><Relationship Id="rId14" Type="http://schemas.openxmlformats.org/officeDocument/2006/relationships/image" Target="../media/image222.png"/><Relationship Id="rId22" Type="http://schemas.openxmlformats.org/officeDocument/2006/relationships/image" Target="../media/image226.png"/><Relationship Id="rId27" Type="http://schemas.openxmlformats.org/officeDocument/2006/relationships/customXml" Target="../ink/ink229.xml"/><Relationship Id="rId30" Type="http://schemas.openxmlformats.org/officeDocument/2006/relationships/image" Target="../media/image230.png"/><Relationship Id="rId35" Type="http://schemas.openxmlformats.org/officeDocument/2006/relationships/customXml" Target="../ink/ink233.xml"/><Relationship Id="rId43" Type="http://schemas.openxmlformats.org/officeDocument/2006/relationships/customXml" Target="../ink/ink237.xml"/><Relationship Id="rId8" Type="http://schemas.openxmlformats.org/officeDocument/2006/relationships/image" Target="../media/image219.png"/><Relationship Id="rId3" Type="http://schemas.openxmlformats.org/officeDocument/2006/relationships/customXml" Target="../ink/ink217.xml"/><Relationship Id="rId12" Type="http://schemas.openxmlformats.org/officeDocument/2006/relationships/image" Target="../media/image221.png"/><Relationship Id="rId17" Type="http://schemas.openxmlformats.org/officeDocument/2006/relationships/customXml" Target="../ink/ink224.xml"/><Relationship Id="rId25" Type="http://schemas.openxmlformats.org/officeDocument/2006/relationships/customXml" Target="../ink/ink228.xml"/><Relationship Id="rId33" Type="http://schemas.openxmlformats.org/officeDocument/2006/relationships/customXml" Target="../ink/ink232.xml"/><Relationship Id="rId38" Type="http://schemas.openxmlformats.org/officeDocument/2006/relationships/image" Target="../media/image23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3.xml"/><Relationship Id="rId18" Type="http://schemas.openxmlformats.org/officeDocument/2006/relationships/image" Target="../media/image246.png"/><Relationship Id="rId26" Type="http://schemas.openxmlformats.org/officeDocument/2006/relationships/image" Target="../media/image250.png"/><Relationship Id="rId39" Type="http://schemas.openxmlformats.org/officeDocument/2006/relationships/customXml" Target="../ink/ink256.xml"/><Relationship Id="rId21" Type="http://schemas.openxmlformats.org/officeDocument/2006/relationships/customXml" Target="../ink/ink247.xml"/><Relationship Id="rId34" Type="http://schemas.openxmlformats.org/officeDocument/2006/relationships/image" Target="../media/image7.png"/><Relationship Id="rId42" Type="http://schemas.openxmlformats.org/officeDocument/2006/relationships/image" Target="../media/image257.png"/><Relationship Id="rId47" Type="http://schemas.openxmlformats.org/officeDocument/2006/relationships/customXml" Target="../ink/ink260.xml"/><Relationship Id="rId50" Type="http://schemas.openxmlformats.org/officeDocument/2006/relationships/image" Target="../media/image261.png"/><Relationship Id="rId55" Type="http://schemas.openxmlformats.org/officeDocument/2006/relationships/customXml" Target="../ink/ink264.xml"/><Relationship Id="rId7" Type="http://schemas.openxmlformats.org/officeDocument/2006/relationships/customXml" Target="../ink/ink240.xml"/><Relationship Id="rId2" Type="http://schemas.openxmlformats.org/officeDocument/2006/relationships/image" Target="../media/image238.png"/><Relationship Id="rId16" Type="http://schemas.openxmlformats.org/officeDocument/2006/relationships/image" Target="../media/image245.png"/><Relationship Id="rId29" Type="http://schemas.openxmlformats.org/officeDocument/2006/relationships/customXml" Target="../ink/ink251.xml"/><Relationship Id="rId11" Type="http://schemas.openxmlformats.org/officeDocument/2006/relationships/customXml" Target="../ink/ink242.xml"/><Relationship Id="rId24" Type="http://schemas.openxmlformats.org/officeDocument/2006/relationships/image" Target="../media/image249.png"/><Relationship Id="rId32" Type="http://schemas.openxmlformats.org/officeDocument/2006/relationships/image" Target="../media/image253.png"/><Relationship Id="rId37" Type="http://schemas.openxmlformats.org/officeDocument/2006/relationships/customXml" Target="../ink/ink255.xml"/><Relationship Id="rId40" Type="http://schemas.openxmlformats.org/officeDocument/2006/relationships/image" Target="../media/image256.png"/><Relationship Id="rId45" Type="http://schemas.openxmlformats.org/officeDocument/2006/relationships/customXml" Target="../ink/ink259.xml"/><Relationship Id="rId53" Type="http://schemas.openxmlformats.org/officeDocument/2006/relationships/customXml" Target="../ink/ink263.xml"/><Relationship Id="rId5" Type="http://schemas.openxmlformats.org/officeDocument/2006/relationships/customXml" Target="../ink/ink239.xml"/><Relationship Id="rId10" Type="http://schemas.openxmlformats.org/officeDocument/2006/relationships/image" Target="../media/image242.png"/><Relationship Id="rId19" Type="http://schemas.openxmlformats.org/officeDocument/2006/relationships/customXml" Target="../ink/ink246.xml"/><Relationship Id="rId31" Type="http://schemas.openxmlformats.org/officeDocument/2006/relationships/customXml" Target="../ink/ink252.xml"/><Relationship Id="rId44" Type="http://schemas.openxmlformats.org/officeDocument/2006/relationships/image" Target="../media/image258.png"/><Relationship Id="rId52" Type="http://schemas.openxmlformats.org/officeDocument/2006/relationships/image" Target="../media/image262.png"/><Relationship Id="rId4" Type="http://schemas.openxmlformats.org/officeDocument/2006/relationships/image" Target="../media/image239.png"/><Relationship Id="rId9" Type="http://schemas.openxmlformats.org/officeDocument/2006/relationships/customXml" Target="../ink/ink241.xml"/><Relationship Id="rId14" Type="http://schemas.openxmlformats.org/officeDocument/2006/relationships/image" Target="../media/image244.png"/><Relationship Id="rId22" Type="http://schemas.openxmlformats.org/officeDocument/2006/relationships/image" Target="../media/image248.png"/><Relationship Id="rId27" Type="http://schemas.openxmlformats.org/officeDocument/2006/relationships/customXml" Target="../ink/ink250.xml"/><Relationship Id="rId30" Type="http://schemas.openxmlformats.org/officeDocument/2006/relationships/image" Target="../media/image252.png"/><Relationship Id="rId35" Type="http://schemas.openxmlformats.org/officeDocument/2006/relationships/customXml" Target="../ink/ink254.xml"/><Relationship Id="rId43" Type="http://schemas.openxmlformats.org/officeDocument/2006/relationships/customXml" Target="../ink/ink258.xml"/><Relationship Id="rId48" Type="http://schemas.openxmlformats.org/officeDocument/2006/relationships/image" Target="../media/image260.png"/><Relationship Id="rId56" Type="http://schemas.openxmlformats.org/officeDocument/2006/relationships/image" Target="../media/image264.png"/><Relationship Id="rId8" Type="http://schemas.openxmlformats.org/officeDocument/2006/relationships/image" Target="../media/image241.png"/><Relationship Id="rId51" Type="http://schemas.openxmlformats.org/officeDocument/2006/relationships/customXml" Target="../ink/ink262.xml"/><Relationship Id="rId3" Type="http://schemas.openxmlformats.org/officeDocument/2006/relationships/customXml" Target="../ink/ink238.xml"/><Relationship Id="rId12" Type="http://schemas.openxmlformats.org/officeDocument/2006/relationships/image" Target="../media/image243.png"/><Relationship Id="rId17" Type="http://schemas.openxmlformats.org/officeDocument/2006/relationships/customXml" Target="../ink/ink245.xml"/><Relationship Id="rId25" Type="http://schemas.openxmlformats.org/officeDocument/2006/relationships/customXml" Target="../ink/ink249.xml"/><Relationship Id="rId33" Type="http://schemas.openxmlformats.org/officeDocument/2006/relationships/customXml" Target="../ink/ink253.xml"/><Relationship Id="rId38" Type="http://schemas.openxmlformats.org/officeDocument/2006/relationships/image" Target="../media/image255.png"/><Relationship Id="rId46" Type="http://schemas.openxmlformats.org/officeDocument/2006/relationships/image" Target="../media/image259.png"/><Relationship Id="rId20" Type="http://schemas.openxmlformats.org/officeDocument/2006/relationships/image" Target="../media/image247.png"/><Relationship Id="rId41" Type="http://schemas.openxmlformats.org/officeDocument/2006/relationships/customXml" Target="../ink/ink257.xml"/><Relationship Id="rId54" Type="http://schemas.openxmlformats.org/officeDocument/2006/relationships/image" Target="../media/image2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15" Type="http://schemas.openxmlformats.org/officeDocument/2006/relationships/customXml" Target="../ink/ink244.xml"/><Relationship Id="rId23" Type="http://schemas.openxmlformats.org/officeDocument/2006/relationships/customXml" Target="../ink/ink248.xml"/><Relationship Id="rId28" Type="http://schemas.openxmlformats.org/officeDocument/2006/relationships/image" Target="../media/image251.png"/><Relationship Id="rId36" Type="http://schemas.openxmlformats.org/officeDocument/2006/relationships/image" Target="../media/image254.png"/><Relationship Id="rId49" Type="http://schemas.openxmlformats.org/officeDocument/2006/relationships/customXml" Target="../ink/ink261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7.png"/><Relationship Id="rId21" Type="http://schemas.openxmlformats.org/officeDocument/2006/relationships/customXml" Target="../ink/ink274.xml"/><Relationship Id="rId34" Type="http://schemas.openxmlformats.org/officeDocument/2006/relationships/image" Target="../media/image281.png"/><Relationship Id="rId42" Type="http://schemas.openxmlformats.org/officeDocument/2006/relationships/image" Target="../media/image284.png"/><Relationship Id="rId47" Type="http://schemas.openxmlformats.org/officeDocument/2006/relationships/customXml" Target="../ink/ink287.xml"/><Relationship Id="rId50" Type="http://schemas.openxmlformats.org/officeDocument/2006/relationships/image" Target="../media/image288.png"/><Relationship Id="rId55" Type="http://schemas.openxmlformats.org/officeDocument/2006/relationships/customXml" Target="../ink/ink291.xml"/><Relationship Id="rId63" Type="http://schemas.openxmlformats.org/officeDocument/2006/relationships/customXml" Target="../ink/ink295.xml"/><Relationship Id="rId68" Type="http://schemas.openxmlformats.org/officeDocument/2006/relationships/image" Target="../media/image297.png"/><Relationship Id="rId7" Type="http://schemas.openxmlformats.org/officeDocument/2006/relationships/customXml" Target="../ink/ink267.xml"/><Relationship Id="rId2" Type="http://schemas.openxmlformats.org/officeDocument/2006/relationships/image" Target="../media/image265.png"/><Relationship Id="rId16" Type="http://schemas.openxmlformats.org/officeDocument/2006/relationships/image" Target="../media/image272.png"/><Relationship Id="rId29" Type="http://schemas.openxmlformats.org/officeDocument/2006/relationships/customXml" Target="../ink/ink278.xml"/><Relationship Id="rId11" Type="http://schemas.openxmlformats.org/officeDocument/2006/relationships/customXml" Target="../ink/ink269.xml"/><Relationship Id="rId24" Type="http://schemas.openxmlformats.org/officeDocument/2006/relationships/image" Target="../media/image276.png"/><Relationship Id="rId32" Type="http://schemas.openxmlformats.org/officeDocument/2006/relationships/image" Target="../media/image280.png"/><Relationship Id="rId37" Type="http://schemas.openxmlformats.org/officeDocument/2006/relationships/customXml" Target="../ink/ink282.xml"/><Relationship Id="rId40" Type="http://schemas.openxmlformats.org/officeDocument/2006/relationships/image" Target="../media/image7.png"/><Relationship Id="rId45" Type="http://schemas.openxmlformats.org/officeDocument/2006/relationships/customXml" Target="../ink/ink286.xml"/><Relationship Id="rId53" Type="http://schemas.openxmlformats.org/officeDocument/2006/relationships/customXml" Target="../ink/ink290.xml"/><Relationship Id="rId58" Type="http://schemas.openxmlformats.org/officeDocument/2006/relationships/image" Target="../media/image292.png"/><Relationship Id="rId66" Type="http://schemas.openxmlformats.org/officeDocument/2006/relationships/image" Target="../media/image296.png"/><Relationship Id="rId5" Type="http://schemas.openxmlformats.org/officeDocument/2006/relationships/customXml" Target="../ink/ink266.xml"/><Relationship Id="rId61" Type="http://schemas.openxmlformats.org/officeDocument/2006/relationships/customXml" Target="../ink/ink294.xml"/><Relationship Id="rId19" Type="http://schemas.openxmlformats.org/officeDocument/2006/relationships/customXml" Target="../ink/ink273.xml"/><Relationship Id="rId14" Type="http://schemas.openxmlformats.org/officeDocument/2006/relationships/image" Target="../media/image271.png"/><Relationship Id="rId22" Type="http://schemas.openxmlformats.org/officeDocument/2006/relationships/image" Target="../media/image275.png"/><Relationship Id="rId27" Type="http://schemas.openxmlformats.org/officeDocument/2006/relationships/customXml" Target="../ink/ink277.xml"/><Relationship Id="rId30" Type="http://schemas.openxmlformats.org/officeDocument/2006/relationships/image" Target="../media/image279.png"/><Relationship Id="rId35" Type="http://schemas.openxmlformats.org/officeDocument/2006/relationships/customXml" Target="../ink/ink281.xml"/><Relationship Id="rId43" Type="http://schemas.openxmlformats.org/officeDocument/2006/relationships/customXml" Target="../ink/ink285.xml"/><Relationship Id="rId48" Type="http://schemas.openxmlformats.org/officeDocument/2006/relationships/image" Target="../media/image287.png"/><Relationship Id="rId56" Type="http://schemas.openxmlformats.org/officeDocument/2006/relationships/image" Target="../media/image291.png"/><Relationship Id="rId64" Type="http://schemas.openxmlformats.org/officeDocument/2006/relationships/image" Target="../media/image295.png"/><Relationship Id="rId8" Type="http://schemas.openxmlformats.org/officeDocument/2006/relationships/image" Target="../media/image268.png"/><Relationship Id="rId51" Type="http://schemas.openxmlformats.org/officeDocument/2006/relationships/customXml" Target="../ink/ink289.xml"/><Relationship Id="rId3" Type="http://schemas.openxmlformats.org/officeDocument/2006/relationships/customXml" Target="../ink/ink265.xml"/><Relationship Id="rId12" Type="http://schemas.openxmlformats.org/officeDocument/2006/relationships/image" Target="../media/image270.png"/><Relationship Id="rId17" Type="http://schemas.openxmlformats.org/officeDocument/2006/relationships/customXml" Target="../ink/ink272.xml"/><Relationship Id="rId25" Type="http://schemas.openxmlformats.org/officeDocument/2006/relationships/customXml" Target="../ink/ink276.xml"/><Relationship Id="rId33" Type="http://schemas.openxmlformats.org/officeDocument/2006/relationships/customXml" Target="../ink/ink280.xml"/><Relationship Id="rId38" Type="http://schemas.openxmlformats.org/officeDocument/2006/relationships/image" Target="../media/image283.png"/><Relationship Id="rId46" Type="http://schemas.openxmlformats.org/officeDocument/2006/relationships/image" Target="../media/image286.png"/><Relationship Id="rId59" Type="http://schemas.openxmlformats.org/officeDocument/2006/relationships/customXml" Target="../ink/ink293.xml"/><Relationship Id="rId67" Type="http://schemas.openxmlformats.org/officeDocument/2006/relationships/customXml" Target="../ink/ink297.xml"/><Relationship Id="rId20" Type="http://schemas.openxmlformats.org/officeDocument/2006/relationships/image" Target="../media/image274.png"/><Relationship Id="rId41" Type="http://schemas.openxmlformats.org/officeDocument/2006/relationships/customXml" Target="../ink/ink284.xml"/><Relationship Id="rId54" Type="http://schemas.openxmlformats.org/officeDocument/2006/relationships/image" Target="../media/image290.png"/><Relationship Id="rId62" Type="http://schemas.openxmlformats.org/officeDocument/2006/relationships/image" Target="../media/image2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7.png"/><Relationship Id="rId15" Type="http://schemas.openxmlformats.org/officeDocument/2006/relationships/customXml" Target="../ink/ink271.xml"/><Relationship Id="rId23" Type="http://schemas.openxmlformats.org/officeDocument/2006/relationships/customXml" Target="../ink/ink275.xml"/><Relationship Id="rId28" Type="http://schemas.openxmlformats.org/officeDocument/2006/relationships/image" Target="../media/image278.png"/><Relationship Id="rId36" Type="http://schemas.openxmlformats.org/officeDocument/2006/relationships/image" Target="../media/image282.png"/><Relationship Id="rId49" Type="http://schemas.openxmlformats.org/officeDocument/2006/relationships/customXml" Target="../ink/ink288.xml"/><Relationship Id="rId57" Type="http://schemas.openxmlformats.org/officeDocument/2006/relationships/customXml" Target="../ink/ink292.xml"/><Relationship Id="rId10" Type="http://schemas.openxmlformats.org/officeDocument/2006/relationships/image" Target="../media/image269.png"/><Relationship Id="rId31" Type="http://schemas.openxmlformats.org/officeDocument/2006/relationships/customXml" Target="../ink/ink279.xml"/><Relationship Id="rId44" Type="http://schemas.openxmlformats.org/officeDocument/2006/relationships/image" Target="../media/image285.png"/><Relationship Id="rId52" Type="http://schemas.openxmlformats.org/officeDocument/2006/relationships/image" Target="../media/image289.png"/><Relationship Id="rId60" Type="http://schemas.openxmlformats.org/officeDocument/2006/relationships/image" Target="../media/image293.png"/><Relationship Id="rId65" Type="http://schemas.openxmlformats.org/officeDocument/2006/relationships/customXml" Target="../ink/ink296.xml"/><Relationship Id="rId4" Type="http://schemas.openxmlformats.org/officeDocument/2006/relationships/image" Target="../media/image266.png"/><Relationship Id="rId9" Type="http://schemas.openxmlformats.org/officeDocument/2006/relationships/customXml" Target="../ink/ink268.xml"/><Relationship Id="rId13" Type="http://schemas.openxmlformats.org/officeDocument/2006/relationships/customXml" Target="../ink/ink270.xml"/><Relationship Id="rId18" Type="http://schemas.openxmlformats.org/officeDocument/2006/relationships/image" Target="../media/image273.png"/><Relationship Id="rId39" Type="http://schemas.openxmlformats.org/officeDocument/2006/relationships/customXml" Target="../ink/ink283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9.png"/><Relationship Id="rId117" Type="http://schemas.openxmlformats.org/officeDocument/2006/relationships/customXml" Target="../ink/ink355.xml"/><Relationship Id="rId21" Type="http://schemas.openxmlformats.org/officeDocument/2006/relationships/customXml" Target="../ink/ink307.xml"/><Relationship Id="rId42" Type="http://schemas.openxmlformats.org/officeDocument/2006/relationships/image" Target="../media/image317.png"/><Relationship Id="rId47" Type="http://schemas.openxmlformats.org/officeDocument/2006/relationships/customXml" Target="../ink/ink320.xml"/><Relationship Id="rId63" Type="http://schemas.openxmlformats.org/officeDocument/2006/relationships/customXml" Target="../ink/ink328.xml"/><Relationship Id="rId68" Type="http://schemas.openxmlformats.org/officeDocument/2006/relationships/image" Target="../media/image330.png"/><Relationship Id="rId84" Type="http://schemas.openxmlformats.org/officeDocument/2006/relationships/image" Target="../media/image338.png"/><Relationship Id="rId89" Type="http://schemas.openxmlformats.org/officeDocument/2006/relationships/customXml" Target="../ink/ink341.xml"/><Relationship Id="rId112" Type="http://schemas.openxmlformats.org/officeDocument/2006/relationships/image" Target="../media/image351.png"/><Relationship Id="rId16" Type="http://schemas.openxmlformats.org/officeDocument/2006/relationships/image" Target="../media/image304.png"/><Relationship Id="rId107" Type="http://schemas.openxmlformats.org/officeDocument/2006/relationships/customXml" Target="../ink/ink350.xml"/><Relationship Id="rId11" Type="http://schemas.openxmlformats.org/officeDocument/2006/relationships/customXml" Target="../ink/ink302.xml"/><Relationship Id="rId32" Type="http://schemas.openxmlformats.org/officeDocument/2006/relationships/image" Target="../media/image312.png"/><Relationship Id="rId37" Type="http://schemas.openxmlformats.org/officeDocument/2006/relationships/customXml" Target="../ink/ink315.xml"/><Relationship Id="rId53" Type="http://schemas.openxmlformats.org/officeDocument/2006/relationships/customXml" Target="../ink/ink323.xml"/><Relationship Id="rId58" Type="http://schemas.openxmlformats.org/officeDocument/2006/relationships/image" Target="../media/image325.png"/><Relationship Id="rId74" Type="http://schemas.openxmlformats.org/officeDocument/2006/relationships/image" Target="../media/image333.png"/><Relationship Id="rId79" Type="http://schemas.openxmlformats.org/officeDocument/2006/relationships/customXml" Target="../ink/ink336.xml"/><Relationship Id="rId102" Type="http://schemas.openxmlformats.org/officeDocument/2006/relationships/image" Target="../media/image346.png"/><Relationship Id="rId123" Type="http://schemas.openxmlformats.org/officeDocument/2006/relationships/customXml" Target="../ink/ink358.xml"/><Relationship Id="rId5" Type="http://schemas.openxmlformats.org/officeDocument/2006/relationships/customXml" Target="../ink/ink299.xml"/><Relationship Id="rId90" Type="http://schemas.openxmlformats.org/officeDocument/2006/relationships/image" Target="../media/image340.png"/><Relationship Id="rId95" Type="http://schemas.openxmlformats.org/officeDocument/2006/relationships/customXml" Target="../ink/ink344.xml"/><Relationship Id="rId22" Type="http://schemas.openxmlformats.org/officeDocument/2006/relationships/image" Target="../media/image307.png"/><Relationship Id="rId27" Type="http://schemas.openxmlformats.org/officeDocument/2006/relationships/customXml" Target="../ink/ink310.xml"/><Relationship Id="rId43" Type="http://schemas.openxmlformats.org/officeDocument/2006/relationships/customXml" Target="../ink/ink318.xml"/><Relationship Id="rId48" Type="http://schemas.openxmlformats.org/officeDocument/2006/relationships/image" Target="../media/image320.png"/><Relationship Id="rId64" Type="http://schemas.openxmlformats.org/officeDocument/2006/relationships/image" Target="../media/image328.png"/><Relationship Id="rId69" Type="http://schemas.openxmlformats.org/officeDocument/2006/relationships/customXml" Target="../ink/ink331.xml"/><Relationship Id="rId113" Type="http://schemas.openxmlformats.org/officeDocument/2006/relationships/customXml" Target="../ink/ink353.xml"/><Relationship Id="rId118" Type="http://schemas.openxmlformats.org/officeDocument/2006/relationships/image" Target="../media/image354.png"/><Relationship Id="rId80" Type="http://schemas.openxmlformats.org/officeDocument/2006/relationships/image" Target="../media/image336.png"/><Relationship Id="rId85" Type="http://schemas.openxmlformats.org/officeDocument/2006/relationships/customXml" Target="../ink/ink339.xml"/><Relationship Id="rId12" Type="http://schemas.openxmlformats.org/officeDocument/2006/relationships/image" Target="../media/image302.png"/><Relationship Id="rId17" Type="http://schemas.openxmlformats.org/officeDocument/2006/relationships/customXml" Target="../ink/ink305.xml"/><Relationship Id="rId33" Type="http://schemas.openxmlformats.org/officeDocument/2006/relationships/customXml" Target="../ink/ink313.xml"/><Relationship Id="rId38" Type="http://schemas.openxmlformats.org/officeDocument/2006/relationships/image" Target="../media/image315.png"/><Relationship Id="rId59" Type="http://schemas.openxmlformats.org/officeDocument/2006/relationships/customXml" Target="../ink/ink326.xml"/><Relationship Id="rId103" Type="http://schemas.openxmlformats.org/officeDocument/2006/relationships/customXml" Target="../ink/ink348.xml"/><Relationship Id="rId108" Type="http://schemas.openxmlformats.org/officeDocument/2006/relationships/image" Target="../media/image349.png"/><Relationship Id="rId124" Type="http://schemas.openxmlformats.org/officeDocument/2006/relationships/image" Target="../media/image357.png"/><Relationship Id="rId54" Type="http://schemas.openxmlformats.org/officeDocument/2006/relationships/image" Target="../media/image323.png"/><Relationship Id="rId70" Type="http://schemas.openxmlformats.org/officeDocument/2006/relationships/image" Target="../media/image331.png"/><Relationship Id="rId75" Type="http://schemas.openxmlformats.org/officeDocument/2006/relationships/customXml" Target="../ink/ink334.xml"/><Relationship Id="rId91" Type="http://schemas.openxmlformats.org/officeDocument/2006/relationships/customXml" Target="../ink/ink342.xml"/><Relationship Id="rId96" Type="http://schemas.openxmlformats.org/officeDocument/2006/relationships/image" Target="../media/image3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9.png"/><Relationship Id="rId23" Type="http://schemas.openxmlformats.org/officeDocument/2006/relationships/customXml" Target="../ink/ink308.xml"/><Relationship Id="rId28" Type="http://schemas.openxmlformats.org/officeDocument/2006/relationships/image" Target="../media/image310.png"/><Relationship Id="rId49" Type="http://schemas.openxmlformats.org/officeDocument/2006/relationships/customXml" Target="../ink/ink321.xml"/><Relationship Id="rId114" Type="http://schemas.openxmlformats.org/officeDocument/2006/relationships/image" Target="../media/image352.png"/><Relationship Id="rId119" Type="http://schemas.openxmlformats.org/officeDocument/2006/relationships/customXml" Target="../ink/ink356.xml"/><Relationship Id="rId44" Type="http://schemas.openxmlformats.org/officeDocument/2006/relationships/image" Target="../media/image318.png"/><Relationship Id="rId60" Type="http://schemas.openxmlformats.org/officeDocument/2006/relationships/image" Target="../media/image326.png"/><Relationship Id="rId65" Type="http://schemas.openxmlformats.org/officeDocument/2006/relationships/customXml" Target="../ink/ink329.xml"/><Relationship Id="rId81" Type="http://schemas.openxmlformats.org/officeDocument/2006/relationships/customXml" Target="../ink/ink337.xml"/><Relationship Id="rId86" Type="http://schemas.openxmlformats.org/officeDocument/2006/relationships/image" Target="../media/image7.png"/><Relationship Id="rId13" Type="http://schemas.openxmlformats.org/officeDocument/2006/relationships/customXml" Target="../ink/ink303.xml"/><Relationship Id="rId18" Type="http://schemas.openxmlformats.org/officeDocument/2006/relationships/image" Target="../media/image305.png"/><Relationship Id="rId39" Type="http://schemas.openxmlformats.org/officeDocument/2006/relationships/customXml" Target="../ink/ink316.xml"/><Relationship Id="rId109" Type="http://schemas.openxmlformats.org/officeDocument/2006/relationships/customXml" Target="../ink/ink351.xml"/><Relationship Id="rId34" Type="http://schemas.openxmlformats.org/officeDocument/2006/relationships/image" Target="../media/image313.png"/><Relationship Id="rId50" Type="http://schemas.openxmlformats.org/officeDocument/2006/relationships/image" Target="../media/image321.png"/><Relationship Id="rId55" Type="http://schemas.openxmlformats.org/officeDocument/2006/relationships/customXml" Target="../ink/ink324.xml"/><Relationship Id="rId76" Type="http://schemas.openxmlformats.org/officeDocument/2006/relationships/image" Target="../media/image334.png"/><Relationship Id="rId97" Type="http://schemas.openxmlformats.org/officeDocument/2006/relationships/customXml" Target="../ink/ink345.xml"/><Relationship Id="rId104" Type="http://schemas.openxmlformats.org/officeDocument/2006/relationships/image" Target="../media/image347.png"/><Relationship Id="rId120" Type="http://schemas.openxmlformats.org/officeDocument/2006/relationships/image" Target="../media/image355.png"/><Relationship Id="rId125" Type="http://schemas.openxmlformats.org/officeDocument/2006/relationships/customXml" Target="../ink/ink359.xml"/><Relationship Id="rId7" Type="http://schemas.openxmlformats.org/officeDocument/2006/relationships/customXml" Target="../ink/ink300.xml"/><Relationship Id="rId71" Type="http://schemas.openxmlformats.org/officeDocument/2006/relationships/customXml" Target="../ink/ink332.xml"/><Relationship Id="rId92" Type="http://schemas.openxmlformats.org/officeDocument/2006/relationships/image" Target="../media/image341.png"/><Relationship Id="rId2" Type="http://schemas.openxmlformats.org/officeDocument/2006/relationships/image" Target="../media/image238.png"/><Relationship Id="rId29" Type="http://schemas.openxmlformats.org/officeDocument/2006/relationships/customXml" Target="../ink/ink311.xml"/><Relationship Id="rId24" Type="http://schemas.openxmlformats.org/officeDocument/2006/relationships/image" Target="../media/image308.png"/><Relationship Id="rId40" Type="http://schemas.openxmlformats.org/officeDocument/2006/relationships/image" Target="../media/image316.png"/><Relationship Id="rId45" Type="http://schemas.openxmlformats.org/officeDocument/2006/relationships/customXml" Target="../ink/ink319.xml"/><Relationship Id="rId66" Type="http://schemas.openxmlformats.org/officeDocument/2006/relationships/image" Target="../media/image329.png"/><Relationship Id="rId87" Type="http://schemas.openxmlformats.org/officeDocument/2006/relationships/customXml" Target="../ink/ink340.xml"/><Relationship Id="rId110" Type="http://schemas.openxmlformats.org/officeDocument/2006/relationships/image" Target="../media/image350.png"/><Relationship Id="rId115" Type="http://schemas.openxmlformats.org/officeDocument/2006/relationships/customXml" Target="../ink/ink354.xml"/><Relationship Id="rId61" Type="http://schemas.openxmlformats.org/officeDocument/2006/relationships/customXml" Target="../ink/ink327.xml"/><Relationship Id="rId82" Type="http://schemas.openxmlformats.org/officeDocument/2006/relationships/image" Target="../media/image337.png"/><Relationship Id="rId19" Type="http://schemas.openxmlformats.org/officeDocument/2006/relationships/customXml" Target="../ink/ink306.xml"/><Relationship Id="rId14" Type="http://schemas.openxmlformats.org/officeDocument/2006/relationships/image" Target="../media/image303.png"/><Relationship Id="rId30" Type="http://schemas.openxmlformats.org/officeDocument/2006/relationships/image" Target="../media/image311.png"/><Relationship Id="rId35" Type="http://schemas.openxmlformats.org/officeDocument/2006/relationships/customXml" Target="../ink/ink314.xml"/><Relationship Id="rId56" Type="http://schemas.openxmlformats.org/officeDocument/2006/relationships/image" Target="../media/image324.png"/><Relationship Id="rId77" Type="http://schemas.openxmlformats.org/officeDocument/2006/relationships/customXml" Target="../ink/ink335.xml"/><Relationship Id="rId100" Type="http://schemas.openxmlformats.org/officeDocument/2006/relationships/image" Target="../media/image345.png"/><Relationship Id="rId105" Type="http://schemas.openxmlformats.org/officeDocument/2006/relationships/customXml" Target="../ink/ink349.xml"/><Relationship Id="rId126" Type="http://schemas.openxmlformats.org/officeDocument/2006/relationships/image" Target="../media/image358.png"/><Relationship Id="rId8" Type="http://schemas.openxmlformats.org/officeDocument/2006/relationships/image" Target="../media/image300.png"/><Relationship Id="rId51" Type="http://schemas.openxmlformats.org/officeDocument/2006/relationships/customXml" Target="../ink/ink322.xml"/><Relationship Id="rId72" Type="http://schemas.openxmlformats.org/officeDocument/2006/relationships/image" Target="../media/image332.png"/><Relationship Id="rId93" Type="http://schemas.openxmlformats.org/officeDocument/2006/relationships/customXml" Target="../ink/ink343.xml"/><Relationship Id="rId98" Type="http://schemas.openxmlformats.org/officeDocument/2006/relationships/image" Target="../media/image344.png"/><Relationship Id="rId121" Type="http://schemas.openxmlformats.org/officeDocument/2006/relationships/customXml" Target="../ink/ink357.xml"/><Relationship Id="rId3" Type="http://schemas.openxmlformats.org/officeDocument/2006/relationships/customXml" Target="../ink/ink298.xml"/><Relationship Id="rId25" Type="http://schemas.openxmlformats.org/officeDocument/2006/relationships/customXml" Target="../ink/ink309.xml"/><Relationship Id="rId46" Type="http://schemas.openxmlformats.org/officeDocument/2006/relationships/image" Target="../media/image319.png"/><Relationship Id="rId67" Type="http://schemas.openxmlformats.org/officeDocument/2006/relationships/customXml" Target="../ink/ink330.xml"/><Relationship Id="rId116" Type="http://schemas.openxmlformats.org/officeDocument/2006/relationships/image" Target="../media/image353.png"/><Relationship Id="rId20" Type="http://schemas.openxmlformats.org/officeDocument/2006/relationships/image" Target="../media/image306.png"/><Relationship Id="rId41" Type="http://schemas.openxmlformats.org/officeDocument/2006/relationships/customXml" Target="../ink/ink317.xml"/><Relationship Id="rId62" Type="http://schemas.openxmlformats.org/officeDocument/2006/relationships/image" Target="../media/image327.png"/><Relationship Id="rId83" Type="http://schemas.openxmlformats.org/officeDocument/2006/relationships/customXml" Target="../ink/ink338.xml"/><Relationship Id="rId88" Type="http://schemas.openxmlformats.org/officeDocument/2006/relationships/image" Target="../media/image339.png"/><Relationship Id="rId111" Type="http://schemas.openxmlformats.org/officeDocument/2006/relationships/customXml" Target="../ink/ink352.xml"/><Relationship Id="rId15" Type="http://schemas.openxmlformats.org/officeDocument/2006/relationships/customXml" Target="../ink/ink304.xml"/><Relationship Id="rId36" Type="http://schemas.openxmlformats.org/officeDocument/2006/relationships/image" Target="../media/image314.png"/><Relationship Id="rId57" Type="http://schemas.openxmlformats.org/officeDocument/2006/relationships/customXml" Target="../ink/ink325.xml"/><Relationship Id="rId106" Type="http://schemas.openxmlformats.org/officeDocument/2006/relationships/image" Target="../media/image348.png"/><Relationship Id="rId10" Type="http://schemas.openxmlformats.org/officeDocument/2006/relationships/image" Target="../media/image301.png"/><Relationship Id="rId31" Type="http://schemas.openxmlformats.org/officeDocument/2006/relationships/customXml" Target="../ink/ink312.xml"/><Relationship Id="rId52" Type="http://schemas.openxmlformats.org/officeDocument/2006/relationships/image" Target="../media/image322.png"/><Relationship Id="rId73" Type="http://schemas.openxmlformats.org/officeDocument/2006/relationships/customXml" Target="../ink/ink333.xml"/><Relationship Id="rId78" Type="http://schemas.openxmlformats.org/officeDocument/2006/relationships/image" Target="../media/image335.png"/><Relationship Id="rId94" Type="http://schemas.openxmlformats.org/officeDocument/2006/relationships/image" Target="../media/image342.png"/><Relationship Id="rId99" Type="http://schemas.openxmlformats.org/officeDocument/2006/relationships/customXml" Target="../ink/ink346.xml"/><Relationship Id="rId101" Type="http://schemas.openxmlformats.org/officeDocument/2006/relationships/customXml" Target="../ink/ink347.xml"/><Relationship Id="rId122" Type="http://schemas.openxmlformats.org/officeDocument/2006/relationships/image" Target="../media/image356.png"/><Relationship Id="rId4" Type="http://schemas.openxmlformats.org/officeDocument/2006/relationships/image" Target="../media/image298.png"/><Relationship Id="rId9" Type="http://schemas.openxmlformats.org/officeDocument/2006/relationships/customXml" Target="../ink/ink3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customXml" Target="../ink/ink3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customXml" Target="../ink/ink3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400D5A-DEE7-47B6-B2D9-FB9F9D4E7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Searching for </a:t>
            </a:r>
            <a:br>
              <a:rPr lang="en-US"/>
            </a:br>
            <a:r>
              <a:rPr lang="en-US" b="1"/>
              <a:t>partially</a:t>
            </a:r>
            <a:r>
              <a:rPr lang="en-US"/>
              <a:t> </a:t>
            </a:r>
            <a:r>
              <a:rPr lang="en-US" b="1"/>
              <a:t>observable</a:t>
            </a:r>
            <a:r>
              <a:rPr lang="en-US"/>
              <a:t>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E13426-CA05-4DC8-8E36-183513371697}"/>
              </a:ext>
            </a:extLst>
          </p:cNvPr>
          <p:cNvGrpSpPr/>
          <p:nvPr/>
        </p:nvGrpSpPr>
        <p:grpSpPr>
          <a:xfrm>
            <a:off x="2320794" y="593489"/>
            <a:ext cx="610200" cy="562680"/>
            <a:chOff x="2320794" y="593489"/>
            <a:chExt cx="61020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739B013-2520-47F1-9D1C-1BEB523B3F45}"/>
                    </a:ext>
                  </a:extLst>
                </p14:cNvPr>
                <p14:cNvContentPartPr/>
                <p14:nvPr/>
              </p14:nvContentPartPr>
              <p14:xfrm>
                <a:off x="2320794" y="593489"/>
                <a:ext cx="201600" cy="562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739B013-2520-47F1-9D1C-1BEB523B3F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2794" y="575489"/>
                  <a:ext cx="2372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BB367B-9109-4F59-AC6D-EFAC91E89B3B}"/>
                    </a:ext>
                  </a:extLst>
                </p14:cNvPr>
                <p14:cNvContentPartPr/>
                <p14:nvPr/>
              </p14:nvContentPartPr>
              <p14:xfrm>
                <a:off x="2712114" y="878249"/>
                <a:ext cx="218880" cy="20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BB367B-9109-4F59-AC6D-EFAC91E89B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94474" y="860609"/>
                  <a:ext cx="254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480E6F-9324-4854-818A-8CF2EE318473}"/>
                    </a:ext>
                  </a:extLst>
                </p14:cNvPr>
                <p14:cNvContentPartPr/>
                <p14:nvPr/>
              </p14:nvContentPartPr>
              <p14:xfrm>
                <a:off x="2728314" y="1089569"/>
                <a:ext cx="185760" cy="10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480E6F-9324-4854-818A-8CF2EE3184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10314" y="1071569"/>
                  <a:ext cx="2214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1269D9-5763-40F2-9E75-D9481C91A84B}"/>
              </a:ext>
            </a:extLst>
          </p:cNvPr>
          <p:cNvGrpSpPr/>
          <p:nvPr/>
        </p:nvGrpSpPr>
        <p:grpSpPr>
          <a:xfrm>
            <a:off x="5063274" y="696089"/>
            <a:ext cx="537480" cy="541800"/>
            <a:chOff x="5063274" y="696089"/>
            <a:chExt cx="53748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F7A3AC3-6EEA-446B-AA83-870FA2A1AD3F}"/>
                    </a:ext>
                  </a:extLst>
                </p14:cNvPr>
                <p14:cNvContentPartPr/>
                <p14:nvPr/>
              </p14:nvContentPartPr>
              <p14:xfrm>
                <a:off x="5063274" y="696089"/>
                <a:ext cx="140760" cy="258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F7A3AC3-6EEA-446B-AA83-870FA2A1AD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45274" y="678449"/>
                  <a:ext cx="1764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79B272-B43A-4F5D-A243-DBDE3B9CD0DD}"/>
                    </a:ext>
                  </a:extLst>
                </p14:cNvPr>
                <p14:cNvContentPartPr/>
                <p14:nvPr/>
              </p14:nvContentPartPr>
              <p14:xfrm>
                <a:off x="5280714" y="962129"/>
                <a:ext cx="23400" cy="146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79B272-B43A-4F5D-A243-DBDE3B9CD0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63074" y="944489"/>
                  <a:ext cx="59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87233B-FFDB-4089-8BAA-D7DC9C928E74}"/>
                    </a:ext>
                  </a:extLst>
                </p14:cNvPr>
                <p14:cNvContentPartPr/>
                <p14:nvPr/>
              </p14:nvContentPartPr>
              <p14:xfrm>
                <a:off x="5225274" y="912089"/>
                <a:ext cx="375480" cy="325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87233B-FFDB-4089-8BAA-D7DC9C928E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07634" y="894449"/>
                  <a:ext cx="41112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54985C-DBDA-4FC3-9E58-A4A3E66F9874}"/>
              </a:ext>
            </a:extLst>
          </p:cNvPr>
          <p:cNvGrpSpPr/>
          <p:nvPr/>
        </p:nvGrpSpPr>
        <p:grpSpPr>
          <a:xfrm>
            <a:off x="8443314" y="460289"/>
            <a:ext cx="576360" cy="649800"/>
            <a:chOff x="8443314" y="460289"/>
            <a:chExt cx="57636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B2AB34-6D81-41D7-A240-78AF7A50E4AA}"/>
                    </a:ext>
                  </a:extLst>
                </p14:cNvPr>
                <p14:cNvContentPartPr/>
                <p14:nvPr/>
              </p14:nvContentPartPr>
              <p14:xfrm>
                <a:off x="8510994" y="580169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B2AB34-6D81-41D7-A240-78AF7A50E4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93354" y="5625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B45275-FFF0-4D0D-BC19-9C00711505D5}"/>
                    </a:ext>
                  </a:extLst>
                </p14:cNvPr>
                <p14:cNvContentPartPr/>
                <p14:nvPr/>
              </p14:nvContentPartPr>
              <p14:xfrm>
                <a:off x="8443314" y="551009"/>
                <a:ext cx="120960" cy="252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B45275-FFF0-4D0D-BC19-9C00711505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25674" y="533009"/>
                  <a:ext cx="156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73F9FF-BABC-40E1-A060-C14611F3F232}"/>
                    </a:ext>
                  </a:extLst>
                </p14:cNvPr>
                <p14:cNvContentPartPr/>
                <p14:nvPr/>
              </p14:nvContentPartPr>
              <p14:xfrm>
                <a:off x="8557434" y="808769"/>
                <a:ext cx="151200" cy="301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73F9FF-BABC-40E1-A060-C14611F3F2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39434" y="790769"/>
                  <a:ext cx="186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E28CE0-D282-4CC6-8383-6D5BEDF2ECC9}"/>
                    </a:ext>
                  </a:extLst>
                </p14:cNvPr>
                <p14:cNvContentPartPr/>
                <p14:nvPr/>
              </p14:nvContentPartPr>
              <p14:xfrm>
                <a:off x="8637354" y="932249"/>
                <a:ext cx="173160" cy="100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E28CE0-D282-4CC6-8383-6D5BEDF2EC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9714" y="914609"/>
                  <a:ext cx="208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C05C966-2405-4BBA-BDAA-E09B4EC9DDBE}"/>
                    </a:ext>
                  </a:extLst>
                </p14:cNvPr>
                <p14:cNvContentPartPr/>
                <p14:nvPr/>
              </p14:nvContentPartPr>
              <p14:xfrm>
                <a:off x="8897994" y="460289"/>
                <a:ext cx="121680" cy="536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C05C966-2405-4BBA-BDAA-E09B4EC9DD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79994" y="442289"/>
                  <a:ext cx="157320" cy="57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7CA0324-90D1-4240-8D6B-B8973FC6A829}"/>
                  </a:ext>
                </a:extLst>
              </p14:cNvPr>
              <p14:cNvContentPartPr/>
              <p14:nvPr/>
            </p14:nvContentPartPr>
            <p14:xfrm>
              <a:off x="5074074" y="1364249"/>
              <a:ext cx="377280" cy="432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7CA0324-90D1-4240-8D6B-B8973FC6A8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56074" y="1346249"/>
                <a:ext cx="412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84C4C4C-5521-46D8-A18F-24EF1C364D36}"/>
                  </a:ext>
                </a:extLst>
              </p14:cNvPr>
              <p14:cNvContentPartPr/>
              <p14:nvPr/>
            </p14:nvContentPartPr>
            <p14:xfrm>
              <a:off x="8293554" y="1184609"/>
              <a:ext cx="479520" cy="464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84C4C4C-5521-46D8-A18F-24EF1C364D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75914" y="1166609"/>
                <a:ext cx="51516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E49216C-8D97-4A73-BD22-D09682E9D010}"/>
              </a:ext>
            </a:extLst>
          </p:cNvPr>
          <p:cNvGrpSpPr/>
          <p:nvPr/>
        </p:nvGrpSpPr>
        <p:grpSpPr>
          <a:xfrm>
            <a:off x="3434634" y="531209"/>
            <a:ext cx="1396080" cy="696960"/>
            <a:chOff x="3434634" y="531209"/>
            <a:chExt cx="139608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8A9A3C-97F4-4E3B-886F-9C2AADD2CB9F}"/>
                    </a:ext>
                  </a:extLst>
                </p14:cNvPr>
                <p14:cNvContentPartPr/>
                <p14:nvPr/>
              </p14:nvContentPartPr>
              <p14:xfrm>
                <a:off x="4204674" y="925769"/>
                <a:ext cx="29160" cy="127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8A9A3C-97F4-4E3B-886F-9C2AADD2CB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86674" y="908129"/>
                  <a:ext cx="64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EA86F4-7781-498D-9BA8-8424FC2C95FC}"/>
                    </a:ext>
                  </a:extLst>
                </p14:cNvPr>
                <p14:cNvContentPartPr/>
                <p14:nvPr/>
              </p14:nvContentPartPr>
              <p14:xfrm>
                <a:off x="4403034" y="725249"/>
                <a:ext cx="118080" cy="254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EA86F4-7781-498D-9BA8-8424FC2C95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85034" y="707249"/>
                  <a:ext cx="153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0E7D36-6B98-44A3-91EA-64191D987850}"/>
                    </a:ext>
                  </a:extLst>
                </p14:cNvPr>
                <p14:cNvContentPartPr/>
                <p14:nvPr/>
              </p14:nvContentPartPr>
              <p14:xfrm>
                <a:off x="4529034" y="964649"/>
                <a:ext cx="47520" cy="145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0E7D36-6B98-44A3-91EA-64191D9878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1394" y="946649"/>
                  <a:ext cx="83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F147D8-D771-45FB-A7DF-88A18DA6153C}"/>
                    </a:ext>
                  </a:extLst>
                </p14:cNvPr>
                <p14:cNvContentPartPr/>
                <p14:nvPr/>
              </p14:nvContentPartPr>
              <p14:xfrm>
                <a:off x="4799034" y="934769"/>
                <a:ext cx="31680" cy="171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F147D8-D771-45FB-A7DF-88A18DA615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81394" y="916769"/>
                  <a:ext cx="67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EDCDDC-7813-467D-B6B9-79FDA1DFBAF6}"/>
                    </a:ext>
                  </a:extLst>
                </p14:cNvPr>
                <p14:cNvContentPartPr/>
                <p14:nvPr/>
              </p14:nvContentPartPr>
              <p14:xfrm>
                <a:off x="3434634" y="531209"/>
                <a:ext cx="137520" cy="696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EDCDDC-7813-467D-B6B9-79FDA1DFBA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16634" y="513569"/>
                  <a:ext cx="17316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AA2866-D3DF-4E08-8197-D74D949CD323}"/>
                    </a:ext>
                  </a:extLst>
                </p14:cNvPr>
                <p14:cNvContentPartPr/>
                <p14:nvPr/>
              </p14:nvContentPartPr>
              <p14:xfrm>
                <a:off x="3698154" y="784649"/>
                <a:ext cx="119160" cy="208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AA2866-D3DF-4E08-8197-D74D949CD3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80154" y="767009"/>
                  <a:ext cx="154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38C871-1FF2-4B5E-88E8-D8E84F9D8ABB}"/>
                    </a:ext>
                  </a:extLst>
                </p14:cNvPr>
                <p14:cNvContentPartPr/>
                <p14:nvPr/>
              </p14:nvContentPartPr>
              <p14:xfrm>
                <a:off x="3882474" y="926849"/>
                <a:ext cx="82800" cy="191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38C871-1FF2-4B5E-88E8-D8E84F9D8A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64474" y="908849"/>
                  <a:ext cx="118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F243956-4173-4F0A-9086-64DCAF74D970}"/>
                    </a:ext>
                  </a:extLst>
                </p14:cNvPr>
                <p14:cNvContentPartPr/>
                <p14:nvPr/>
              </p14:nvContentPartPr>
              <p14:xfrm>
                <a:off x="3603834" y="684209"/>
                <a:ext cx="395280" cy="334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F243956-4173-4F0A-9086-64DCAF74D97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86194" y="666209"/>
                  <a:ext cx="4309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8A00961-696B-4C13-9E54-440B25BBC472}"/>
                    </a:ext>
                  </a:extLst>
                </p14:cNvPr>
                <p14:cNvContentPartPr/>
                <p14:nvPr/>
              </p14:nvContentPartPr>
              <p14:xfrm>
                <a:off x="3718674" y="662249"/>
                <a:ext cx="908280" cy="448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8A00961-696B-4C13-9E54-440B25BBC4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0674" y="644609"/>
                  <a:ext cx="9439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A786B95-4AE9-4E38-B8CB-24AB10259C5A}"/>
                    </a:ext>
                  </a:extLst>
                </p14:cNvPr>
                <p14:cNvContentPartPr/>
                <p14:nvPr/>
              </p14:nvContentPartPr>
              <p14:xfrm>
                <a:off x="4377474" y="724529"/>
                <a:ext cx="277920" cy="301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A786B95-4AE9-4E38-B8CB-24AB10259C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59474" y="706529"/>
                  <a:ext cx="3135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68BB08F-A671-4207-9D70-D23F174586C8}"/>
              </a:ext>
            </a:extLst>
          </p:cNvPr>
          <p:cNvGrpSpPr/>
          <p:nvPr/>
        </p:nvGrpSpPr>
        <p:grpSpPr>
          <a:xfrm>
            <a:off x="5828634" y="569729"/>
            <a:ext cx="316440" cy="531360"/>
            <a:chOff x="5828634" y="569729"/>
            <a:chExt cx="31644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8EC91E-5E1A-4CF4-8A87-E2A52E61B9EC}"/>
                    </a:ext>
                  </a:extLst>
                </p14:cNvPr>
                <p14:cNvContentPartPr/>
                <p14:nvPr/>
              </p14:nvContentPartPr>
              <p14:xfrm>
                <a:off x="5917554" y="579809"/>
                <a:ext cx="140760" cy="313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8EC91E-5E1A-4CF4-8A87-E2A52E61B9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99554" y="562169"/>
                  <a:ext cx="176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1F45CA-BB45-4BE2-94AB-026C3A470297}"/>
                    </a:ext>
                  </a:extLst>
                </p14:cNvPr>
                <p14:cNvContentPartPr/>
                <p14:nvPr/>
              </p14:nvContentPartPr>
              <p14:xfrm>
                <a:off x="6030234" y="873569"/>
                <a:ext cx="91800" cy="227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1F45CA-BB45-4BE2-94AB-026C3A4702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12234" y="855569"/>
                  <a:ext cx="127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CC8B28-7F96-4F13-ADA3-E8E86F4C1E07}"/>
                    </a:ext>
                  </a:extLst>
                </p14:cNvPr>
                <p14:cNvContentPartPr/>
                <p14:nvPr/>
              </p14:nvContentPartPr>
              <p14:xfrm>
                <a:off x="5828634" y="569729"/>
                <a:ext cx="316440" cy="323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CC8B28-7F96-4F13-ADA3-E8E86F4C1E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10994" y="552089"/>
                  <a:ext cx="35208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6F661E-6F14-4732-BFD7-C01E7D95052F}"/>
              </a:ext>
            </a:extLst>
          </p:cNvPr>
          <p:cNvGrpSpPr/>
          <p:nvPr/>
        </p:nvGrpSpPr>
        <p:grpSpPr>
          <a:xfrm>
            <a:off x="6464394" y="485129"/>
            <a:ext cx="761400" cy="528120"/>
            <a:chOff x="6464394" y="485129"/>
            <a:chExt cx="76140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4CAA96-7603-4E72-85B6-B661C526474F}"/>
                    </a:ext>
                  </a:extLst>
                </p14:cNvPr>
                <p14:cNvContentPartPr/>
                <p14:nvPr/>
              </p14:nvContentPartPr>
              <p14:xfrm>
                <a:off x="6464394" y="859889"/>
                <a:ext cx="50400" cy="153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4CAA96-7603-4E72-85B6-B661C52647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46754" y="841889"/>
                  <a:ext cx="86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96DEB9-3CE9-4897-ADF3-C2B527803A52}"/>
                    </a:ext>
                  </a:extLst>
                </p14:cNvPr>
                <p14:cNvContentPartPr/>
                <p14:nvPr/>
              </p14:nvContentPartPr>
              <p14:xfrm>
                <a:off x="6681114" y="599609"/>
                <a:ext cx="109800" cy="27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96DEB9-3CE9-4897-ADF3-C2B527803A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63114" y="581609"/>
                  <a:ext cx="145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C97DA8-A081-412B-997A-BF71D76E84A9}"/>
                    </a:ext>
                  </a:extLst>
                </p14:cNvPr>
                <p14:cNvContentPartPr/>
                <p14:nvPr/>
              </p14:nvContentPartPr>
              <p14:xfrm>
                <a:off x="6830514" y="758009"/>
                <a:ext cx="174960" cy="248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C97DA8-A081-412B-997A-BF71D76E84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12874" y="740009"/>
                  <a:ext cx="210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BA2C31-668C-42CC-A76A-2BF011C0A825}"/>
                    </a:ext>
                  </a:extLst>
                </p14:cNvPr>
                <p14:cNvContentPartPr/>
                <p14:nvPr/>
              </p14:nvContentPartPr>
              <p14:xfrm>
                <a:off x="7151274" y="795449"/>
                <a:ext cx="74520" cy="159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BA2C31-668C-42CC-A76A-2BF011C0A8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33274" y="777449"/>
                  <a:ext cx="110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E67819-D7B2-4EC2-9F29-125A83C86A8A}"/>
                    </a:ext>
                  </a:extLst>
                </p14:cNvPr>
                <p14:cNvContentPartPr/>
                <p14:nvPr/>
              </p14:nvContentPartPr>
              <p14:xfrm>
                <a:off x="6720354" y="485129"/>
                <a:ext cx="320040" cy="364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E67819-D7B2-4EC2-9F29-125A83C86A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02714" y="467489"/>
                  <a:ext cx="35568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C4EF0E-748D-441D-86E4-E5DEC7383600}"/>
              </a:ext>
            </a:extLst>
          </p:cNvPr>
          <p:cNvGrpSpPr/>
          <p:nvPr/>
        </p:nvGrpSpPr>
        <p:grpSpPr>
          <a:xfrm>
            <a:off x="7545114" y="552809"/>
            <a:ext cx="687240" cy="447840"/>
            <a:chOff x="7545114" y="552809"/>
            <a:chExt cx="68724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0379BA-35AA-4C5E-9E32-0DDD7004D24F}"/>
                    </a:ext>
                  </a:extLst>
                </p14:cNvPr>
                <p14:cNvContentPartPr/>
                <p14:nvPr/>
              </p14:nvContentPartPr>
              <p14:xfrm>
                <a:off x="8149554" y="755849"/>
                <a:ext cx="82800" cy="205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0379BA-35AA-4C5E-9E32-0DDD7004D2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31554" y="738209"/>
                  <a:ext cx="118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349E13-50A2-4C55-88F1-EB2CAEBDB38C}"/>
                    </a:ext>
                  </a:extLst>
                </p14:cNvPr>
                <p14:cNvContentPartPr/>
                <p14:nvPr/>
              </p14:nvContentPartPr>
              <p14:xfrm>
                <a:off x="7686954" y="552809"/>
                <a:ext cx="147600" cy="227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349E13-50A2-4C55-88F1-EB2CAEBDB3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69314" y="534809"/>
                  <a:ext cx="183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1D8F6A-91E0-4602-A575-85262C7CDAE9}"/>
                    </a:ext>
                  </a:extLst>
                </p14:cNvPr>
                <p14:cNvContentPartPr/>
                <p14:nvPr/>
              </p14:nvContentPartPr>
              <p14:xfrm>
                <a:off x="7865154" y="768809"/>
                <a:ext cx="86040" cy="224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1D8F6A-91E0-4602-A575-85262C7CDA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7514" y="750809"/>
                  <a:ext cx="121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AB8B68-4130-403C-80A6-488700A0D080}"/>
                    </a:ext>
                  </a:extLst>
                </p14:cNvPr>
                <p14:cNvContentPartPr/>
                <p14:nvPr/>
              </p14:nvContentPartPr>
              <p14:xfrm>
                <a:off x="7698114" y="751169"/>
                <a:ext cx="89280" cy="220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AB8B68-4130-403C-80A6-488700A0D0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80474" y="733169"/>
                  <a:ext cx="124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068252-DA00-4633-9CEF-32E1D746A37E}"/>
                    </a:ext>
                  </a:extLst>
                </p14:cNvPr>
                <p14:cNvContentPartPr/>
                <p14:nvPr/>
              </p14:nvContentPartPr>
              <p14:xfrm>
                <a:off x="7545114" y="565049"/>
                <a:ext cx="533880" cy="435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068252-DA00-4633-9CEF-32E1D746A3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27114" y="547049"/>
                  <a:ext cx="569520" cy="47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628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E27931-7AE7-4E22-B78F-C2C65C1A8D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Offline vs. online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A88FF-4465-4CDB-97EE-A591758D7CC9}"/>
              </a:ext>
            </a:extLst>
          </p:cNvPr>
          <p:cNvSpPr txBox="1"/>
          <p:nvPr/>
        </p:nvSpPr>
        <p:spPr>
          <a:xfrm>
            <a:off x="444230" y="3429000"/>
            <a:ext cx="5217268" cy="20427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Offline search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With the transition model, we can </a:t>
            </a: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7570AF-42E9-40C4-92D2-2B97DC8FEBAB}"/>
              </a:ext>
            </a:extLst>
          </p:cNvPr>
          <p:cNvSpPr/>
          <p:nvPr/>
        </p:nvSpPr>
        <p:spPr>
          <a:xfrm>
            <a:off x="3836614" y="919899"/>
            <a:ext cx="469386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Initial state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Possible actions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ACTIONS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Transition model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RESULT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Goal test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GOAL-TEST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Cost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STEP-COST, PATH-COST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89446-C3FE-45C9-9984-59C1695563D5}"/>
              </a:ext>
            </a:extLst>
          </p:cNvPr>
          <p:cNvSpPr txBox="1"/>
          <p:nvPr/>
        </p:nvSpPr>
        <p:spPr>
          <a:xfrm>
            <a:off x="6096000" y="3429000"/>
            <a:ext cx="5671224" cy="22373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Online search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Without the transition model, we need to </a:t>
            </a:r>
          </a:p>
          <a:p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67463A-4E3A-4BFA-A63F-96BB3D37FD33}"/>
              </a:ext>
            </a:extLst>
          </p:cNvPr>
          <p:cNvGrpSpPr/>
          <p:nvPr/>
        </p:nvGrpSpPr>
        <p:grpSpPr>
          <a:xfrm>
            <a:off x="365994" y="636329"/>
            <a:ext cx="3112200" cy="93600"/>
            <a:chOff x="365994" y="636329"/>
            <a:chExt cx="311220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8586FB-ADC9-4FB9-BA70-732BB980449D}"/>
                    </a:ext>
                  </a:extLst>
                </p14:cNvPr>
                <p14:cNvContentPartPr/>
                <p14:nvPr/>
              </p14:nvContentPartPr>
              <p14:xfrm>
                <a:off x="2144394" y="636329"/>
                <a:ext cx="1333800" cy="71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8586FB-ADC9-4FB9-BA70-732BB98044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6754" y="618689"/>
                  <a:ext cx="1369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5ACE74-D10F-453A-9C95-97CA489FD09B}"/>
                    </a:ext>
                  </a:extLst>
                </p14:cNvPr>
                <p14:cNvContentPartPr/>
                <p14:nvPr/>
              </p14:nvContentPartPr>
              <p14:xfrm>
                <a:off x="365994" y="673769"/>
                <a:ext cx="853200" cy="56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5ACE74-D10F-453A-9C95-97CA489FD0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8354" y="655769"/>
                  <a:ext cx="88884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4039CD-BC4C-49E3-B3AD-EA1CA27CEDEA}"/>
                  </a:ext>
                </a:extLst>
              </p14:cNvPr>
              <p14:cNvContentPartPr/>
              <p14:nvPr/>
            </p14:nvContentPartPr>
            <p14:xfrm>
              <a:off x="3686274" y="1011449"/>
              <a:ext cx="178560" cy="1870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4039CD-BC4C-49E3-B3AD-EA1CA27CED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8634" y="993809"/>
                <a:ext cx="214200" cy="19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B1624F-74EA-46C9-BD58-C0AFE1E2916D}"/>
                  </a:ext>
                </a:extLst>
              </p14:cNvPr>
              <p14:cNvContentPartPr/>
              <p14:nvPr/>
            </p14:nvContentPartPr>
            <p14:xfrm>
              <a:off x="4264794" y="2084609"/>
              <a:ext cx="3153600" cy="45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B1624F-74EA-46C9-BD58-C0AFE1E291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46794" y="2066969"/>
                <a:ext cx="318924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A186C2C-3D4F-4BAB-92FB-502901BDD552}"/>
              </a:ext>
            </a:extLst>
          </p:cNvPr>
          <p:cNvGrpSpPr/>
          <p:nvPr/>
        </p:nvGrpSpPr>
        <p:grpSpPr>
          <a:xfrm>
            <a:off x="888354" y="5169089"/>
            <a:ext cx="182160" cy="134280"/>
            <a:chOff x="888354" y="5169089"/>
            <a:chExt cx="182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611CF9-CD11-4F97-AE96-7E21D0DEE3F4}"/>
                    </a:ext>
                  </a:extLst>
                </p14:cNvPr>
                <p14:cNvContentPartPr/>
                <p14:nvPr/>
              </p14:nvContentPartPr>
              <p14:xfrm>
                <a:off x="954594" y="5169089"/>
                <a:ext cx="4680" cy="134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611CF9-CD11-4F97-AE96-7E21D0DEE3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6954" y="5151089"/>
                  <a:ext cx="40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8D6C14-888A-409D-82EA-0A9C8946B4F8}"/>
                    </a:ext>
                  </a:extLst>
                </p14:cNvPr>
                <p14:cNvContentPartPr/>
                <p14:nvPr/>
              </p14:nvContentPartPr>
              <p14:xfrm>
                <a:off x="888354" y="5260889"/>
                <a:ext cx="182160" cy="40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8D6C14-888A-409D-82EA-0A9C8946B4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0714" y="5242889"/>
                  <a:ext cx="2178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33A272-CC54-4E50-9A21-A186220A3EE5}"/>
              </a:ext>
            </a:extLst>
          </p:cNvPr>
          <p:cNvGrpSpPr/>
          <p:nvPr/>
        </p:nvGrpSpPr>
        <p:grpSpPr>
          <a:xfrm>
            <a:off x="1433754" y="5065409"/>
            <a:ext cx="1079280" cy="366840"/>
            <a:chOff x="1433754" y="5065409"/>
            <a:chExt cx="107928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A7637C-A731-448E-8EE4-D347D6BA8BFA}"/>
                    </a:ext>
                  </a:extLst>
                </p14:cNvPr>
                <p14:cNvContentPartPr/>
                <p14:nvPr/>
              </p14:nvContentPartPr>
              <p14:xfrm>
                <a:off x="1433754" y="5065409"/>
                <a:ext cx="108720" cy="366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A7637C-A731-448E-8EE4-D347D6BA8B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5754" y="5047409"/>
                  <a:ext cx="144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9E8330-6E27-439D-BF17-2D89F08BBF49}"/>
                    </a:ext>
                  </a:extLst>
                </p14:cNvPr>
                <p14:cNvContentPartPr/>
                <p14:nvPr/>
              </p14:nvContentPartPr>
              <p14:xfrm>
                <a:off x="1496394" y="5230649"/>
                <a:ext cx="642240" cy="186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9E8330-6E27-439D-BF17-2D89F08BBF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78394" y="5212649"/>
                  <a:ext cx="677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51BC44-D229-484A-8B54-3E3FEAEF079C}"/>
                    </a:ext>
                  </a:extLst>
                </p14:cNvPr>
                <p14:cNvContentPartPr/>
                <p14:nvPr/>
              </p14:nvContentPartPr>
              <p14:xfrm>
                <a:off x="2201634" y="5120489"/>
                <a:ext cx="311400" cy="270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51BC44-D229-484A-8B54-3E3FEAEF07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3994" y="5102849"/>
                  <a:ext cx="34704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558CA9-97D3-4930-9041-2B6E44232F06}"/>
              </a:ext>
            </a:extLst>
          </p:cNvPr>
          <p:cNvGrpSpPr/>
          <p:nvPr/>
        </p:nvGrpSpPr>
        <p:grpSpPr>
          <a:xfrm>
            <a:off x="744714" y="5888369"/>
            <a:ext cx="445680" cy="252720"/>
            <a:chOff x="744714" y="5888369"/>
            <a:chExt cx="44568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38FC86-59B7-4636-A2F6-AE1C1C0960DD}"/>
                    </a:ext>
                  </a:extLst>
                </p14:cNvPr>
                <p14:cNvContentPartPr/>
                <p14:nvPr/>
              </p14:nvContentPartPr>
              <p14:xfrm>
                <a:off x="1190034" y="5975489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38FC86-59B7-4636-A2F6-AE1C1C0960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2394" y="59578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0E09F7-F1F5-4A8B-A621-FFD2993B9AF5}"/>
                    </a:ext>
                  </a:extLst>
                </p14:cNvPr>
                <p14:cNvContentPartPr/>
                <p14:nvPr/>
              </p14:nvContentPartPr>
              <p14:xfrm>
                <a:off x="744714" y="5888369"/>
                <a:ext cx="418680" cy="252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0E09F7-F1F5-4A8B-A621-FFD2993B9A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6714" y="5870729"/>
                  <a:ext cx="45432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CA1F14-9B88-44D1-A1AC-C0CCFF6EEC2E}"/>
              </a:ext>
            </a:extLst>
          </p:cNvPr>
          <p:cNvGrpSpPr/>
          <p:nvPr/>
        </p:nvGrpSpPr>
        <p:grpSpPr>
          <a:xfrm>
            <a:off x="1447434" y="5703329"/>
            <a:ext cx="1413000" cy="349560"/>
            <a:chOff x="1447434" y="5703329"/>
            <a:chExt cx="1413000" cy="3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55293F-52BA-4F59-BD94-E64762AC9B5B}"/>
                    </a:ext>
                  </a:extLst>
                </p14:cNvPr>
                <p14:cNvContentPartPr/>
                <p14:nvPr/>
              </p14:nvContentPartPr>
              <p14:xfrm>
                <a:off x="1447434" y="5769929"/>
                <a:ext cx="68760" cy="274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55293F-52BA-4F59-BD94-E64762AC9B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29794" y="5752289"/>
                  <a:ext cx="104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0D34B8-2B49-4500-8147-07BA41187D28}"/>
                    </a:ext>
                  </a:extLst>
                </p14:cNvPr>
                <p14:cNvContentPartPr/>
                <p14:nvPr/>
              </p14:nvContentPartPr>
              <p14:xfrm>
                <a:off x="1600794" y="5926169"/>
                <a:ext cx="109800" cy="126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0D34B8-2B49-4500-8147-07BA41187D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82794" y="5908529"/>
                  <a:ext cx="145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FC0802-2E13-43A3-A156-63BE0644355E}"/>
                    </a:ext>
                  </a:extLst>
                </p14:cNvPr>
                <p14:cNvContentPartPr/>
                <p14:nvPr/>
              </p14:nvContentPartPr>
              <p14:xfrm>
                <a:off x="1784754" y="5703329"/>
                <a:ext cx="421200" cy="339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FC0802-2E13-43A3-A156-63BE0644355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66754" y="5685329"/>
                  <a:ext cx="456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D0BA25-4962-4A4A-8CCB-BD73557E3A42}"/>
                    </a:ext>
                  </a:extLst>
                </p14:cNvPr>
                <p14:cNvContentPartPr/>
                <p14:nvPr/>
              </p14:nvContentPartPr>
              <p14:xfrm>
                <a:off x="2262834" y="5709089"/>
                <a:ext cx="181080" cy="306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D0BA25-4962-4A4A-8CCB-BD73557E3A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44834" y="5691089"/>
                  <a:ext cx="2167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BB91A64-7293-40D4-B3E9-2F1AAB29A36C}"/>
                    </a:ext>
                  </a:extLst>
                </p14:cNvPr>
                <p14:cNvContentPartPr/>
                <p14:nvPr/>
              </p14:nvContentPartPr>
              <p14:xfrm>
                <a:off x="2463354" y="5849129"/>
                <a:ext cx="11160" cy="1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BB91A64-7293-40D4-B3E9-2F1AAB29A3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45354" y="5831129"/>
                  <a:ext cx="46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7776593-0159-4BDD-BDA5-88FD4B7F62B5}"/>
                    </a:ext>
                  </a:extLst>
                </p14:cNvPr>
                <p14:cNvContentPartPr/>
                <p14:nvPr/>
              </p14:nvContentPartPr>
              <p14:xfrm>
                <a:off x="2538594" y="5897369"/>
                <a:ext cx="321840" cy="142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7776593-0159-4BDD-BDA5-88FD4B7F62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20594" y="5879729"/>
                  <a:ext cx="35748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4AFA00-D8CE-4445-B5A8-03F2F3EEAB09}"/>
              </a:ext>
            </a:extLst>
          </p:cNvPr>
          <p:cNvGrpSpPr/>
          <p:nvPr/>
        </p:nvGrpSpPr>
        <p:grpSpPr>
          <a:xfrm>
            <a:off x="4041594" y="1783289"/>
            <a:ext cx="3936960" cy="268920"/>
            <a:chOff x="4041594" y="1783289"/>
            <a:chExt cx="393696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26640A-9676-4DC8-9517-1A05369C958C}"/>
                    </a:ext>
                  </a:extLst>
                </p14:cNvPr>
                <p14:cNvContentPartPr/>
                <p14:nvPr/>
              </p14:nvContentPartPr>
              <p14:xfrm>
                <a:off x="7760754" y="1783289"/>
                <a:ext cx="217800" cy="164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26640A-9676-4DC8-9517-1A05369C95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114" y="1765289"/>
                  <a:ext cx="253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F6159D3-028E-4553-914F-0DA68FB4AACA}"/>
                    </a:ext>
                  </a:extLst>
                </p14:cNvPr>
                <p14:cNvContentPartPr/>
                <p14:nvPr/>
              </p14:nvContentPartPr>
              <p14:xfrm>
                <a:off x="7729074" y="1838729"/>
                <a:ext cx="124200" cy="213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F6159D3-028E-4553-914F-0DA68FB4AA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11434" y="1821089"/>
                  <a:ext cx="159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816446E-81F7-42E5-A2D8-976C7CBC5DB8}"/>
                    </a:ext>
                  </a:extLst>
                </p14:cNvPr>
                <p14:cNvContentPartPr/>
                <p14:nvPr/>
              </p14:nvContentPartPr>
              <p14:xfrm>
                <a:off x="4041594" y="1974809"/>
                <a:ext cx="3427200" cy="30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816446E-81F7-42E5-A2D8-976C7CBC5D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3954" y="1957169"/>
                  <a:ext cx="34628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55602E-8CD2-4A20-9917-9F9DBCFA3E73}"/>
              </a:ext>
            </a:extLst>
          </p:cNvPr>
          <p:cNvGrpSpPr/>
          <p:nvPr/>
        </p:nvGrpSpPr>
        <p:grpSpPr>
          <a:xfrm>
            <a:off x="927594" y="4386449"/>
            <a:ext cx="2084040" cy="452520"/>
            <a:chOff x="927594" y="4386449"/>
            <a:chExt cx="208404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8929949-4635-4B90-9508-5A8332824703}"/>
                    </a:ext>
                  </a:extLst>
                </p14:cNvPr>
                <p14:cNvContentPartPr/>
                <p14:nvPr/>
              </p14:nvContentPartPr>
              <p14:xfrm>
                <a:off x="927594" y="4463849"/>
                <a:ext cx="142920" cy="249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8929949-4635-4B90-9508-5A83328247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9594" y="4446209"/>
                  <a:ext cx="178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EC8A29-56FA-419B-B321-5281CFDC34AC}"/>
                    </a:ext>
                  </a:extLst>
                </p14:cNvPr>
                <p14:cNvContentPartPr/>
                <p14:nvPr/>
              </p14:nvContentPartPr>
              <p14:xfrm>
                <a:off x="1271034" y="4463849"/>
                <a:ext cx="75240" cy="285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EC8A29-56FA-419B-B321-5281CFDC34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53394" y="4446209"/>
                  <a:ext cx="110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7433EB-DBEF-44A8-9EFE-3DDF99E26643}"/>
                    </a:ext>
                  </a:extLst>
                </p14:cNvPr>
                <p14:cNvContentPartPr/>
                <p14:nvPr/>
              </p14:nvContentPartPr>
              <p14:xfrm>
                <a:off x="1471194" y="4479329"/>
                <a:ext cx="41400" cy="281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7433EB-DBEF-44A8-9EFE-3DDF99E2664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53554" y="4461329"/>
                  <a:ext cx="77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E84E1D-CF80-4F1D-82EB-940D4085BD18}"/>
                    </a:ext>
                  </a:extLst>
                </p14:cNvPr>
                <p14:cNvContentPartPr/>
                <p14:nvPr/>
              </p14:nvContentPartPr>
              <p14:xfrm>
                <a:off x="1605474" y="4600289"/>
                <a:ext cx="218880" cy="146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E84E1D-CF80-4F1D-82EB-940D4085BD1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87834" y="4582289"/>
                  <a:ext cx="254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926471-F6CB-4720-A587-9026EB9833D1}"/>
                    </a:ext>
                  </a:extLst>
                </p14:cNvPr>
                <p14:cNvContentPartPr/>
                <p14:nvPr/>
              </p14:nvContentPartPr>
              <p14:xfrm>
                <a:off x="1937754" y="4677689"/>
                <a:ext cx="170640" cy="58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926471-F6CB-4720-A587-9026EB9833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19754" y="4659689"/>
                  <a:ext cx="206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EE238E-BAD7-4D8E-B007-763066D442EA}"/>
                    </a:ext>
                  </a:extLst>
                </p14:cNvPr>
                <p14:cNvContentPartPr/>
                <p14:nvPr/>
              </p14:nvContentPartPr>
              <p14:xfrm>
                <a:off x="2229714" y="4445129"/>
                <a:ext cx="239400" cy="314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EE238E-BAD7-4D8E-B007-763066D442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11714" y="4427489"/>
                  <a:ext cx="2750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9B9B54-A7DE-4011-96F1-14C462E76EA8}"/>
                    </a:ext>
                  </a:extLst>
                </p14:cNvPr>
                <p14:cNvContentPartPr/>
                <p14:nvPr/>
              </p14:nvContentPartPr>
              <p14:xfrm>
                <a:off x="2435634" y="4386449"/>
                <a:ext cx="576000" cy="374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9B9B54-A7DE-4011-96F1-14C462E76EA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17634" y="4368449"/>
                  <a:ext cx="6116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5D143DD-F74F-4CA8-90FC-762F59F9738E}"/>
                    </a:ext>
                  </a:extLst>
                </p14:cNvPr>
                <p14:cNvContentPartPr/>
                <p14:nvPr/>
              </p14:nvContentPartPr>
              <p14:xfrm>
                <a:off x="1360314" y="4796489"/>
                <a:ext cx="1524240" cy="42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5D143DD-F74F-4CA8-90FC-762F59F973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42314" y="4778489"/>
                  <a:ext cx="15598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9F48AEA-03DE-49F3-8497-4C5E9CD11980}"/>
              </a:ext>
            </a:extLst>
          </p:cNvPr>
          <p:cNvGrpSpPr/>
          <p:nvPr/>
        </p:nvGrpSpPr>
        <p:grpSpPr>
          <a:xfrm>
            <a:off x="6636474" y="4431089"/>
            <a:ext cx="179280" cy="269280"/>
            <a:chOff x="6636474" y="4431089"/>
            <a:chExt cx="17928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B5A24F-3B34-44B4-9B22-FBC1B019DEB9}"/>
                    </a:ext>
                  </a:extLst>
                </p14:cNvPr>
                <p14:cNvContentPartPr/>
                <p14:nvPr/>
              </p14:nvContentPartPr>
              <p14:xfrm>
                <a:off x="6675714" y="4431089"/>
                <a:ext cx="24480" cy="269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B5A24F-3B34-44B4-9B22-FBC1B019DE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8074" y="4413089"/>
                  <a:ext cx="60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E00DD21-21D6-4D6E-8F7E-789132ABBC43}"/>
                    </a:ext>
                  </a:extLst>
                </p14:cNvPr>
                <p14:cNvContentPartPr/>
                <p14:nvPr/>
              </p14:nvContentPartPr>
              <p14:xfrm>
                <a:off x="6636474" y="4567889"/>
                <a:ext cx="179280" cy="30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E00DD21-21D6-4D6E-8F7E-789132ABBC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18474" y="4549889"/>
                  <a:ext cx="2149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BB26FE-BC24-4266-9A82-E6A5C46DE7D9}"/>
              </a:ext>
            </a:extLst>
          </p:cNvPr>
          <p:cNvGrpSpPr/>
          <p:nvPr/>
        </p:nvGrpSpPr>
        <p:grpSpPr>
          <a:xfrm>
            <a:off x="7326594" y="4333529"/>
            <a:ext cx="1784880" cy="540360"/>
            <a:chOff x="7326594" y="4333529"/>
            <a:chExt cx="178488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16113D-17E7-4BA3-B7E0-9F865091813F}"/>
                    </a:ext>
                  </a:extLst>
                </p14:cNvPr>
                <p14:cNvContentPartPr/>
                <p14:nvPr/>
              </p14:nvContentPartPr>
              <p14:xfrm>
                <a:off x="7326594" y="4406609"/>
                <a:ext cx="130320" cy="253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16113D-17E7-4BA3-B7E0-9F86509181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08954" y="4388969"/>
                  <a:ext cx="165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7A2824-6A74-496C-96DC-7393D9AFF3AE}"/>
                    </a:ext>
                  </a:extLst>
                </p14:cNvPr>
                <p14:cNvContentPartPr/>
                <p14:nvPr/>
              </p14:nvContentPartPr>
              <p14:xfrm>
                <a:off x="7344594" y="4526849"/>
                <a:ext cx="103320" cy="24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7A2824-6A74-496C-96DC-7393D9AFF3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26594" y="4508849"/>
                  <a:ext cx="138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376ED6-7E8F-42C4-8618-F5B2341D1E46}"/>
                    </a:ext>
                  </a:extLst>
                </p14:cNvPr>
                <p14:cNvContentPartPr/>
                <p14:nvPr/>
              </p14:nvContentPartPr>
              <p14:xfrm>
                <a:off x="7513434" y="4333529"/>
                <a:ext cx="927360" cy="540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376ED6-7E8F-42C4-8618-F5B2341D1E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95434" y="4315529"/>
                  <a:ext cx="96300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01C714-7D74-4CC2-B381-062AA79D7CA3}"/>
                    </a:ext>
                  </a:extLst>
                </p14:cNvPr>
                <p14:cNvContentPartPr/>
                <p14:nvPr/>
              </p14:nvContentPartPr>
              <p14:xfrm>
                <a:off x="8701794" y="4424609"/>
                <a:ext cx="409680" cy="308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01C714-7D74-4CC2-B381-062AA79D7C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84154" y="4406609"/>
                  <a:ext cx="44532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A9CFA3-38FB-436E-8AD6-CDB7ABD0D106}"/>
              </a:ext>
            </a:extLst>
          </p:cNvPr>
          <p:cNvGrpSpPr/>
          <p:nvPr/>
        </p:nvGrpSpPr>
        <p:grpSpPr>
          <a:xfrm>
            <a:off x="9485154" y="4355849"/>
            <a:ext cx="2167560" cy="418680"/>
            <a:chOff x="9485154" y="4355849"/>
            <a:chExt cx="216756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CCAA318-A74B-4650-BA93-068541BDF15D}"/>
                    </a:ext>
                  </a:extLst>
                </p14:cNvPr>
                <p14:cNvContentPartPr/>
                <p14:nvPr/>
              </p14:nvContentPartPr>
              <p14:xfrm>
                <a:off x="9485154" y="4355849"/>
                <a:ext cx="362160" cy="307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CCAA318-A74B-4650-BA93-068541BDF1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67514" y="4338209"/>
                  <a:ext cx="397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EFCC543-FB37-4F54-9A2F-468887FACE23}"/>
                    </a:ext>
                  </a:extLst>
                </p14:cNvPr>
                <p14:cNvContentPartPr/>
                <p14:nvPr/>
              </p14:nvContentPartPr>
              <p14:xfrm>
                <a:off x="9934794" y="4523249"/>
                <a:ext cx="317160" cy="175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EFCC543-FB37-4F54-9A2F-468887FACE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16794" y="4505249"/>
                  <a:ext cx="352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EA90647-5CDE-4040-BC30-3541A91E3F6B}"/>
                    </a:ext>
                  </a:extLst>
                </p14:cNvPr>
                <p14:cNvContentPartPr/>
                <p14:nvPr/>
              </p14:nvContentPartPr>
              <p14:xfrm>
                <a:off x="10268514" y="4388249"/>
                <a:ext cx="244800" cy="352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EA90647-5CDE-4040-BC30-3541A91E3F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50874" y="4370249"/>
                  <a:ext cx="280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755B9E-558D-42BB-9764-CD8AF7670864}"/>
                    </a:ext>
                  </a:extLst>
                </p14:cNvPr>
                <p14:cNvContentPartPr/>
                <p14:nvPr/>
              </p14:nvContentPartPr>
              <p14:xfrm>
                <a:off x="10738314" y="4575809"/>
                <a:ext cx="605160" cy="118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755B9E-558D-42BB-9764-CD8AF76708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20674" y="4558169"/>
                  <a:ext cx="640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7E5D4A-6F5C-4F68-8AC2-DF270A7FC590}"/>
                    </a:ext>
                  </a:extLst>
                </p14:cNvPr>
                <p14:cNvContentPartPr/>
                <p14:nvPr/>
              </p14:nvContentPartPr>
              <p14:xfrm>
                <a:off x="11399994" y="4655369"/>
                <a:ext cx="36360" cy="57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7E5D4A-6F5C-4F68-8AC2-DF270A7FC5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82354" y="4637729"/>
                  <a:ext cx="72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3815C5-41EC-4A31-834D-749F6E4AE068}"/>
                    </a:ext>
                  </a:extLst>
                </p14:cNvPr>
                <p14:cNvContentPartPr/>
                <p14:nvPr/>
              </p14:nvContentPartPr>
              <p14:xfrm>
                <a:off x="11354634" y="4462769"/>
                <a:ext cx="219600" cy="311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3815C5-41EC-4A31-834D-749F6E4AE0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36994" y="4445129"/>
                  <a:ext cx="255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61999F-8B20-4086-8CC3-40F188B94954}"/>
                    </a:ext>
                  </a:extLst>
                </p14:cNvPr>
                <p14:cNvContentPartPr/>
                <p14:nvPr/>
              </p14:nvContentPartPr>
              <p14:xfrm>
                <a:off x="11392074" y="4534769"/>
                <a:ext cx="81360" cy="223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61999F-8B20-4086-8CC3-40F188B9495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74434" y="4516769"/>
                  <a:ext cx="117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66623CF-F991-4A64-9D3E-EEDB0FCEB227}"/>
                    </a:ext>
                  </a:extLst>
                </p14:cNvPr>
                <p14:cNvContentPartPr/>
                <p14:nvPr/>
              </p14:nvContentPartPr>
              <p14:xfrm>
                <a:off x="11463714" y="4382129"/>
                <a:ext cx="189000" cy="335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66623CF-F991-4A64-9D3E-EEDB0FCEB2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45714" y="4364489"/>
                  <a:ext cx="22464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0FE8DEA-BA2F-46F1-89B6-02EA8EE8DBAA}"/>
              </a:ext>
            </a:extLst>
          </p:cNvPr>
          <p:cNvGrpSpPr/>
          <p:nvPr/>
        </p:nvGrpSpPr>
        <p:grpSpPr>
          <a:xfrm>
            <a:off x="6596154" y="5132009"/>
            <a:ext cx="175680" cy="294480"/>
            <a:chOff x="6596154" y="5132009"/>
            <a:chExt cx="17568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FF8777-CFC2-4D45-A15F-CFFD1F613626}"/>
                    </a:ext>
                  </a:extLst>
                </p14:cNvPr>
                <p14:cNvContentPartPr/>
                <p14:nvPr/>
              </p14:nvContentPartPr>
              <p14:xfrm>
                <a:off x="6699114" y="5132009"/>
                <a:ext cx="2880" cy="294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FF8777-CFC2-4D45-A15F-CFFD1F6136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81114" y="5114009"/>
                  <a:ext cx="38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893054C-BBCF-416D-96FB-8976A367462F}"/>
                    </a:ext>
                  </a:extLst>
                </p14:cNvPr>
                <p14:cNvContentPartPr/>
                <p14:nvPr/>
              </p14:nvContentPartPr>
              <p14:xfrm>
                <a:off x="6596154" y="5319569"/>
                <a:ext cx="175680" cy="30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893054C-BBCF-416D-96FB-8976A36746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78154" y="5301929"/>
                  <a:ext cx="2113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648542F-B020-46B4-ACF3-1B40AE11B83B}"/>
              </a:ext>
            </a:extLst>
          </p:cNvPr>
          <p:cNvGrpSpPr/>
          <p:nvPr/>
        </p:nvGrpSpPr>
        <p:grpSpPr>
          <a:xfrm>
            <a:off x="7461234" y="5176289"/>
            <a:ext cx="1823760" cy="470880"/>
            <a:chOff x="7461234" y="5176289"/>
            <a:chExt cx="182376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D2AD5C-2650-4CF8-8B09-A4A3D3EDD3E5}"/>
                    </a:ext>
                  </a:extLst>
                </p14:cNvPr>
                <p14:cNvContentPartPr/>
                <p14:nvPr/>
              </p14:nvContentPartPr>
              <p14:xfrm>
                <a:off x="7461234" y="5176289"/>
                <a:ext cx="64800" cy="256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D2AD5C-2650-4CF8-8B09-A4A3D3EDD3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43594" y="5158649"/>
                  <a:ext cx="100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E2C98D-22CD-44F6-B70E-2510711BFDDC}"/>
                    </a:ext>
                  </a:extLst>
                </p14:cNvPr>
                <p14:cNvContentPartPr/>
                <p14:nvPr/>
              </p14:nvContentPartPr>
              <p14:xfrm>
                <a:off x="7691994" y="5328929"/>
                <a:ext cx="159840" cy="149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E2C98D-22CD-44F6-B70E-2510711BFDD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73994" y="5311289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EE6C973-B8EC-4F58-AEF0-152B488342E0}"/>
                    </a:ext>
                  </a:extLst>
                </p14:cNvPr>
                <p14:cNvContentPartPr/>
                <p14:nvPr/>
              </p14:nvContentPartPr>
              <p14:xfrm>
                <a:off x="7902234" y="5367449"/>
                <a:ext cx="323640" cy="122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EE6C973-B8EC-4F58-AEF0-152B488342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84234" y="5349449"/>
                  <a:ext cx="359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42300AD-5B4A-45DA-A33E-AB5C31A64126}"/>
                    </a:ext>
                  </a:extLst>
                </p14:cNvPr>
                <p14:cNvContentPartPr/>
                <p14:nvPr/>
              </p14:nvContentPartPr>
              <p14:xfrm>
                <a:off x="8336754" y="5204729"/>
                <a:ext cx="358200" cy="307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42300AD-5B4A-45DA-A33E-AB5C31A6412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18754" y="5187089"/>
                  <a:ext cx="393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E10D77-1796-46D2-AF6D-88B38722A39A}"/>
                    </a:ext>
                  </a:extLst>
                </p14:cNvPr>
                <p14:cNvContentPartPr/>
                <p14:nvPr/>
              </p14:nvContentPartPr>
              <p14:xfrm>
                <a:off x="8789634" y="5300489"/>
                <a:ext cx="114840" cy="165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E10D77-1796-46D2-AF6D-88B38722A3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71634" y="5282489"/>
                  <a:ext cx="150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67A0AD-7F7A-4BE0-9E3C-8D82AAD720A2}"/>
                    </a:ext>
                  </a:extLst>
                </p14:cNvPr>
                <p14:cNvContentPartPr/>
                <p14:nvPr/>
              </p14:nvContentPartPr>
              <p14:xfrm>
                <a:off x="8930034" y="5358449"/>
                <a:ext cx="354960" cy="288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67A0AD-7F7A-4BE0-9E3C-8D82AAD720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12394" y="5340449"/>
                  <a:ext cx="390600" cy="32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760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4C6511-F308-4E02-9FE2-799D86385A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Online search is useful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D6E3E-FF85-4255-AAC9-5AC4D8EC4B1F}"/>
              </a:ext>
            </a:extLst>
          </p:cNvPr>
          <p:cNvSpPr txBox="1"/>
          <p:nvPr/>
        </p:nvSpPr>
        <p:spPr>
          <a:xfrm>
            <a:off x="847898" y="1213657"/>
            <a:ext cx="9709266" cy="5270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There is a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penalty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en-US" sz="2200" strike="sngStrike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Nondeterministic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environments: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No environment model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Examples of online search:</a:t>
            </a: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A36322-334B-49D8-A9E8-9F9F57DA9F8A}"/>
                  </a:ext>
                </a:extLst>
              </p14:cNvPr>
              <p14:cNvContentPartPr/>
              <p14:nvPr/>
            </p14:nvContentPartPr>
            <p14:xfrm>
              <a:off x="4462434" y="1110809"/>
              <a:ext cx="809640" cy="68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A36322-334B-49D8-A9E8-9F9F57DA9F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4794" y="1093169"/>
                <a:ext cx="845280" cy="71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7CF9845-42ED-401F-B068-CE182F2E1DE7}"/>
              </a:ext>
            </a:extLst>
          </p:cNvPr>
          <p:cNvGrpSpPr/>
          <p:nvPr/>
        </p:nvGrpSpPr>
        <p:grpSpPr>
          <a:xfrm>
            <a:off x="5677074" y="1172729"/>
            <a:ext cx="1625040" cy="493920"/>
            <a:chOff x="5677074" y="1172729"/>
            <a:chExt cx="162504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BB9ACA-4D49-4CBE-B06C-3D34055AA9CD}"/>
                    </a:ext>
                  </a:extLst>
                </p14:cNvPr>
                <p14:cNvContentPartPr/>
                <p14:nvPr/>
              </p14:nvContentPartPr>
              <p14:xfrm>
                <a:off x="5677074" y="1345529"/>
                <a:ext cx="152280" cy="168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BB9ACA-4D49-4CBE-B06C-3D34055AA9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59074" y="1327889"/>
                  <a:ext cx="187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E80F54-DAF2-4C32-AD4D-02EB13EF3866}"/>
                    </a:ext>
                  </a:extLst>
                </p14:cNvPr>
                <p14:cNvContentPartPr/>
                <p14:nvPr/>
              </p14:nvContentPartPr>
              <p14:xfrm>
                <a:off x="5826474" y="1377569"/>
                <a:ext cx="360000" cy="140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E80F54-DAF2-4C32-AD4D-02EB13EF38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08474" y="1359929"/>
                  <a:ext cx="395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95C760-E162-4BDF-A808-E9C4A593E20D}"/>
                    </a:ext>
                  </a:extLst>
                </p14:cNvPr>
                <p14:cNvContentPartPr/>
                <p14:nvPr/>
              </p14:nvContentPartPr>
              <p14:xfrm>
                <a:off x="6282594" y="1377929"/>
                <a:ext cx="150120" cy="288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95C760-E162-4BDF-A808-E9C4A593E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64954" y="1359929"/>
                  <a:ext cx="185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C4BA3F-7226-4038-9C71-B50742F985C1}"/>
                    </a:ext>
                  </a:extLst>
                </p14:cNvPr>
                <p14:cNvContentPartPr/>
                <p14:nvPr/>
              </p14:nvContentPartPr>
              <p14:xfrm>
                <a:off x="6519114" y="1172729"/>
                <a:ext cx="370800" cy="307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C4BA3F-7226-4038-9C71-B50742F985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01114" y="1155089"/>
                  <a:ext cx="406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F27898-BA80-4E9C-A50D-774A7BDCD853}"/>
                    </a:ext>
                  </a:extLst>
                </p14:cNvPr>
                <p14:cNvContentPartPr/>
                <p14:nvPr/>
              </p14:nvContentPartPr>
              <p14:xfrm>
                <a:off x="6945354" y="1323209"/>
                <a:ext cx="356760" cy="210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F27898-BA80-4E9C-A50D-774A7BDCD8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27354" y="1305569"/>
                  <a:ext cx="39240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1719C24-C204-45F5-BE9F-E2FA3FCC5EED}"/>
                  </a:ext>
                </a:extLst>
              </p14:cNvPr>
              <p14:cNvContentPartPr/>
              <p14:nvPr/>
            </p14:nvContentPartPr>
            <p14:xfrm>
              <a:off x="2669994" y="1555409"/>
              <a:ext cx="872280" cy="47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1719C24-C204-45F5-BE9F-E2FA3FCC5E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2354" y="1537409"/>
                <a:ext cx="9079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2C90AD1-D866-4D4C-81C8-6C92AAA7ED82}"/>
                  </a:ext>
                </a:extLst>
              </p14:cNvPr>
              <p14:cNvContentPartPr/>
              <p14:nvPr/>
            </p14:nvContentPartPr>
            <p14:xfrm>
              <a:off x="1319634" y="2671049"/>
              <a:ext cx="2224800" cy="46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2C90AD1-D866-4D4C-81C8-6C92AAA7ED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01634" y="2653409"/>
                <a:ext cx="2260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3E68DF-BFBC-4C3D-B573-1FFE7D823448}"/>
                  </a:ext>
                </a:extLst>
              </p14:cNvPr>
              <p14:cNvContentPartPr/>
              <p14:nvPr/>
            </p14:nvContentPartPr>
            <p14:xfrm>
              <a:off x="1335114" y="3919889"/>
              <a:ext cx="2653200" cy="125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3E68DF-BFBC-4C3D-B573-1FFE7D8234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17474" y="3902249"/>
                <a:ext cx="268884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32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DCD77-F1F3-4194-B1C7-01221C6BD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Competitive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F6675-D8B4-45AA-9616-1E8EC5B1DD56}"/>
              </a:ext>
            </a:extLst>
          </p:cNvPr>
          <p:cNvSpPr txBox="1"/>
          <p:nvPr/>
        </p:nvSpPr>
        <p:spPr>
          <a:xfrm>
            <a:off x="671915" y="1074022"/>
            <a:ext cx="9410008" cy="4709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There are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2 types of path costs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in online search:</a:t>
            </a: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Actual path cost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Shortest path cost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Competitive ratio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= Actual path cost / Shortest path cost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048F04-73D6-4DB2-B132-38F05842A02D}"/>
                  </a:ext>
                </a:extLst>
              </p14:cNvPr>
              <p14:cNvContentPartPr/>
              <p14:nvPr/>
            </p14:nvContentPartPr>
            <p14:xfrm>
              <a:off x="2105514" y="2091809"/>
              <a:ext cx="822960" cy="61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048F04-73D6-4DB2-B132-38F05842A0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7514" y="2074169"/>
                <a:ext cx="85860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BC3E1ED-0B6C-43ED-9872-64CFAD61AAF9}"/>
              </a:ext>
            </a:extLst>
          </p:cNvPr>
          <p:cNvGrpSpPr/>
          <p:nvPr/>
        </p:nvGrpSpPr>
        <p:grpSpPr>
          <a:xfrm>
            <a:off x="7773354" y="775289"/>
            <a:ext cx="1403280" cy="1352160"/>
            <a:chOff x="7773354" y="775289"/>
            <a:chExt cx="1403280" cy="13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490673-C823-4508-8D86-711CD66A4F3D}"/>
                    </a:ext>
                  </a:extLst>
                </p14:cNvPr>
                <p14:cNvContentPartPr/>
                <p14:nvPr/>
              </p14:nvContentPartPr>
              <p14:xfrm>
                <a:off x="7773354" y="803369"/>
                <a:ext cx="53640" cy="121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490673-C823-4508-8D86-711CD66A4F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55714" y="785729"/>
                  <a:ext cx="89280" cy="12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261A8A-49AB-4032-91A4-EDC8F9BD1123}"/>
                    </a:ext>
                  </a:extLst>
                </p14:cNvPr>
                <p14:cNvContentPartPr/>
                <p14:nvPr/>
              </p14:nvContentPartPr>
              <p14:xfrm>
                <a:off x="7874154" y="775289"/>
                <a:ext cx="1302480" cy="1276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261A8A-49AB-4032-91A4-EDC8F9BD11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6514" y="757649"/>
                  <a:ext cx="1338120" cy="13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1DDFC4-2EB0-42A0-88AF-D8AA9970FC80}"/>
                    </a:ext>
                  </a:extLst>
                </p14:cNvPr>
                <p14:cNvContentPartPr/>
                <p14:nvPr/>
              </p14:nvContentPartPr>
              <p14:xfrm>
                <a:off x="7904754" y="1964369"/>
                <a:ext cx="1177920" cy="163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1DDFC4-2EB0-42A0-88AF-D8AA9970FC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87114" y="1946729"/>
                  <a:ext cx="1213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179582-6AEF-4A45-B31C-DFF111FE6AD6}"/>
                    </a:ext>
                  </a:extLst>
                </p14:cNvPr>
                <p14:cNvContentPartPr/>
                <p14:nvPr/>
              </p14:nvContentPartPr>
              <p14:xfrm>
                <a:off x="7826994" y="972569"/>
                <a:ext cx="1294200" cy="799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179582-6AEF-4A45-B31C-DFF111FE6A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09354" y="954929"/>
                  <a:ext cx="1329840" cy="83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E760841-B8FB-43B5-A6C3-8F1C0C7EDAFC}"/>
                  </a:ext>
                </a:extLst>
              </p14:cNvPr>
              <p14:cNvContentPartPr/>
              <p14:nvPr/>
            </p14:nvContentPartPr>
            <p14:xfrm>
              <a:off x="8111754" y="2399609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E760841-B8FB-43B5-A6C3-8F1C0C7EDA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94114" y="238196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5EF4E0-DA21-4717-A4A5-DFDF9632AF24}"/>
                  </a:ext>
                </a:extLst>
              </p14:cNvPr>
              <p14:cNvContentPartPr/>
              <p14:nvPr/>
            </p14:nvContentPartPr>
            <p14:xfrm>
              <a:off x="7832394" y="965369"/>
              <a:ext cx="1308600" cy="899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5EF4E0-DA21-4717-A4A5-DFDF9632AF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4394" y="947369"/>
                <a:ext cx="1344240" cy="9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C2A920-32D7-4D54-A4D2-E90B653AB17C}"/>
                  </a:ext>
                </a:extLst>
              </p14:cNvPr>
              <p14:cNvContentPartPr/>
              <p14:nvPr/>
            </p14:nvContentPartPr>
            <p14:xfrm>
              <a:off x="1224234" y="2205569"/>
              <a:ext cx="1857240" cy="47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C2A920-32D7-4D54-A4D2-E90B653AB1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6234" y="2187569"/>
                <a:ext cx="18928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F89BBA-EECE-419C-AB8D-ED188CCDBD77}"/>
                  </a:ext>
                </a:extLst>
              </p14:cNvPr>
              <p14:cNvContentPartPr/>
              <p14:nvPr/>
            </p14:nvContentPartPr>
            <p14:xfrm>
              <a:off x="1168794" y="3509129"/>
              <a:ext cx="1942560" cy="125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F89BBA-EECE-419C-AB8D-ED188CCDBD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1154" y="3491489"/>
                <a:ext cx="197820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1FD0C14-EBD7-4940-927A-BD07DD2E6817}"/>
              </a:ext>
            </a:extLst>
          </p:cNvPr>
          <p:cNvGrpSpPr/>
          <p:nvPr/>
        </p:nvGrpSpPr>
        <p:grpSpPr>
          <a:xfrm>
            <a:off x="8180874" y="4419569"/>
            <a:ext cx="795960" cy="339840"/>
            <a:chOff x="8180874" y="4419569"/>
            <a:chExt cx="79596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6A7BE2-BE20-482C-AA2D-95B1DBA05672}"/>
                    </a:ext>
                  </a:extLst>
                </p14:cNvPr>
                <p14:cNvContentPartPr/>
                <p14:nvPr/>
              </p14:nvContentPartPr>
              <p14:xfrm>
                <a:off x="8180874" y="4536569"/>
                <a:ext cx="239040" cy="30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6A7BE2-BE20-482C-AA2D-95B1DBA056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62874" y="4518569"/>
                  <a:ext cx="274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E3F515-A064-4DBD-BAA2-05E05DAC52E0}"/>
                    </a:ext>
                  </a:extLst>
                </p14:cNvPr>
                <p14:cNvContentPartPr/>
                <p14:nvPr/>
              </p14:nvContentPartPr>
              <p14:xfrm>
                <a:off x="8218314" y="4700729"/>
                <a:ext cx="338040" cy="10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E3F515-A064-4DBD-BAA2-05E05DAC52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00674" y="4683089"/>
                  <a:ext cx="373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E0D1EB-3EF5-4CD7-A01A-673B41C6A360}"/>
                    </a:ext>
                  </a:extLst>
                </p14:cNvPr>
                <p14:cNvContentPartPr/>
                <p14:nvPr/>
              </p14:nvContentPartPr>
              <p14:xfrm>
                <a:off x="8824554" y="4419569"/>
                <a:ext cx="152280" cy="339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E0D1EB-3EF5-4CD7-A01A-673B41C6A3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06554" y="4401569"/>
                  <a:ext cx="18792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84F13C-A2C9-4048-84C9-C6FE22D95947}"/>
              </a:ext>
            </a:extLst>
          </p:cNvPr>
          <p:cNvGrpSpPr/>
          <p:nvPr/>
        </p:nvGrpSpPr>
        <p:grpSpPr>
          <a:xfrm>
            <a:off x="3388914" y="4829609"/>
            <a:ext cx="3149280" cy="88920"/>
            <a:chOff x="3388914" y="4829609"/>
            <a:chExt cx="3149280" cy="8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6FFB4E-13FE-49E7-98FA-A56E08CF761C}"/>
                    </a:ext>
                  </a:extLst>
                </p14:cNvPr>
                <p14:cNvContentPartPr/>
                <p14:nvPr/>
              </p14:nvContentPartPr>
              <p14:xfrm>
                <a:off x="5675634" y="4829609"/>
                <a:ext cx="862560" cy="73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6FFB4E-13FE-49E7-98FA-A56E08CF76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57994" y="4811969"/>
                  <a:ext cx="898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24D2790-894B-480A-AEE5-90214F7D478E}"/>
                    </a:ext>
                  </a:extLst>
                </p14:cNvPr>
                <p14:cNvContentPartPr/>
                <p14:nvPr/>
              </p14:nvContentPartPr>
              <p14:xfrm>
                <a:off x="3388914" y="4877849"/>
                <a:ext cx="1070280" cy="40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24D2790-894B-480A-AEE5-90214F7D47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71274" y="4860209"/>
                  <a:ext cx="1105920" cy="7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F4DD66A-912E-4BE2-BAA7-08B0C1FAE1CD}"/>
                  </a:ext>
                </a:extLst>
              </p14:cNvPr>
              <p14:cNvContentPartPr/>
              <p14:nvPr/>
            </p14:nvContentPartPr>
            <p14:xfrm>
              <a:off x="8135874" y="5008529"/>
              <a:ext cx="406800" cy="450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F4DD66A-912E-4BE2-BAA7-08B0C1FAE1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17874" y="4990889"/>
                <a:ext cx="4424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EC94D6B-2B36-43DF-8465-80BD48D37FA1}"/>
                  </a:ext>
                </a:extLst>
              </p14:cNvPr>
              <p14:cNvContentPartPr/>
              <p14:nvPr/>
            </p14:nvContentPartPr>
            <p14:xfrm>
              <a:off x="8741394" y="5005649"/>
              <a:ext cx="163440" cy="270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EC94D6B-2B36-43DF-8465-80BD48D37FA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23394" y="4987649"/>
                <a:ext cx="19908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AEBD20E-B40D-4236-82C2-D4C48D57C013}"/>
              </a:ext>
            </a:extLst>
          </p:cNvPr>
          <p:cNvGrpSpPr/>
          <p:nvPr/>
        </p:nvGrpSpPr>
        <p:grpSpPr>
          <a:xfrm>
            <a:off x="3987594" y="5356289"/>
            <a:ext cx="941760" cy="458640"/>
            <a:chOff x="3987594" y="5356289"/>
            <a:chExt cx="94176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2F7D4B-A90F-437D-BA47-E550D4EE3A84}"/>
                    </a:ext>
                  </a:extLst>
                </p14:cNvPr>
                <p14:cNvContentPartPr/>
                <p14:nvPr/>
              </p14:nvContentPartPr>
              <p14:xfrm>
                <a:off x="3987594" y="5384009"/>
                <a:ext cx="311400" cy="430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2F7D4B-A90F-437D-BA47-E550D4EE3A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69594" y="5366369"/>
                  <a:ext cx="347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8ABF0F-8235-4BDF-B37C-15A6D4C6A4E9}"/>
                    </a:ext>
                  </a:extLst>
                </p14:cNvPr>
                <p14:cNvContentPartPr/>
                <p14:nvPr/>
              </p14:nvContentPartPr>
              <p14:xfrm>
                <a:off x="4359474" y="5700809"/>
                <a:ext cx="38880" cy="15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8ABF0F-8235-4BDF-B37C-15A6D4C6A4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1834" y="5682809"/>
                  <a:ext cx="74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AAEE98-A3AD-404F-B352-7216D87F2EF2}"/>
                    </a:ext>
                  </a:extLst>
                </p14:cNvPr>
                <p14:cNvContentPartPr/>
                <p14:nvPr/>
              </p14:nvContentPartPr>
              <p14:xfrm>
                <a:off x="4604994" y="5356289"/>
                <a:ext cx="324360" cy="362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AAEE98-A3AD-404F-B352-7216D87F2E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86994" y="5338289"/>
                  <a:ext cx="36000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1A7F41-2AA2-4411-BB11-2152D375A683}"/>
              </a:ext>
            </a:extLst>
          </p:cNvPr>
          <p:cNvGrpSpPr/>
          <p:nvPr/>
        </p:nvGrpSpPr>
        <p:grpSpPr>
          <a:xfrm>
            <a:off x="5568354" y="5420369"/>
            <a:ext cx="1100880" cy="703440"/>
            <a:chOff x="5568354" y="5420369"/>
            <a:chExt cx="1100880" cy="7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FB0135-8ABF-4E7A-A697-75FB30D9A32A}"/>
                    </a:ext>
                  </a:extLst>
                </p14:cNvPr>
                <p14:cNvContentPartPr/>
                <p14:nvPr/>
              </p14:nvContentPartPr>
              <p14:xfrm>
                <a:off x="5568354" y="5420369"/>
                <a:ext cx="191880" cy="299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FB0135-8ABF-4E7A-A697-75FB30D9A3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50354" y="5402729"/>
                  <a:ext cx="227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296241-A7CB-4076-A925-6D6DB99E39C0}"/>
                    </a:ext>
                  </a:extLst>
                </p14:cNvPr>
                <p14:cNvContentPartPr/>
                <p14:nvPr/>
              </p14:nvContentPartPr>
              <p14:xfrm>
                <a:off x="5811714" y="5712689"/>
                <a:ext cx="16560" cy="36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296241-A7CB-4076-A925-6D6DB99E39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94074" y="5695049"/>
                  <a:ext cx="52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813BC2E-B36F-4248-A309-6F803422177F}"/>
                    </a:ext>
                  </a:extLst>
                </p14:cNvPr>
                <p14:cNvContentPartPr/>
                <p14:nvPr/>
              </p14:nvContentPartPr>
              <p14:xfrm>
                <a:off x="6057234" y="5425409"/>
                <a:ext cx="159480" cy="327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813BC2E-B36F-4248-A309-6F80342217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39594" y="5407769"/>
                  <a:ext cx="195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B1A4BC-5A12-4F88-A637-E69FBC630800}"/>
                    </a:ext>
                  </a:extLst>
                </p14:cNvPr>
                <p14:cNvContentPartPr/>
                <p14:nvPr/>
              </p14:nvContentPartPr>
              <p14:xfrm>
                <a:off x="6050034" y="5589929"/>
                <a:ext cx="619200" cy="53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B1A4BC-5A12-4F88-A637-E69FBC63080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2034" y="5571929"/>
                  <a:ext cx="654840" cy="56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854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410A25-3668-4527-AF36-62B8BDD922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Dead-end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F35BB-3712-4A99-95A0-70D7787EA502}"/>
              </a:ext>
            </a:extLst>
          </p:cNvPr>
          <p:cNvSpPr txBox="1"/>
          <p:nvPr/>
        </p:nvSpPr>
        <p:spPr>
          <a:xfrm>
            <a:off x="783848" y="1105593"/>
            <a:ext cx="9028368" cy="2094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Some actions are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irreversible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, they lead to a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dead-end state: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 </a:t>
            </a:r>
            <a:endParaRPr lang="en-US" sz="2200" b="1" strike="sngStrike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algn="l"/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For example, 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 algn="l"/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Safely explorable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state space: </a:t>
            </a: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For example, 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7088A6-E5A1-4E2B-875D-CFF72135CE72}"/>
                  </a:ext>
                </a:extLst>
              </p14:cNvPr>
              <p14:cNvContentPartPr/>
              <p14:nvPr/>
            </p14:nvContentPartPr>
            <p14:xfrm>
              <a:off x="917154" y="4513889"/>
              <a:ext cx="2051640" cy="8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7088A6-E5A1-4E2B-875D-CFF72135CE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4" y="4496249"/>
                <a:ext cx="20872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2A20EC-545C-4597-A903-06F6C4D5E060}"/>
                  </a:ext>
                </a:extLst>
              </p14:cNvPr>
              <p14:cNvContentPartPr/>
              <p14:nvPr/>
            </p14:nvContentPartPr>
            <p14:xfrm>
              <a:off x="791874" y="436889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2A20EC-545C-4597-A903-06F6C4D5E0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874" y="41888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8ACE76-8B13-48D8-A908-9EBF890D1534}"/>
                  </a:ext>
                </a:extLst>
              </p14:cNvPr>
              <p14:cNvContentPartPr/>
              <p14:nvPr/>
            </p14:nvContentPartPr>
            <p14:xfrm>
              <a:off x="352314" y="563249"/>
              <a:ext cx="1985040" cy="112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8ACE76-8B13-48D8-A908-9EBF890D15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674" y="545609"/>
                <a:ext cx="20206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10E307-62F4-4D4A-9D2E-A87981E711D3}"/>
                  </a:ext>
                </a:extLst>
              </p14:cNvPr>
              <p14:cNvContentPartPr/>
              <p14:nvPr/>
            </p14:nvContentPartPr>
            <p14:xfrm>
              <a:off x="6550434" y="1515809"/>
              <a:ext cx="1680840" cy="64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10E307-62F4-4D4A-9D2E-A87981E711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2434" y="1497809"/>
                <a:ext cx="17164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889723B-220E-4DFA-8F30-158B0DE30ACA}"/>
                  </a:ext>
                </a:extLst>
              </p14:cNvPr>
              <p14:cNvContentPartPr/>
              <p14:nvPr/>
            </p14:nvContentPartPr>
            <p14:xfrm>
              <a:off x="3670074" y="2819729"/>
              <a:ext cx="383040" cy="300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889723B-220E-4DFA-8F30-158B0DE30A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2434" y="2802089"/>
                <a:ext cx="418680" cy="3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FEAE9F1-7019-46A3-95C9-B803346330DB}"/>
              </a:ext>
            </a:extLst>
          </p:cNvPr>
          <p:cNvGrpSpPr/>
          <p:nvPr/>
        </p:nvGrpSpPr>
        <p:grpSpPr>
          <a:xfrm>
            <a:off x="9417114" y="3137609"/>
            <a:ext cx="843120" cy="496080"/>
            <a:chOff x="9417114" y="3137609"/>
            <a:chExt cx="84312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2C4700-7120-4C60-B542-75DF68D34EF6}"/>
                    </a:ext>
                  </a:extLst>
                </p14:cNvPr>
                <p14:cNvContentPartPr/>
                <p14:nvPr/>
              </p14:nvContentPartPr>
              <p14:xfrm>
                <a:off x="9522954" y="3137609"/>
                <a:ext cx="690120" cy="474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2C4700-7120-4C60-B542-75DF68D34E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04954" y="3119969"/>
                  <a:ext cx="7257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D090A1-3CAA-4C1E-8EB6-BD390C6F4C50}"/>
                    </a:ext>
                  </a:extLst>
                </p14:cNvPr>
                <p14:cNvContentPartPr/>
                <p14:nvPr/>
              </p14:nvContentPartPr>
              <p14:xfrm>
                <a:off x="9417114" y="3160289"/>
                <a:ext cx="843120" cy="47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D090A1-3CAA-4C1E-8EB6-BD390C6F4C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99474" y="3142289"/>
                  <a:ext cx="878760" cy="50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490B6D-EDA9-4581-B5CC-F8AEEC0C23D4}"/>
              </a:ext>
            </a:extLst>
          </p:cNvPr>
          <p:cNvGrpSpPr/>
          <p:nvPr/>
        </p:nvGrpSpPr>
        <p:grpSpPr>
          <a:xfrm>
            <a:off x="2986794" y="2572409"/>
            <a:ext cx="5285520" cy="1350720"/>
            <a:chOff x="2986794" y="2572409"/>
            <a:chExt cx="5285520" cy="13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79D1EF-45EF-4760-96E6-A8EFA76CFAB4}"/>
                    </a:ext>
                  </a:extLst>
                </p14:cNvPr>
                <p14:cNvContentPartPr/>
                <p14:nvPr/>
              </p14:nvContentPartPr>
              <p14:xfrm>
                <a:off x="3011994" y="2695169"/>
                <a:ext cx="23760" cy="1131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79D1EF-45EF-4760-96E6-A8EFA76CFA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4354" y="2677529"/>
                  <a:ext cx="59400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744F1E-AA38-4FAA-9BA0-AB9B989C62FF}"/>
                    </a:ext>
                  </a:extLst>
                </p14:cNvPr>
                <p14:cNvContentPartPr/>
                <p14:nvPr/>
              </p14:nvContentPartPr>
              <p14:xfrm>
                <a:off x="2986794" y="2572409"/>
                <a:ext cx="1465560" cy="130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744F1E-AA38-4FAA-9BA0-AB9B989C62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8794" y="2554409"/>
                  <a:ext cx="1501200" cy="13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6A3BF3-DE60-46AD-819B-95FE54A76E75}"/>
                    </a:ext>
                  </a:extLst>
                </p14:cNvPr>
                <p14:cNvContentPartPr/>
                <p14:nvPr/>
              </p14:nvContentPartPr>
              <p14:xfrm>
                <a:off x="3020994" y="3846449"/>
                <a:ext cx="1545840" cy="76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6A3BF3-DE60-46AD-819B-95FE54A76E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3354" y="3828449"/>
                  <a:ext cx="1581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E3B4EA-6A38-444C-BC4B-5D028095EC31}"/>
                    </a:ext>
                  </a:extLst>
                </p14:cNvPr>
                <p14:cNvContentPartPr/>
                <p14:nvPr/>
              </p14:nvContentPartPr>
              <p14:xfrm>
                <a:off x="3467034" y="3123209"/>
                <a:ext cx="15480" cy="176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E3B4EA-6A38-444C-BC4B-5D028095EC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9034" y="3105209"/>
                  <a:ext cx="51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D94554-8DAE-4130-99F1-DDA8B71D3927}"/>
                    </a:ext>
                  </a:extLst>
                </p14:cNvPr>
                <p14:cNvContentPartPr/>
                <p14:nvPr/>
              </p14:nvContentPartPr>
              <p14:xfrm>
                <a:off x="3462354" y="3097289"/>
                <a:ext cx="239400" cy="201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D94554-8DAE-4130-99F1-DDA8B71D39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4714" y="3079289"/>
                  <a:ext cx="275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B10CC9-5BE7-4550-B511-A04C128A48BD}"/>
                    </a:ext>
                  </a:extLst>
                </p14:cNvPr>
                <p14:cNvContentPartPr/>
                <p14:nvPr/>
              </p14:nvContentPartPr>
              <p14:xfrm>
                <a:off x="3506994" y="3142649"/>
                <a:ext cx="160200" cy="124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B10CC9-5BE7-4550-B511-A04C128A48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88994" y="3124649"/>
                  <a:ext cx="195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35BE44-6A34-4F8D-AD2E-8D286F4CFA17}"/>
                    </a:ext>
                  </a:extLst>
                </p14:cNvPr>
                <p14:cNvContentPartPr/>
                <p14:nvPr/>
              </p14:nvContentPartPr>
              <p14:xfrm>
                <a:off x="5404554" y="2998289"/>
                <a:ext cx="2867760" cy="86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35BE44-6A34-4F8D-AD2E-8D286F4CFA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86554" y="2980289"/>
                  <a:ext cx="2903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215E74-567C-4D6F-8D7D-6D8B7FAC4950}"/>
                    </a:ext>
                  </a:extLst>
                </p14:cNvPr>
                <p14:cNvContentPartPr/>
                <p14:nvPr/>
              </p14:nvContentPartPr>
              <p14:xfrm>
                <a:off x="5321034" y="3670409"/>
                <a:ext cx="2542680" cy="87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215E74-567C-4D6F-8D7D-6D8B7FAC49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03394" y="3652409"/>
                  <a:ext cx="2578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6A38E8B-CE50-4E96-8971-C435C335B405}"/>
                    </a:ext>
                  </a:extLst>
                </p14:cNvPr>
                <p14:cNvContentPartPr/>
                <p14:nvPr/>
              </p14:nvContentPartPr>
              <p14:xfrm>
                <a:off x="6286194" y="3301409"/>
                <a:ext cx="995760" cy="32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6A38E8B-CE50-4E96-8971-C435C335B4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68554" y="3283409"/>
                  <a:ext cx="1031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C62C6-0205-4D63-B70A-D1DBC1B1EA45}"/>
                    </a:ext>
                  </a:extLst>
                </p14:cNvPr>
                <p14:cNvContentPartPr/>
                <p14:nvPr/>
              </p14:nvContentPartPr>
              <p14:xfrm>
                <a:off x="7120674" y="3140849"/>
                <a:ext cx="200880" cy="297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C62C6-0205-4D63-B70A-D1DBC1B1EA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03034" y="3123209"/>
                  <a:ext cx="2365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35E26A-91D7-47DA-BFFB-341798BAA833}"/>
                    </a:ext>
                  </a:extLst>
                </p14:cNvPr>
                <p14:cNvContentPartPr/>
                <p14:nvPr/>
              </p14:nvContentPartPr>
              <p14:xfrm>
                <a:off x="6329394" y="3539009"/>
                <a:ext cx="884520" cy="41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35E26A-91D7-47DA-BFFB-341798BAA8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11394" y="3521009"/>
                  <a:ext cx="920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C45510-1CB6-4195-AEE8-C6D0D6089E99}"/>
                    </a:ext>
                  </a:extLst>
                </p14:cNvPr>
                <p14:cNvContentPartPr/>
                <p14:nvPr/>
              </p14:nvContentPartPr>
              <p14:xfrm>
                <a:off x="6274314" y="3423449"/>
                <a:ext cx="326520" cy="257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C45510-1CB6-4195-AEE8-C6D0D6089E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56674" y="3405809"/>
                  <a:ext cx="362160" cy="29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671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5DCA4A-5DF1-4D3E-B5C8-E74D95FB36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Online depth-first search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E3B5-6343-4D2B-A036-B0EA0586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850" y="573158"/>
            <a:ext cx="9479104" cy="6265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F7A17-DBC7-4557-B47B-95FEE86F9928}"/>
              </a:ext>
            </a:extLst>
          </p:cNvPr>
          <p:cNvSpPr txBox="1"/>
          <p:nvPr/>
        </p:nvSpPr>
        <p:spPr>
          <a:xfrm rot="16200000">
            <a:off x="-920776" y="545327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DCEE25-C2EB-46D8-8A10-43C5D659178F}"/>
                  </a:ext>
                </a:extLst>
              </p14:cNvPr>
              <p14:cNvContentPartPr/>
              <p14:nvPr/>
            </p14:nvContentPartPr>
            <p14:xfrm>
              <a:off x="4177314" y="861329"/>
              <a:ext cx="482400" cy="18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DCEE25-C2EB-46D8-8A10-43C5D65917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9674" y="843689"/>
                <a:ext cx="5180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A0D219-D1EE-4435-A7C6-61C9D66FDF88}"/>
                  </a:ext>
                </a:extLst>
              </p14:cNvPr>
              <p14:cNvContentPartPr/>
              <p14:nvPr/>
            </p14:nvContentPartPr>
            <p14:xfrm>
              <a:off x="5609394" y="64784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A0D219-D1EE-4435-A7C6-61C9D66FDF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1754" y="6302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728D17-659A-48DA-9844-B5BDEF167C8F}"/>
                  </a:ext>
                </a:extLst>
              </p14:cNvPr>
              <p14:cNvContentPartPr/>
              <p14:nvPr/>
            </p14:nvContentPartPr>
            <p14:xfrm>
              <a:off x="6768594" y="842249"/>
              <a:ext cx="1027800" cy="74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728D17-659A-48DA-9844-B5BDEF167C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0594" y="824609"/>
                <a:ext cx="10634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2F455F0-72FF-4F43-9188-7C91F5357FC5}"/>
                  </a:ext>
                </a:extLst>
              </p14:cNvPr>
              <p14:cNvContentPartPr/>
              <p14:nvPr/>
            </p14:nvContentPartPr>
            <p14:xfrm>
              <a:off x="5692554" y="271649"/>
              <a:ext cx="149040" cy="260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2F455F0-72FF-4F43-9188-7C91F5357F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4914" y="253649"/>
                <a:ext cx="184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1F5620-FEBD-4188-B4F5-902AC367183E}"/>
                  </a:ext>
                </a:extLst>
              </p14:cNvPr>
              <p14:cNvContentPartPr/>
              <p14:nvPr/>
            </p14:nvContentPartPr>
            <p14:xfrm>
              <a:off x="5622714" y="853409"/>
              <a:ext cx="146880" cy="35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1F5620-FEBD-4188-B4F5-902AC36718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05074" y="835409"/>
                <a:ext cx="1825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11DD68-B8D6-405C-8871-8F0E3281C212}"/>
                  </a:ext>
                </a:extLst>
              </p14:cNvPr>
              <p14:cNvContentPartPr/>
              <p14:nvPr/>
            </p14:nvContentPartPr>
            <p14:xfrm>
              <a:off x="3758634" y="1439129"/>
              <a:ext cx="528480" cy="19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11DD68-B8D6-405C-8871-8F0E3281C2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40994" y="1421489"/>
                <a:ext cx="5641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F3B2C15-F36D-4516-9221-AE01C84DF415}"/>
                  </a:ext>
                </a:extLst>
              </p14:cNvPr>
              <p14:cNvContentPartPr/>
              <p14:nvPr/>
            </p14:nvContentPartPr>
            <p14:xfrm>
              <a:off x="3770874" y="1729289"/>
              <a:ext cx="750960" cy="43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F3B2C15-F36D-4516-9221-AE01C84DF4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52874" y="1711289"/>
                <a:ext cx="786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949EBA-98EE-4821-A36F-0FA9966C0809}"/>
                  </a:ext>
                </a:extLst>
              </p14:cNvPr>
              <p14:cNvContentPartPr/>
              <p14:nvPr/>
            </p14:nvContentPartPr>
            <p14:xfrm>
              <a:off x="2319354" y="1302329"/>
              <a:ext cx="203400" cy="34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949EBA-98EE-4821-A36F-0FA9966C08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01714" y="1284329"/>
                <a:ext cx="2390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B89B8E8-AF34-4FD2-9E30-0945881CEF0A}"/>
                  </a:ext>
                </a:extLst>
              </p14:cNvPr>
              <p14:cNvContentPartPr/>
              <p14:nvPr/>
            </p14:nvContentPartPr>
            <p14:xfrm>
              <a:off x="2436354" y="1218449"/>
              <a:ext cx="126000" cy="189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B89B8E8-AF34-4FD2-9E30-0945881CEF0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8714" y="1200449"/>
                <a:ext cx="161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EE7DADF-D92A-4AF1-803C-CD5348BDBBC6}"/>
                  </a:ext>
                </a:extLst>
              </p14:cNvPr>
              <p14:cNvContentPartPr/>
              <p14:nvPr/>
            </p14:nvContentPartPr>
            <p14:xfrm>
              <a:off x="7974954" y="2369009"/>
              <a:ext cx="500400" cy="421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EE7DADF-D92A-4AF1-803C-CD5348BDBB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7314" y="2351009"/>
                <a:ext cx="536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613646E-50A4-44E7-8ABF-13F8AB3A9DA4}"/>
                  </a:ext>
                </a:extLst>
              </p14:cNvPr>
              <p14:cNvContentPartPr/>
              <p14:nvPr/>
            </p14:nvContentPartPr>
            <p14:xfrm>
              <a:off x="5732874" y="2806409"/>
              <a:ext cx="357480" cy="439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613646E-50A4-44E7-8ABF-13F8AB3A9D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15234" y="2788769"/>
                <a:ext cx="39312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D3DA6BC-978C-48A4-939C-9A866761C967}"/>
              </a:ext>
            </a:extLst>
          </p:cNvPr>
          <p:cNvGrpSpPr/>
          <p:nvPr/>
        </p:nvGrpSpPr>
        <p:grpSpPr>
          <a:xfrm>
            <a:off x="5767794" y="2295929"/>
            <a:ext cx="1184040" cy="286200"/>
            <a:chOff x="5767794" y="2295929"/>
            <a:chExt cx="118404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A784AA5-D9FC-42B1-A5AB-0755816A03BA}"/>
                    </a:ext>
                  </a:extLst>
                </p14:cNvPr>
                <p14:cNvContentPartPr/>
                <p14:nvPr/>
              </p14:nvContentPartPr>
              <p14:xfrm>
                <a:off x="5767794" y="2402849"/>
                <a:ext cx="64800" cy="105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A784AA5-D9FC-42B1-A5AB-0755816A03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50154" y="2384849"/>
                  <a:ext cx="100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8D65CD4-9578-425A-A38A-68B66573535C}"/>
                    </a:ext>
                  </a:extLst>
                </p14:cNvPr>
                <p14:cNvContentPartPr/>
                <p14:nvPr/>
              </p14:nvContentPartPr>
              <p14:xfrm>
                <a:off x="5913954" y="2447129"/>
                <a:ext cx="68040" cy="82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8D65CD4-9578-425A-A38A-68B6657353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5954" y="2429129"/>
                  <a:ext cx="103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A375154-797F-4C49-9480-62112DEB609F}"/>
                    </a:ext>
                  </a:extLst>
                </p14:cNvPr>
                <p14:cNvContentPartPr/>
                <p14:nvPr/>
              </p14:nvContentPartPr>
              <p14:xfrm>
                <a:off x="6054354" y="2295929"/>
                <a:ext cx="546480" cy="227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A375154-797F-4C49-9480-62112DEB609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36714" y="2278289"/>
                  <a:ext cx="582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B0EB852-0084-47A3-9525-E0168FB6A04B}"/>
                    </a:ext>
                  </a:extLst>
                </p14:cNvPr>
                <p14:cNvContentPartPr/>
                <p14:nvPr/>
              </p14:nvContentPartPr>
              <p14:xfrm>
                <a:off x="6631794" y="2425889"/>
                <a:ext cx="320040" cy="156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B0EB852-0084-47A3-9525-E0168FB6A04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14154" y="2408249"/>
                  <a:ext cx="355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6062DFB-72AC-4C15-B8A9-5A2F23BFED0E}"/>
                    </a:ext>
                  </a:extLst>
                </p14:cNvPr>
                <p14:cNvContentPartPr/>
                <p14:nvPr/>
              </p14:nvContentPartPr>
              <p14:xfrm>
                <a:off x="6708114" y="2460089"/>
                <a:ext cx="57960" cy="114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6062DFB-72AC-4C15-B8A9-5A2F23BFED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90114" y="2442089"/>
                  <a:ext cx="9360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1524FE0-358F-49CD-BDC0-6B495FBA4F9D}"/>
                  </a:ext>
                </a:extLst>
              </p14:cNvPr>
              <p14:cNvContentPartPr/>
              <p14:nvPr/>
            </p14:nvContentPartPr>
            <p14:xfrm>
              <a:off x="7011594" y="3181169"/>
              <a:ext cx="601920" cy="356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1524FE0-358F-49CD-BDC0-6B495FBA4F9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93594" y="3163529"/>
                <a:ext cx="637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55854DE-426C-4195-BE0A-14E773769FB2}"/>
                  </a:ext>
                </a:extLst>
              </p14:cNvPr>
              <p14:cNvContentPartPr/>
              <p14:nvPr/>
            </p14:nvContentPartPr>
            <p14:xfrm>
              <a:off x="8122554" y="3163169"/>
              <a:ext cx="1260000" cy="46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55854DE-426C-4195-BE0A-14E773769F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04914" y="3145169"/>
                <a:ext cx="129564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2B44614-90A0-4327-BDE0-88D3DC0A1DE2}"/>
              </a:ext>
            </a:extLst>
          </p:cNvPr>
          <p:cNvGrpSpPr/>
          <p:nvPr/>
        </p:nvGrpSpPr>
        <p:grpSpPr>
          <a:xfrm>
            <a:off x="10326834" y="1930529"/>
            <a:ext cx="129240" cy="118080"/>
            <a:chOff x="10326834" y="1930529"/>
            <a:chExt cx="129240" cy="1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B7944B9-3072-453A-9370-E03E0FF91CD9}"/>
                    </a:ext>
                  </a:extLst>
                </p14:cNvPr>
                <p14:cNvContentPartPr/>
                <p14:nvPr/>
              </p14:nvContentPartPr>
              <p14:xfrm>
                <a:off x="10326834" y="1930529"/>
                <a:ext cx="50400" cy="10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B7944B9-3072-453A-9370-E03E0FF91C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08834" y="1912889"/>
                  <a:ext cx="86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B8D03CF-A4BB-4121-AD43-FEC1528203B2}"/>
                    </a:ext>
                  </a:extLst>
                </p14:cNvPr>
                <p14:cNvContentPartPr/>
                <p14:nvPr/>
              </p14:nvContentPartPr>
              <p14:xfrm>
                <a:off x="10329354" y="1997489"/>
                <a:ext cx="126720" cy="51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B8D03CF-A4BB-4121-AD43-FEC1528203B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11714" y="1979849"/>
                  <a:ext cx="1623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40EAAA5-1D2E-4522-8DF5-FD2C339FD29D}"/>
              </a:ext>
            </a:extLst>
          </p:cNvPr>
          <p:cNvGrpSpPr/>
          <p:nvPr/>
        </p:nvGrpSpPr>
        <p:grpSpPr>
          <a:xfrm>
            <a:off x="10813914" y="1953929"/>
            <a:ext cx="201240" cy="151200"/>
            <a:chOff x="10813914" y="1953929"/>
            <a:chExt cx="20124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1DFC531-7912-452D-8245-EDE06250C0B4}"/>
                    </a:ext>
                  </a:extLst>
                </p14:cNvPr>
                <p14:cNvContentPartPr/>
                <p14:nvPr/>
              </p14:nvContentPartPr>
              <p14:xfrm>
                <a:off x="10813914" y="1953929"/>
                <a:ext cx="184680" cy="62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1DFC531-7912-452D-8245-EDE06250C0B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95914" y="1936289"/>
                  <a:ext cx="220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8F659CE-BE2E-4918-8797-D5F793CA5ADC}"/>
                    </a:ext>
                  </a:extLst>
                </p14:cNvPr>
                <p14:cNvContentPartPr/>
                <p14:nvPr/>
              </p14:nvContentPartPr>
              <p14:xfrm>
                <a:off x="10976994" y="2100809"/>
                <a:ext cx="38160" cy="4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8F659CE-BE2E-4918-8797-D5F793CA5A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58994" y="2082809"/>
                  <a:ext cx="7380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996D522-B81C-4DE4-BFB5-B9D099752475}"/>
                  </a:ext>
                </a:extLst>
              </p14:cNvPr>
              <p14:cNvContentPartPr/>
              <p14:nvPr/>
            </p14:nvContentPartPr>
            <p14:xfrm>
              <a:off x="1649754" y="1724249"/>
              <a:ext cx="324360" cy="640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996D522-B81C-4DE4-BFB5-B9D09975247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31754" y="1706249"/>
                <a:ext cx="36000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1D4579A-1CFD-49FA-A5C0-66C4CE90F4E7}"/>
              </a:ext>
            </a:extLst>
          </p:cNvPr>
          <p:cNvGrpSpPr/>
          <p:nvPr/>
        </p:nvGrpSpPr>
        <p:grpSpPr>
          <a:xfrm>
            <a:off x="326034" y="863489"/>
            <a:ext cx="1678320" cy="1325160"/>
            <a:chOff x="326034" y="863489"/>
            <a:chExt cx="1678320" cy="13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6121FE-1D5D-4B96-8A28-5651BE5AA77E}"/>
                    </a:ext>
                  </a:extLst>
                </p14:cNvPr>
                <p14:cNvContentPartPr/>
                <p14:nvPr/>
              </p14:nvContentPartPr>
              <p14:xfrm>
                <a:off x="326034" y="920729"/>
                <a:ext cx="202680" cy="250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6121FE-1D5D-4B96-8A28-5651BE5AA7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8394" y="903089"/>
                  <a:ext cx="2383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AACE8D-1831-4012-8D2D-9BD259C56C20}"/>
                    </a:ext>
                  </a:extLst>
                </p14:cNvPr>
                <p14:cNvContentPartPr/>
                <p14:nvPr/>
              </p14:nvContentPartPr>
              <p14:xfrm>
                <a:off x="595674" y="997769"/>
                <a:ext cx="11880" cy="57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AACE8D-1831-4012-8D2D-9BD259C56C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7674" y="979769"/>
                  <a:ext cx="47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6600E8-76DA-45FB-8882-2A4D168A07B0}"/>
                    </a:ext>
                  </a:extLst>
                </p14:cNvPr>
                <p14:cNvContentPartPr/>
                <p14:nvPr/>
              </p14:nvContentPartPr>
              <p14:xfrm>
                <a:off x="592074" y="904169"/>
                <a:ext cx="123840" cy="250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6600E8-76DA-45FB-8882-2A4D168A07B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4074" y="886169"/>
                  <a:ext cx="159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1DFB8C-F610-4217-A71E-4EC540B76F25}"/>
                    </a:ext>
                  </a:extLst>
                </p14:cNvPr>
                <p14:cNvContentPartPr/>
                <p14:nvPr/>
              </p14:nvContentPartPr>
              <p14:xfrm>
                <a:off x="750114" y="936929"/>
                <a:ext cx="130680" cy="173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1DFB8C-F610-4217-A71E-4EC540B76F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2114" y="919289"/>
                  <a:ext cx="166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BB96F2-BE54-4482-B2A1-80E03FF05F15}"/>
                    </a:ext>
                  </a:extLst>
                </p14:cNvPr>
                <p14:cNvContentPartPr/>
                <p14:nvPr/>
              </p14:nvContentPartPr>
              <p14:xfrm>
                <a:off x="968274" y="863489"/>
                <a:ext cx="88200" cy="306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BB96F2-BE54-4482-B2A1-80E03FF05F1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0274" y="845489"/>
                  <a:ext cx="123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1170F9-2E39-4988-B2EA-8B744CFEE600}"/>
                    </a:ext>
                  </a:extLst>
                </p14:cNvPr>
                <p14:cNvContentPartPr/>
                <p14:nvPr/>
              </p14:nvContentPartPr>
              <p14:xfrm>
                <a:off x="1143594" y="914969"/>
                <a:ext cx="133920" cy="222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1170F9-2E39-4988-B2EA-8B744CFEE60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25594" y="896969"/>
                  <a:ext cx="169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BF3EDF-8BB4-4AF8-8B47-0935C87B143A}"/>
                    </a:ext>
                  </a:extLst>
                </p14:cNvPr>
                <p14:cNvContentPartPr/>
                <p14:nvPr/>
              </p14:nvContentPartPr>
              <p14:xfrm>
                <a:off x="1190034" y="1030529"/>
                <a:ext cx="104040" cy="61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BF3EDF-8BB4-4AF8-8B47-0935C87B14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72394" y="1012889"/>
                  <a:ext cx="139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70180E-89A8-4150-984C-1AAAA6C4ACF0}"/>
                    </a:ext>
                  </a:extLst>
                </p14:cNvPr>
                <p14:cNvContentPartPr/>
                <p14:nvPr/>
              </p14:nvContentPartPr>
              <p14:xfrm>
                <a:off x="1382634" y="945929"/>
                <a:ext cx="112680" cy="199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70180E-89A8-4150-984C-1AAAA6C4AC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64634" y="928289"/>
                  <a:ext cx="148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3D6769-C74C-442D-96E3-4F25435D1860}"/>
                    </a:ext>
                  </a:extLst>
                </p14:cNvPr>
                <p14:cNvContentPartPr/>
                <p14:nvPr/>
              </p14:nvContentPartPr>
              <p14:xfrm>
                <a:off x="331794" y="1491329"/>
                <a:ext cx="1607400" cy="43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3D6769-C74C-442D-96E3-4F25435D18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154" y="1473689"/>
                  <a:ext cx="1643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6834F0-3D99-4D28-925C-B6515731A9DF}"/>
                    </a:ext>
                  </a:extLst>
                </p14:cNvPr>
                <p14:cNvContentPartPr/>
                <p14:nvPr/>
              </p14:nvContentPartPr>
              <p14:xfrm>
                <a:off x="886194" y="1335449"/>
                <a:ext cx="19800" cy="745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6834F0-3D99-4D28-925C-B6515731A9D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68194" y="1317809"/>
                  <a:ext cx="5544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C601FC-2B5F-4483-B5BE-C45A29222B38}"/>
                    </a:ext>
                  </a:extLst>
                </p14:cNvPr>
                <p14:cNvContentPartPr/>
                <p14:nvPr/>
              </p14:nvContentPartPr>
              <p14:xfrm>
                <a:off x="572274" y="1270289"/>
                <a:ext cx="86400" cy="132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C601FC-2B5F-4483-B5BE-C45A29222B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4634" y="1252649"/>
                  <a:ext cx="122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4C7FF9-4156-4E99-96B8-4FA3227F96D1}"/>
                    </a:ext>
                  </a:extLst>
                </p14:cNvPr>
                <p14:cNvContentPartPr/>
                <p14:nvPr/>
              </p14:nvContentPartPr>
              <p14:xfrm>
                <a:off x="1071954" y="1344809"/>
                <a:ext cx="145440" cy="65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4C7FF9-4156-4E99-96B8-4FA3227F96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3954" y="1326809"/>
                  <a:ext cx="181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8C67917-5735-45EF-AE25-2A5B44E7C0C1}"/>
                    </a:ext>
                  </a:extLst>
                </p14:cNvPr>
                <p14:cNvContentPartPr/>
                <p14:nvPr/>
              </p14:nvContentPartPr>
              <p14:xfrm>
                <a:off x="1488114" y="1280369"/>
                <a:ext cx="38160" cy="908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8C67917-5735-45EF-AE25-2A5B44E7C0C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70474" y="1262729"/>
                  <a:ext cx="73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5FD2C5-D612-4DA8-AE43-584C004BC293}"/>
                    </a:ext>
                  </a:extLst>
                </p14:cNvPr>
                <p14:cNvContentPartPr/>
                <p14:nvPr/>
              </p14:nvContentPartPr>
              <p14:xfrm>
                <a:off x="1701234" y="1307369"/>
                <a:ext cx="70200" cy="109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5FD2C5-D612-4DA8-AE43-584C004BC29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83594" y="1289369"/>
                  <a:ext cx="105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16C0F4-B3DF-4B55-A3F3-EBD250D8EA41}"/>
                    </a:ext>
                  </a:extLst>
                </p14:cNvPr>
                <p14:cNvContentPartPr/>
                <p14:nvPr/>
              </p14:nvContentPartPr>
              <p14:xfrm>
                <a:off x="1873314" y="1244009"/>
                <a:ext cx="19080" cy="126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16C0F4-B3DF-4B55-A3F3-EBD250D8EA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55314" y="1226369"/>
                  <a:ext cx="54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CF6AE2F-10E4-4FD8-BF6D-EC5144CCF8C6}"/>
                    </a:ext>
                  </a:extLst>
                </p14:cNvPr>
                <p14:cNvContentPartPr/>
                <p14:nvPr/>
              </p14:nvContentPartPr>
              <p14:xfrm>
                <a:off x="461394" y="1669529"/>
                <a:ext cx="234000" cy="21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CF6AE2F-10E4-4FD8-BF6D-EC5144CCF8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3754" y="1651889"/>
                  <a:ext cx="269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22B87BD-53A4-4E84-9914-429C750AC613}"/>
                    </a:ext>
                  </a:extLst>
                </p14:cNvPr>
                <p14:cNvContentPartPr/>
                <p14:nvPr/>
              </p14:nvContentPartPr>
              <p14:xfrm>
                <a:off x="1035234" y="1673489"/>
                <a:ext cx="322560" cy="54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22B87BD-53A4-4E84-9914-429C750AC61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7594" y="1655849"/>
                  <a:ext cx="358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74F9E33-3BE8-45A8-A532-7BE1C372970E}"/>
                    </a:ext>
                  </a:extLst>
                </p14:cNvPr>
                <p14:cNvContentPartPr/>
                <p14:nvPr/>
              </p14:nvContentPartPr>
              <p14:xfrm>
                <a:off x="425394" y="1984529"/>
                <a:ext cx="243720" cy="27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74F9E33-3BE8-45A8-A532-7BE1C37297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7754" y="1966889"/>
                  <a:ext cx="279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B8D3C0C-32FE-40FF-A9DC-958E26B87424}"/>
                    </a:ext>
                  </a:extLst>
                </p14:cNvPr>
                <p14:cNvContentPartPr/>
                <p14:nvPr/>
              </p14:nvContentPartPr>
              <p14:xfrm>
                <a:off x="1041354" y="1969409"/>
                <a:ext cx="273600" cy="30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B8D3C0C-32FE-40FF-A9DC-958E26B874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3354" y="1951409"/>
                  <a:ext cx="309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1995638-8ECD-41F7-8C6B-FE0CE2DD2A1A}"/>
                    </a:ext>
                  </a:extLst>
                </p14:cNvPr>
                <p14:cNvContentPartPr/>
                <p14:nvPr/>
              </p14:nvContentPartPr>
              <p14:xfrm>
                <a:off x="1704114" y="2047529"/>
                <a:ext cx="300240" cy="126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1995638-8ECD-41F7-8C6B-FE0CE2DD2A1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86114" y="2029529"/>
                  <a:ext cx="3358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D0DB6FB-A378-47B7-A8B9-C20F4EFA9042}"/>
              </a:ext>
            </a:extLst>
          </p:cNvPr>
          <p:cNvGrpSpPr/>
          <p:nvPr/>
        </p:nvGrpSpPr>
        <p:grpSpPr>
          <a:xfrm>
            <a:off x="2243754" y="1445609"/>
            <a:ext cx="2737440" cy="1168200"/>
            <a:chOff x="2243754" y="1445609"/>
            <a:chExt cx="2737440" cy="11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F5313C-4744-432E-B3C6-198786B48CB2}"/>
                    </a:ext>
                  </a:extLst>
                </p14:cNvPr>
                <p14:cNvContentPartPr/>
                <p14:nvPr/>
              </p14:nvContentPartPr>
              <p14:xfrm>
                <a:off x="2306754" y="1445609"/>
                <a:ext cx="1443600" cy="276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F5313C-4744-432E-B3C6-198786B48CB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288754" y="1427609"/>
                  <a:ext cx="14792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745401-25F5-45D3-A59C-5654A8D6A785}"/>
                    </a:ext>
                  </a:extLst>
                </p14:cNvPr>
                <p14:cNvContentPartPr/>
                <p14:nvPr/>
              </p14:nvContentPartPr>
              <p14:xfrm>
                <a:off x="2243754" y="1472249"/>
                <a:ext cx="126000" cy="176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745401-25F5-45D3-A59C-5654A8D6A78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26114" y="1454249"/>
                  <a:ext cx="161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151FA1-6539-4350-B058-183665603CFB}"/>
                    </a:ext>
                  </a:extLst>
                </p14:cNvPr>
                <p14:cNvContentPartPr/>
                <p14:nvPr/>
              </p14:nvContentPartPr>
              <p14:xfrm>
                <a:off x="2715714" y="1793729"/>
                <a:ext cx="55800" cy="597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151FA1-6539-4350-B058-183665603CF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98074" y="1775729"/>
                  <a:ext cx="91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93AB5A-260E-4BD3-95A8-088ED93DA643}"/>
                    </a:ext>
                  </a:extLst>
                </p14:cNvPr>
                <p14:cNvContentPartPr/>
                <p14:nvPr/>
              </p14:nvContentPartPr>
              <p14:xfrm>
                <a:off x="2382714" y="2023409"/>
                <a:ext cx="894960" cy="18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93AB5A-260E-4BD3-95A8-088ED93DA64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64714" y="2005409"/>
                  <a:ext cx="930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922283-B746-4B64-9270-F09857426014}"/>
                    </a:ext>
                  </a:extLst>
                </p14:cNvPr>
                <p14:cNvContentPartPr/>
                <p14:nvPr/>
              </p14:nvContentPartPr>
              <p14:xfrm>
                <a:off x="2474154" y="1827209"/>
                <a:ext cx="89640" cy="101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922283-B746-4B64-9270-F0985742601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56154" y="1809209"/>
                  <a:ext cx="125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0DA324-D378-4FAD-B7AA-B3AAD444D842}"/>
                    </a:ext>
                  </a:extLst>
                </p14:cNvPr>
                <p14:cNvContentPartPr/>
                <p14:nvPr/>
              </p14:nvContentPartPr>
              <p14:xfrm>
                <a:off x="2899674" y="1842689"/>
                <a:ext cx="85320" cy="46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0DA324-D378-4FAD-B7AA-B3AAD444D84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81674" y="1825049"/>
                  <a:ext cx="120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BB7C20D-59FB-4C1F-BCD2-3AEA736ACE98}"/>
                    </a:ext>
                  </a:extLst>
                </p14:cNvPr>
                <p14:cNvContentPartPr/>
                <p14:nvPr/>
              </p14:nvContentPartPr>
              <p14:xfrm>
                <a:off x="3014514" y="1766369"/>
                <a:ext cx="56160" cy="141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BB7C20D-59FB-4C1F-BCD2-3AEA736ACE9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96874" y="1748729"/>
                  <a:ext cx="91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A14FFE-9AE8-406F-B09B-B9D2FA23FB51}"/>
                    </a:ext>
                  </a:extLst>
                </p14:cNvPr>
                <p14:cNvContentPartPr/>
                <p14:nvPr/>
              </p14:nvContentPartPr>
              <p14:xfrm>
                <a:off x="3108834" y="1770329"/>
                <a:ext cx="88920" cy="109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A14FFE-9AE8-406F-B09B-B9D2FA23FB5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90834" y="1752329"/>
                  <a:ext cx="124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B98E3B-7B98-4734-BE0C-D867E768DB0F}"/>
                    </a:ext>
                  </a:extLst>
                </p14:cNvPr>
                <p14:cNvContentPartPr/>
                <p14:nvPr/>
              </p14:nvContentPartPr>
              <p14:xfrm>
                <a:off x="3322674" y="1666289"/>
                <a:ext cx="203760" cy="252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B98E3B-7B98-4734-BE0C-D867E768DB0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05034" y="1648649"/>
                  <a:ext cx="239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78D606-B919-42E8-8CF3-EE169823B8C5}"/>
                    </a:ext>
                  </a:extLst>
                </p14:cNvPr>
                <p14:cNvContentPartPr/>
                <p14:nvPr/>
              </p14:nvContentPartPr>
              <p14:xfrm>
                <a:off x="3533274" y="1767809"/>
                <a:ext cx="26280" cy="20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78D606-B919-42E8-8CF3-EE169823B8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15274" y="1750169"/>
                  <a:ext cx="61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2ED5CB1-C68C-4371-A30F-D49C1EAE8232}"/>
                    </a:ext>
                  </a:extLst>
                </p14:cNvPr>
                <p14:cNvContentPartPr/>
                <p14:nvPr/>
              </p14:nvContentPartPr>
              <p14:xfrm>
                <a:off x="3568194" y="1767809"/>
                <a:ext cx="182160" cy="192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2ED5CB1-C68C-4371-A30F-D49C1EAE823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50194" y="1750169"/>
                  <a:ext cx="217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9A2DDCA-C9E6-4223-9F21-681CCB5C5D01}"/>
                    </a:ext>
                  </a:extLst>
                </p14:cNvPr>
                <p14:cNvContentPartPr/>
                <p14:nvPr/>
              </p14:nvContentPartPr>
              <p14:xfrm>
                <a:off x="2321514" y="2114849"/>
                <a:ext cx="73440" cy="163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9A2DDCA-C9E6-4223-9F21-681CCB5C5D0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303514" y="2096849"/>
                  <a:ext cx="109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27CF44F-685A-4C5F-8BA3-DFB0BD816DA6}"/>
                    </a:ext>
                  </a:extLst>
                </p14:cNvPr>
                <p14:cNvContentPartPr/>
                <p14:nvPr/>
              </p14:nvContentPartPr>
              <p14:xfrm>
                <a:off x="2433114" y="2192609"/>
                <a:ext cx="56520" cy="97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27CF44F-685A-4C5F-8BA3-DFB0BD816D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415474" y="2174609"/>
                  <a:ext cx="92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920DB83-5C8A-4439-AD06-4DB65911E598}"/>
                    </a:ext>
                  </a:extLst>
                </p14:cNvPr>
                <p14:cNvContentPartPr/>
                <p14:nvPr/>
              </p14:nvContentPartPr>
              <p14:xfrm>
                <a:off x="2460474" y="2198009"/>
                <a:ext cx="90000" cy="4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920DB83-5C8A-4439-AD06-4DB65911E59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42834" y="2180369"/>
                  <a:ext cx="125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B22D348-4959-4A32-BA9C-A112B7BAB1FE}"/>
                    </a:ext>
                  </a:extLst>
                </p14:cNvPr>
                <p14:cNvContentPartPr/>
                <p14:nvPr/>
              </p14:nvContentPartPr>
              <p14:xfrm>
                <a:off x="3739914" y="2055449"/>
                <a:ext cx="85320" cy="36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B22D348-4959-4A32-BA9C-A112B7BAB1F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22274" y="2037809"/>
                  <a:ext cx="120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1A2C4D8-A208-4E44-AD3F-7420331B2759}"/>
                    </a:ext>
                  </a:extLst>
                </p14:cNvPr>
                <p14:cNvContentPartPr/>
                <p14:nvPr/>
              </p14:nvContentPartPr>
              <p14:xfrm>
                <a:off x="3748914" y="1978769"/>
                <a:ext cx="1232280" cy="77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1A2C4D8-A208-4E44-AD3F-7420331B27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31274" y="1960769"/>
                  <a:ext cx="1267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1DD53EB-A337-4E02-AB03-913A3CC4DB93}"/>
                    </a:ext>
                  </a:extLst>
                </p14:cNvPr>
                <p14:cNvContentPartPr/>
                <p14:nvPr/>
              </p14:nvContentPartPr>
              <p14:xfrm>
                <a:off x="2947554" y="2091809"/>
                <a:ext cx="39600" cy="5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1DD53EB-A337-4E02-AB03-913A3CC4DB9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29914" y="2074169"/>
                  <a:ext cx="75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F58FDBB-5B44-4E24-934F-5B6EE0DC5C44}"/>
                    </a:ext>
                  </a:extLst>
                </p14:cNvPr>
                <p14:cNvContentPartPr/>
                <p14:nvPr/>
              </p14:nvContentPartPr>
              <p14:xfrm>
                <a:off x="2910114" y="2096489"/>
                <a:ext cx="89640" cy="214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F58FDBB-5B44-4E24-934F-5B6EE0DC5C4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92114" y="2078849"/>
                  <a:ext cx="125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44D6AA5-26F2-442C-913F-FF1B936C7713}"/>
                    </a:ext>
                  </a:extLst>
                </p14:cNvPr>
                <p14:cNvContentPartPr/>
                <p14:nvPr/>
              </p14:nvContentPartPr>
              <p14:xfrm>
                <a:off x="3067794" y="2156969"/>
                <a:ext cx="54720" cy="120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44D6AA5-26F2-442C-913F-FF1B936C771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49794" y="2138969"/>
                  <a:ext cx="90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B8942F7-8463-46EC-B3A4-C156243F417B}"/>
                    </a:ext>
                  </a:extLst>
                </p14:cNvPr>
                <p14:cNvContentPartPr/>
                <p14:nvPr/>
              </p14:nvContentPartPr>
              <p14:xfrm>
                <a:off x="3143394" y="2246609"/>
                <a:ext cx="52560" cy="48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B8942F7-8463-46EC-B3A4-C156243F417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25394" y="2228609"/>
                  <a:ext cx="88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A6902A6-F99A-42AE-A2B0-9CFD10063D0B}"/>
                    </a:ext>
                  </a:extLst>
                </p14:cNvPr>
                <p14:cNvContentPartPr/>
                <p14:nvPr/>
              </p14:nvContentPartPr>
              <p14:xfrm>
                <a:off x="3143754" y="2246609"/>
                <a:ext cx="52200" cy="121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A6902A6-F99A-42AE-A2B0-9CFD10063D0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25754" y="2228609"/>
                  <a:ext cx="87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DE36DEF-A476-49BB-B33D-B385FB4C4805}"/>
                    </a:ext>
                  </a:extLst>
                </p14:cNvPr>
                <p14:cNvContentPartPr/>
                <p14:nvPr/>
              </p14:nvContentPartPr>
              <p14:xfrm>
                <a:off x="3233394" y="2107649"/>
                <a:ext cx="100440" cy="246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DE36DEF-A476-49BB-B33D-B385FB4C480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15394" y="2089649"/>
                  <a:ext cx="13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A1EC77E-CB27-4E0B-9AB3-544F52CD7994}"/>
                    </a:ext>
                  </a:extLst>
                </p14:cNvPr>
                <p14:cNvContentPartPr/>
                <p14:nvPr/>
              </p14:nvContentPartPr>
              <p14:xfrm>
                <a:off x="2409714" y="2367209"/>
                <a:ext cx="72000" cy="134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A1EC77E-CB27-4E0B-9AB3-544F52CD799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391714" y="2349569"/>
                  <a:ext cx="107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D82758B-5B3D-4C68-9D77-481735E89FB2}"/>
                    </a:ext>
                  </a:extLst>
                </p14:cNvPr>
                <p14:cNvContentPartPr/>
                <p14:nvPr/>
              </p14:nvContentPartPr>
              <p14:xfrm>
                <a:off x="2494674" y="2398889"/>
                <a:ext cx="120240" cy="160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D82758B-5B3D-4C68-9D77-481735E89FB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76674" y="2380889"/>
                  <a:ext cx="155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7C0F16D-3E56-450D-B0FF-F18451361A55}"/>
                    </a:ext>
                  </a:extLst>
                </p14:cNvPr>
                <p14:cNvContentPartPr/>
                <p14:nvPr/>
              </p14:nvContentPartPr>
              <p14:xfrm>
                <a:off x="2939634" y="2433449"/>
                <a:ext cx="70920" cy="18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7C0F16D-3E56-450D-B0FF-F18451361A5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21634" y="2415809"/>
                  <a:ext cx="106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A13A9AD-3B46-4B20-A775-53BDBFAB8E0C}"/>
                    </a:ext>
                  </a:extLst>
                </p14:cNvPr>
                <p14:cNvContentPartPr/>
                <p14:nvPr/>
              </p14:nvContentPartPr>
              <p14:xfrm>
                <a:off x="2939634" y="2443169"/>
                <a:ext cx="81720" cy="138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A13A9AD-3B46-4B20-A775-53BDBFAB8E0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921634" y="2425169"/>
                  <a:ext cx="117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A25F07-28DE-41B7-AB01-510054CC9240}"/>
                    </a:ext>
                  </a:extLst>
                </p14:cNvPr>
                <p14:cNvContentPartPr/>
                <p14:nvPr/>
              </p14:nvContentPartPr>
              <p14:xfrm>
                <a:off x="3064554" y="2463329"/>
                <a:ext cx="42840" cy="83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A25F07-28DE-41B7-AB01-510054CC924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46914" y="2445329"/>
                  <a:ext cx="78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339AF62-6350-4178-A64C-8D4C91529C29}"/>
                    </a:ext>
                  </a:extLst>
                </p14:cNvPr>
                <p14:cNvContentPartPr/>
                <p14:nvPr/>
              </p14:nvContentPartPr>
              <p14:xfrm>
                <a:off x="3158874" y="2492129"/>
                <a:ext cx="21960" cy="86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339AF62-6350-4178-A64C-8D4C91529C2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41234" y="2474129"/>
                  <a:ext cx="57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520CB43-21AE-4637-9B3E-01F6DE0B8E67}"/>
                    </a:ext>
                  </a:extLst>
                </p14:cNvPr>
                <p14:cNvContentPartPr/>
                <p14:nvPr/>
              </p14:nvContentPartPr>
              <p14:xfrm>
                <a:off x="3254634" y="2427329"/>
                <a:ext cx="107280" cy="186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520CB43-21AE-4637-9B3E-01F6DE0B8E6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36994" y="2409329"/>
                  <a:ext cx="142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381022-A0AE-4028-A063-DA5888CB477A}"/>
              </a:ext>
            </a:extLst>
          </p:cNvPr>
          <p:cNvGrpSpPr/>
          <p:nvPr/>
        </p:nvGrpSpPr>
        <p:grpSpPr>
          <a:xfrm>
            <a:off x="9752994" y="153929"/>
            <a:ext cx="2019240" cy="1190520"/>
            <a:chOff x="9752994" y="153929"/>
            <a:chExt cx="2019240" cy="11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B85436-B78C-41E8-AD5F-1E334C6A8883}"/>
                    </a:ext>
                  </a:extLst>
                </p14:cNvPr>
                <p14:cNvContentPartPr/>
                <p14:nvPr/>
              </p14:nvContentPartPr>
              <p14:xfrm>
                <a:off x="9752994" y="442289"/>
                <a:ext cx="1032480" cy="50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B85436-B78C-41E8-AD5F-1E334C6A888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735354" y="424649"/>
                  <a:ext cx="1068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03C6288-2684-443C-AF93-0CB33A4CF9AA}"/>
                    </a:ext>
                  </a:extLst>
                </p14:cNvPr>
                <p14:cNvContentPartPr/>
                <p14:nvPr/>
              </p14:nvContentPartPr>
              <p14:xfrm>
                <a:off x="10156554" y="249689"/>
                <a:ext cx="7560" cy="779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03C6288-2684-443C-AF93-0CB33A4CF9A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138914" y="232049"/>
                  <a:ext cx="4320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3A6479-1926-47BB-91C1-C244F2D83838}"/>
                    </a:ext>
                  </a:extLst>
                </p14:cNvPr>
                <p14:cNvContentPartPr/>
                <p14:nvPr/>
              </p14:nvContentPartPr>
              <p14:xfrm>
                <a:off x="9869994" y="261569"/>
                <a:ext cx="118440" cy="127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3A6479-1926-47BB-91C1-C244F2D8383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852354" y="243929"/>
                  <a:ext cx="154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ADBED8F-5844-48C2-860D-511A91DF9C91}"/>
                    </a:ext>
                  </a:extLst>
                </p14:cNvPr>
                <p14:cNvContentPartPr/>
                <p14:nvPr/>
              </p14:nvContentPartPr>
              <p14:xfrm>
                <a:off x="10266714" y="252209"/>
                <a:ext cx="297720" cy="110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ADBED8F-5844-48C2-860D-511A91DF9C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249074" y="234569"/>
                  <a:ext cx="333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4E99D2-DAD1-4525-882C-E64E82914E2A}"/>
                    </a:ext>
                  </a:extLst>
                </p14:cNvPr>
                <p14:cNvContentPartPr/>
                <p14:nvPr/>
              </p14:nvContentPartPr>
              <p14:xfrm>
                <a:off x="10592874" y="153929"/>
                <a:ext cx="280440" cy="194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4E99D2-DAD1-4525-882C-E64E82914E2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74874" y="136289"/>
                  <a:ext cx="316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3BA843B-ECFA-4744-9E4E-2F9B8B99054F}"/>
                    </a:ext>
                  </a:extLst>
                </p14:cNvPr>
                <p14:cNvContentPartPr/>
                <p14:nvPr/>
              </p14:nvContentPartPr>
              <p14:xfrm>
                <a:off x="10858554" y="311249"/>
                <a:ext cx="360" cy="59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3BA843B-ECFA-4744-9E4E-2F9B8B99054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40914" y="293249"/>
                  <a:ext cx="36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60F0DF-F2C0-41C4-8B1B-787B7C985A91}"/>
                    </a:ext>
                  </a:extLst>
                </p14:cNvPr>
                <p14:cNvContentPartPr/>
                <p14:nvPr/>
              </p14:nvContentPartPr>
              <p14:xfrm>
                <a:off x="10891674" y="221609"/>
                <a:ext cx="23760" cy="4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60F0DF-F2C0-41C4-8B1B-787B7C985A9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874034" y="203969"/>
                  <a:ext cx="59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8B8B0C-95A5-4DB6-8979-5D5D99F116FB}"/>
                    </a:ext>
                  </a:extLst>
                </p14:cNvPr>
                <p14:cNvContentPartPr/>
                <p14:nvPr/>
              </p14:nvContentPartPr>
              <p14:xfrm>
                <a:off x="10941354" y="206489"/>
                <a:ext cx="194400" cy="198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8B8B0C-95A5-4DB6-8979-5D5D99F116F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923354" y="188489"/>
                  <a:ext cx="230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1C9D41-04D0-4939-9945-3E5BFCD5929E}"/>
                    </a:ext>
                  </a:extLst>
                </p14:cNvPr>
                <p14:cNvContentPartPr/>
                <p14:nvPr/>
              </p14:nvContentPartPr>
              <p14:xfrm>
                <a:off x="11341314" y="329609"/>
                <a:ext cx="122040" cy="81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1C9D41-04D0-4939-9945-3E5BFCD5929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323674" y="311969"/>
                  <a:ext cx="157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8F1F3AA-2122-4B56-A502-D68F7153618F}"/>
                    </a:ext>
                  </a:extLst>
                </p14:cNvPr>
                <p14:cNvContentPartPr/>
                <p14:nvPr/>
              </p14:nvContentPartPr>
              <p14:xfrm>
                <a:off x="11504034" y="210089"/>
                <a:ext cx="268200" cy="205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8F1F3AA-2122-4B56-A502-D68F7153618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486034" y="192089"/>
                  <a:ext cx="303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77F097F-DB06-448F-B94D-A94F7B9184DC}"/>
                    </a:ext>
                  </a:extLst>
                </p14:cNvPr>
                <p14:cNvContentPartPr/>
                <p14:nvPr/>
              </p14:nvContentPartPr>
              <p14:xfrm>
                <a:off x="10717074" y="454529"/>
                <a:ext cx="950400" cy="86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77F097F-DB06-448F-B94D-A94F7B9184D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699434" y="436529"/>
                  <a:ext cx="986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671709-6393-4207-8769-F4FD1BC201C9}"/>
                    </a:ext>
                  </a:extLst>
                </p14:cNvPr>
                <p14:cNvContentPartPr/>
                <p14:nvPr/>
              </p14:nvContentPartPr>
              <p14:xfrm>
                <a:off x="9790434" y="574769"/>
                <a:ext cx="59400" cy="134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0671709-6393-4207-8769-F4FD1BC201C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772794" y="556769"/>
                  <a:ext cx="95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F1F0EA-3223-411D-BE86-EFC867122B0C}"/>
                    </a:ext>
                  </a:extLst>
                </p14:cNvPr>
                <p14:cNvContentPartPr/>
                <p14:nvPr/>
              </p14:nvContentPartPr>
              <p14:xfrm>
                <a:off x="9887994" y="644249"/>
                <a:ext cx="66960" cy="111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F1F0EA-3223-411D-BE86-EFC867122B0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870354" y="626609"/>
                  <a:ext cx="102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B0CFFB-ACF6-4735-B136-D26776B88C61}"/>
                    </a:ext>
                  </a:extLst>
                </p14:cNvPr>
                <p14:cNvContentPartPr/>
                <p14:nvPr/>
              </p14:nvContentPartPr>
              <p14:xfrm>
                <a:off x="10327554" y="653609"/>
                <a:ext cx="200160" cy="18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B0CFFB-ACF6-4735-B136-D26776B88C6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309914" y="635969"/>
                  <a:ext cx="235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DC135E-337D-4C47-A027-814F74301697}"/>
                    </a:ext>
                  </a:extLst>
                </p14:cNvPr>
                <p14:cNvContentPartPr/>
                <p14:nvPr/>
              </p14:nvContentPartPr>
              <p14:xfrm>
                <a:off x="10694754" y="632729"/>
                <a:ext cx="217800" cy="14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DC135E-337D-4C47-A027-814F7430169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77114" y="614729"/>
                  <a:ext cx="253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A55B541-3C67-4B0C-9F7F-7A9205C71199}"/>
                    </a:ext>
                  </a:extLst>
                </p14:cNvPr>
                <p14:cNvContentPartPr/>
                <p14:nvPr/>
              </p14:nvContentPartPr>
              <p14:xfrm>
                <a:off x="9830754" y="825689"/>
                <a:ext cx="102600" cy="124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A55B541-3C67-4B0C-9F7F-7A9205C7119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13114" y="808049"/>
                  <a:ext cx="138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56CCE14-2A71-45C6-80E9-B2B9E952C82B}"/>
                    </a:ext>
                  </a:extLst>
                </p14:cNvPr>
                <p14:cNvContentPartPr/>
                <p14:nvPr/>
              </p14:nvContentPartPr>
              <p14:xfrm>
                <a:off x="9932994" y="912089"/>
                <a:ext cx="30960" cy="119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56CCE14-2A71-45C6-80E9-B2B9E952C82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14994" y="894449"/>
                  <a:ext cx="66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11A43C-6ADD-4163-8447-9BC73FBDE226}"/>
                    </a:ext>
                  </a:extLst>
                </p14:cNvPr>
                <p14:cNvContentPartPr/>
                <p14:nvPr/>
              </p14:nvContentPartPr>
              <p14:xfrm>
                <a:off x="10299834" y="885449"/>
                <a:ext cx="132120" cy="8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11A43C-6ADD-4163-8447-9BC73FBDE22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282194" y="867809"/>
                  <a:ext cx="167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AFF202C-250C-45B2-B9F9-C3CCE1A46791}"/>
                    </a:ext>
                  </a:extLst>
                </p14:cNvPr>
                <p14:cNvContentPartPr/>
                <p14:nvPr/>
              </p14:nvContentPartPr>
              <p14:xfrm>
                <a:off x="10711674" y="893729"/>
                <a:ext cx="164160" cy="21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AFF202C-250C-45B2-B9F9-C3CCE1A4679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694034" y="875729"/>
                  <a:ext cx="199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744631-2334-44D9-96F9-75F92837CFBF}"/>
                    </a:ext>
                  </a:extLst>
                </p14:cNvPr>
                <p14:cNvContentPartPr/>
                <p14:nvPr/>
              </p14:nvContentPartPr>
              <p14:xfrm>
                <a:off x="11051514" y="858089"/>
                <a:ext cx="481680" cy="33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744631-2334-44D9-96F9-75F92837CFB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033514" y="840449"/>
                  <a:ext cx="517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35C629F-BAE7-4023-8D63-4601F88F8B3A}"/>
                    </a:ext>
                  </a:extLst>
                </p14:cNvPr>
                <p14:cNvContentPartPr/>
                <p14:nvPr/>
              </p14:nvContentPartPr>
              <p14:xfrm>
                <a:off x="10158354" y="1027289"/>
                <a:ext cx="26280" cy="317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35C629F-BAE7-4023-8D63-4601F88F8B3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40714" y="1009649"/>
                  <a:ext cx="61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25151A4-51DD-4F3C-8F66-1481652CEA17}"/>
                    </a:ext>
                  </a:extLst>
                </p14:cNvPr>
                <p14:cNvContentPartPr/>
                <p14:nvPr/>
              </p14:nvContentPartPr>
              <p14:xfrm>
                <a:off x="9849474" y="1176329"/>
                <a:ext cx="139320" cy="135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25151A4-51DD-4F3C-8F66-1481652CEA1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31474" y="1158689"/>
                  <a:ext cx="174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6C668FD-9458-42A1-B19A-049FCE2FE1A8}"/>
                    </a:ext>
                  </a:extLst>
                </p14:cNvPr>
                <p14:cNvContentPartPr/>
                <p14:nvPr/>
              </p14:nvContentPartPr>
              <p14:xfrm>
                <a:off x="10012554" y="1139249"/>
                <a:ext cx="34560" cy="132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6C668FD-9458-42A1-B19A-049FCE2FE1A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994914" y="1121609"/>
                  <a:ext cx="7020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7DBFCF6-FFF0-4A14-8CF9-D4DF2068141C}"/>
              </a:ext>
            </a:extLst>
          </p:cNvPr>
          <p:cNvGrpSpPr/>
          <p:nvPr/>
        </p:nvGrpSpPr>
        <p:grpSpPr>
          <a:xfrm>
            <a:off x="9615114" y="2181089"/>
            <a:ext cx="1824120" cy="3798000"/>
            <a:chOff x="9615114" y="2181089"/>
            <a:chExt cx="1824120" cy="37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DDE23A5-36CE-41A8-841C-93BDE9789E52}"/>
                    </a:ext>
                  </a:extLst>
                </p14:cNvPr>
                <p14:cNvContentPartPr/>
                <p14:nvPr/>
              </p14:nvContentPartPr>
              <p14:xfrm>
                <a:off x="10427994" y="2181089"/>
                <a:ext cx="418680" cy="418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DDE23A5-36CE-41A8-841C-93BDE9789E5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410354" y="2163089"/>
                  <a:ext cx="4543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6CDAF96-F414-4998-91F4-0F3E5B4DDB71}"/>
                    </a:ext>
                  </a:extLst>
                </p14:cNvPr>
                <p14:cNvContentPartPr/>
                <p14:nvPr/>
              </p14:nvContentPartPr>
              <p14:xfrm>
                <a:off x="10229994" y="2568089"/>
                <a:ext cx="243720" cy="396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6CDAF96-F414-4998-91F4-0F3E5B4DDB7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12354" y="2550089"/>
                  <a:ext cx="2793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E39BA7-E194-4881-8808-1B90EF59194D}"/>
                    </a:ext>
                  </a:extLst>
                </p14:cNvPr>
                <p14:cNvContentPartPr/>
                <p14:nvPr/>
              </p14:nvContentPartPr>
              <p14:xfrm>
                <a:off x="10067274" y="2921609"/>
                <a:ext cx="307440" cy="318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E39BA7-E194-4881-8808-1B90EF59194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49274" y="2903969"/>
                  <a:ext cx="343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D32B68A-8E14-4CBD-9AD8-1A397AA99541}"/>
                    </a:ext>
                  </a:extLst>
                </p14:cNvPr>
                <p14:cNvContentPartPr/>
                <p14:nvPr/>
              </p14:nvContentPartPr>
              <p14:xfrm>
                <a:off x="10240074" y="3296369"/>
                <a:ext cx="286560" cy="389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D32B68A-8E14-4CBD-9AD8-1A397AA9954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222434" y="3278729"/>
                  <a:ext cx="3222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55A7E3-2194-4B35-A92C-D2EE730D661C}"/>
                    </a:ext>
                  </a:extLst>
                </p14:cNvPr>
                <p14:cNvContentPartPr/>
                <p14:nvPr/>
              </p14:nvContentPartPr>
              <p14:xfrm>
                <a:off x="10344834" y="3626129"/>
                <a:ext cx="307440" cy="317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55A7E3-2194-4B35-A92C-D2EE730D661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326834" y="3608129"/>
                  <a:ext cx="3430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5D9822E-2954-4612-B0EE-4FDB0C6D1C37}"/>
                    </a:ext>
                  </a:extLst>
                </p14:cNvPr>
                <p14:cNvContentPartPr/>
                <p14:nvPr/>
              </p14:nvContentPartPr>
              <p14:xfrm>
                <a:off x="10069794" y="3969209"/>
                <a:ext cx="286920" cy="329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5D9822E-2954-4612-B0EE-4FDB0C6D1C3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052154" y="3951569"/>
                  <a:ext cx="322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1B9AF2C-29AC-4C90-A5C3-8E5959AB4C0E}"/>
                    </a:ext>
                  </a:extLst>
                </p14:cNvPr>
                <p14:cNvContentPartPr/>
                <p14:nvPr/>
              </p14:nvContentPartPr>
              <p14:xfrm>
                <a:off x="9946674" y="4193849"/>
                <a:ext cx="255960" cy="359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1B9AF2C-29AC-4C90-A5C3-8E5959AB4C0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28674" y="4176209"/>
                  <a:ext cx="2916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50ECC8-C828-49B8-B470-75A9E4C81C5C}"/>
                    </a:ext>
                  </a:extLst>
                </p14:cNvPr>
                <p14:cNvContentPartPr/>
                <p14:nvPr/>
              </p14:nvContentPartPr>
              <p14:xfrm>
                <a:off x="10194714" y="4575809"/>
                <a:ext cx="243720" cy="254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50ECC8-C828-49B8-B470-75A9E4C81C5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176714" y="4558169"/>
                  <a:ext cx="279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C6F37F-9CA0-41C9-B501-A09D0FC3B7D8}"/>
                    </a:ext>
                  </a:extLst>
                </p14:cNvPr>
                <p14:cNvContentPartPr/>
                <p14:nvPr/>
              </p14:nvContentPartPr>
              <p14:xfrm>
                <a:off x="10255194" y="4801529"/>
                <a:ext cx="275040" cy="295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C6F37F-9CA0-41C9-B501-A09D0FC3B7D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237554" y="4783889"/>
                  <a:ext cx="310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12E2EBE-4E3B-4F53-A69E-FED28030F951}"/>
                    </a:ext>
                  </a:extLst>
                </p14:cNvPr>
                <p14:cNvContentPartPr/>
                <p14:nvPr/>
              </p14:nvContentPartPr>
              <p14:xfrm>
                <a:off x="10017954" y="5160809"/>
                <a:ext cx="275400" cy="312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12E2EBE-4E3B-4F53-A69E-FED28030F95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999954" y="5143169"/>
                  <a:ext cx="311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ED71859-E7B1-4185-9022-6492E0DDB619}"/>
                    </a:ext>
                  </a:extLst>
                </p14:cNvPr>
                <p14:cNvContentPartPr/>
                <p14:nvPr/>
              </p14:nvContentPartPr>
              <p14:xfrm>
                <a:off x="9615114" y="5257649"/>
                <a:ext cx="79920" cy="168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ED71859-E7B1-4185-9022-6492E0DDB61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597114" y="5239649"/>
                  <a:ext cx="115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6E7CEB4-1842-4824-BCAA-799232A583AD}"/>
                    </a:ext>
                  </a:extLst>
                </p14:cNvPr>
                <p14:cNvContentPartPr/>
                <p14:nvPr/>
              </p14:nvContentPartPr>
              <p14:xfrm>
                <a:off x="9701514" y="5335049"/>
                <a:ext cx="111600" cy="148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6E7CEB4-1842-4824-BCAA-799232A583A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683874" y="5317049"/>
                  <a:ext cx="147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34FC80-6E71-4EC5-ACEA-07FBAC5B8F1A}"/>
                    </a:ext>
                  </a:extLst>
                </p14:cNvPr>
                <p14:cNvContentPartPr/>
                <p14:nvPr/>
              </p14:nvContentPartPr>
              <p14:xfrm>
                <a:off x="9972234" y="4754009"/>
                <a:ext cx="104040" cy="199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34FC80-6E71-4EC5-ACEA-07FBAC5B8F1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954594" y="4736369"/>
                  <a:ext cx="139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D43B34-A65E-41B5-AFA7-F851E4A42498}"/>
                    </a:ext>
                  </a:extLst>
                </p14:cNvPr>
                <p14:cNvContentPartPr/>
                <p14:nvPr/>
              </p14:nvContentPartPr>
              <p14:xfrm>
                <a:off x="10095714" y="4942649"/>
                <a:ext cx="75240" cy="180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D43B34-A65E-41B5-AFA7-F851E4A4249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078074" y="4924649"/>
                  <a:ext cx="110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794867D-D36F-4505-9BF0-D3A3A3586271}"/>
                    </a:ext>
                  </a:extLst>
                </p14:cNvPr>
                <p14:cNvContentPartPr/>
                <p14:nvPr/>
              </p14:nvContentPartPr>
              <p14:xfrm>
                <a:off x="9745794" y="4092329"/>
                <a:ext cx="60480" cy="175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794867D-D36F-4505-9BF0-D3A3A358627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727794" y="4074689"/>
                  <a:ext cx="96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92AB1EE-0D27-43BD-978F-9F36F1093796}"/>
                    </a:ext>
                  </a:extLst>
                </p14:cNvPr>
                <p14:cNvContentPartPr/>
                <p14:nvPr/>
              </p14:nvContentPartPr>
              <p14:xfrm>
                <a:off x="9828954" y="4189169"/>
                <a:ext cx="41760" cy="165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92AB1EE-0D27-43BD-978F-9F36F109379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811314" y="4171169"/>
                  <a:ext cx="77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0402E8B-9DFB-4090-8C09-8EE76AECA9A1}"/>
                    </a:ext>
                  </a:extLst>
                </p14:cNvPr>
                <p14:cNvContentPartPr/>
                <p14:nvPr/>
              </p14:nvContentPartPr>
              <p14:xfrm>
                <a:off x="10367874" y="5224529"/>
                <a:ext cx="294480" cy="468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0402E8B-9DFB-4090-8C09-8EE76AECA9A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350234" y="5206889"/>
                  <a:ext cx="3301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A98BE9-605E-477E-AA86-94154866F0B6}"/>
                    </a:ext>
                  </a:extLst>
                </p14:cNvPr>
                <p14:cNvContentPartPr/>
                <p14:nvPr/>
              </p14:nvContentPartPr>
              <p14:xfrm>
                <a:off x="10503954" y="5124809"/>
                <a:ext cx="523080" cy="271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A98BE9-605E-477E-AA86-94154866F0B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486314" y="5106809"/>
                  <a:ext cx="55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5BFEC6-9FD8-48D6-A640-57DD61533A7E}"/>
                    </a:ext>
                  </a:extLst>
                </p14:cNvPr>
                <p14:cNvContentPartPr/>
                <p14:nvPr/>
              </p14:nvContentPartPr>
              <p14:xfrm>
                <a:off x="10612314" y="5082689"/>
                <a:ext cx="601920" cy="258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5BFEC6-9FD8-48D6-A640-57DD61533A7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594674" y="5065049"/>
                  <a:ext cx="637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5C25F94-96AE-47FA-8F5C-6AB4FA2E1C85}"/>
                    </a:ext>
                  </a:extLst>
                </p14:cNvPr>
                <p14:cNvContentPartPr/>
                <p14:nvPr/>
              </p14:nvContentPartPr>
              <p14:xfrm>
                <a:off x="9989514" y="3645209"/>
                <a:ext cx="102240" cy="81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5C25F94-96AE-47FA-8F5C-6AB4FA2E1C8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971874" y="3627569"/>
                  <a:ext cx="137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4B10B0D-9F59-4118-B10F-0E1CA4E941B4}"/>
                    </a:ext>
                  </a:extLst>
                </p14:cNvPr>
                <p14:cNvContentPartPr/>
                <p14:nvPr/>
              </p14:nvContentPartPr>
              <p14:xfrm>
                <a:off x="10112634" y="3706409"/>
                <a:ext cx="129600" cy="111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4B10B0D-9F59-4118-B10F-0E1CA4E941B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94634" y="3688769"/>
                  <a:ext cx="165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D3DE4F5-2F45-4462-AE37-49402BE81B46}"/>
                    </a:ext>
                  </a:extLst>
                </p14:cNvPr>
                <p14:cNvContentPartPr/>
                <p14:nvPr/>
              </p14:nvContentPartPr>
              <p14:xfrm>
                <a:off x="9881874" y="5585609"/>
                <a:ext cx="217440" cy="182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D3DE4F5-2F45-4462-AE37-49402BE81B4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64234" y="5567609"/>
                  <a:ext cx="253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ABC715B-745C-40FA-A49F-8FF95927ED17}"/>
                    </a:ext>
                  </a:extLst>
                </p14:cNvPr>
                <p14:cNvContentPartPr/>
                <p14:nvPr/>
              </p14:nvContentPartPr>
              <p14:xfrm>
                <a:off x="10417194" y="5734649"/>
                <a:ext cx="239040" cy="228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ABC715B-745C-40FA-A49F-8FF95927ED1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399554" y="5716649"/>
                  <a:ext cx="274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06BB78A-8024-4E55-AEFA-A047D3B98F3B}"/>
                    </a:ext>
                  </a:extLst>
                </p14:cNvPr>
                <p14:cNvContentPartPr/>
                <p14:nvPr/>
              </p14:nvContentPartPr>
              <p14:xfrm>
                <a:off x="10879794" y="5558249"/>
                <a:ext cx="146160" cy="87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06BB78A-8024-4E55-AEFA-A047D3B98F3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861794" y="5540249"/>
                  <a:ext cx="181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380C117-B8D7-45FD-8F2C-A1F2311080B8}"/>
                    </a:ext>
                  </a:extLst>
                </p14:cNvPr>
                <p14:cNvContentPartPr/>
                <p14:nvPr/>
              </p14:nvContentPartPr>
              <p14:xfrm>
                <a:off x="10984914" y="5373929"/>
                <a:ext cx="403920" cy="513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380C117-B8D7-45FD-8F2C-A1F2311080B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66914" y="5355929"/>
                  <a:ext cx="4395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A494CD-A07B-443B-A184-5CD96F9687A9}"/>
                    </a:ext>
                  </a:extLst>
                </p14:cNvPr>
                <p14:cNvContentPartPr/>
                <p14:nvPr/>
              </p14:nvContentPartPr>
              <p14:xfrm>
                <a:off x="10975914" y="5717009"/>
                <a:ext cx="413280" cy="157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A494CD-A07B-443B-A184-5CD96F9687A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958274" y="5699009"/>
                  <a:ext cx="448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45A89C8-A27C-43A8-93AF-A5BCB9704910}"/>
                    </a:ext>
                  </a:extLst>
                </p14:cNvPr>
                <p14:cNvContentPartPr/>
                <p14:nvPr/>
              </p14:nvContentPartPr>
              <p14:xfrm>
                <a:off x="11334114" y="5681369"/>
                <a:ext cx="105120" cy="142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45A89C8-A27C-43A8-93AF-A5BCB970491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316114" y="5663729"/>
                  <a:ext cx="140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54E600A-38A6-4A7F-AD5B-82A2EBF92E8A}"/>
                    </a:ext>
                  </a:extLst>
                </p14:cNvPr>
                <p14:cNvContentPartPr/>
                <p14:nvPr/>
              </p14:nvContentPartPr>
              <p14:xfrm>
                <a:off x="10418274" y="5844089"/>
                <a:ext cx="106920" cy="135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54E600A-38A6-4A7F-AD5B-82A2EBF92E8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400274" y="5826449"/>
                  <a:ext cx="142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50D4C12-873B-4020-A042-F6E0E4D2EE25}"/>
                    </a:ext>
                  </a:extLst>
                </p14:cNvPr>
                <p14:cNvContentPartPr/>
                <p14:nvPr/>
              </p14:nvContentPartPr>
              <p14:xfrm>
                <a:off x="9883674" y="5846609"/>
                <a:ext cx="156240" cy="125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50D4C12-873B-4020-A042-F6E0E4D2EE2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865674" y="5828969"/>
                  <a:ext cx="191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807DC0E-B6F5-48F2-BA94-63224D85FC4A}"/>
                    </a:ext>
                  </a:extLst>
                </p14:cNvPr>
                <p14:cNvContentPartPr/>
                <p14:nvPr/>
              </p14:nvContentPartPr>
              <p14:xfrm>
                <a:off x="10319994" y="4467809"/>
                <a:ext cx="199800" cy="207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807DC0E-B6F5-48F2-BA94-63224D85FC4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301994" y="4450169"/>
                  <a:ext cx="235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6EB0957-83C6-4D1E-B0B9-A25D4C8F5223}"/>
                    </a:ext>
                  </a:extLst>
                </p14:cNvPr>
                <p14:cNvContentPartPr/>
                <p14:nvPr/>
              </p14:nvContentPartPr>
              <p14:xfrm>
                <a:off x="10263114" y="4382489"/>
                <a:ext cx="109440" cy="154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6EB0957-83C6-4D1E-B0B9-A25D4C8F522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245114" y="4364489"/>
                  <a:ext cx="145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3D10C5C-E90C-4DB8-A1FE-37AD43BCAF47}"/>
                    </a:ext>
                  </a:extLst>
                </p14:cNvPr>
                <p14:cNvContentPartPr/>
                <p14:nvPr/>
              </p14:nvContentPartPr>
              <p14:xfrm>
                <a:off x="9625554" y="4462409"/>
                <a:ext cx="329040" cy="206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3D10C5C-E90C-4DB8-A1FE-37AD43BCAF4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607914" y="4444409"/>
                  <a:ext cx="364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9FC5D68-B37F-4F8C-9DDF-4A5C17CF47F3}"/>
                    </a:ext>
                  </a:extLst>
                </p14:cNvPr>
                <p14:cNvContentPartPr/>
                <p14:nvPr/>
              </p14:nvContentPartPr>
              <p14:xfrm>
                <a:off x="10309914" y="4355849"/>
                <a:ext cx="368640" cy="56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9FC5D68-B37F-4F8C-9DDF-4A5C17CF47F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291914" y="4338209"/>
                  <a:ext cx="404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8018402-15C5-4D15-BF69-D89CAB350FB8}"/>
                    </a:ext>
                  </a:extLst>
                </p14:cNvPr>
                <p14:cNvContentPartPr/>
                <p14:nvPr/>
              </p14:nvContentPartPr>
              <p14:xfrm>
                <a:off x="10205154" y="4442969"/>
                <a:ext cx="99720" cy="115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8018402-15C5-4D15-BF69-D89CAB350FB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187154" y="4425329"/>
                  <a:ext cx="135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AA86150-4D07-4BBB-A404-2168BA4B0CDC}"/>
                    </a:ext>
                  </a:extLst>
                </p14:cNvPr>
                <p14:cNvContentPartPr/>
                <p14:nvPr/>
              </p14:nvContentPartPr>
              <p14:xfrm>
                <a:off x="9872874" y="4531529"/>
                <a:ext cx="138960" cy="99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AA86150-4D07-4BBB-A404-2168BA4B0CD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55234" y="4513889"/>
                  <a:ext cx="1746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3432BA8-E58C-4058-AA97-6507122597E3}"/>
              </a:ext>
            </a:extLst>
          </p:cNvPr>
          <p:cNvGrpSpPr/>
          <p:nvPr/>
        </p:nvGrpSpPr>
        <p:grpSpPr>
          <a:xfrm>
            <a:off x="2849274" y="3942569"/>
            <a:ext cx="983880" cy="414000"/>
            <a:chOff x="2849274" y="3942569"/>
            <a:chExt cx="98388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4C4E5C9-2E84-4BF8-9BB8-CB18D95336E3}"/>
                    </a:ext>
                  </a:extLst>
                </p14:cNvPr>
                <p14:cNvContentPartPr/>
                <p14:nvPr/>
              </p14:nvContentPartPr>
              <p14:xfrm>
                <a:off x="3611034" y="3942569"/>
                <a:ext cx="222120" cy="406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4C4E5C9-2E84-4BF8-9BB8-CB18D95336E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93034" y="3924929"/>
                  <a:ext cx="2577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E8D0D53-AE5B-4D80-89EB-244F194B43FE}"/>
                    </a:ext>
                  </a:extLst>
                </p14:cNvPr>
                <p14:cNvContentPartPr/>
                <p14:nvPr/>
              </p14:nvContentPartPr>
              <p14:xfrm>
                <a:off x="2849274" y="4316609"/>
                <a:ext cx="743400" cy="39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E8D0D53-AE5B-4D80-89EB-244F194B43F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831274" y="4298609"/>
                  <a:ext cx="77904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381C6E5E-4613-42D2-8D82-DA7A3ED63FCE}"/>
                  </a:ext>
                </a:extLst>
              </p14:cNvPr>
              <p14:cNvContentPartPr/>
              <p14:nvPr/>
            </p14:nvContentPartPr>
            <p14:xfrm>
              <a:off x="4306914" y="4286729"/>
              <a:ext cx="538200" cy="219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381C6E5E-4613-42D2-8D82-DA7A3ED63FC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289274" y="4268729"/>
                <a:ext cx="57384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FDB4006-E06B-4B08-BB80-57A11D5CD259}"/>
              </a:ext>
            </a:extLst>
          </p:cNvPr>
          <p:cNvGrpSpPr/>
          <p:nvPr/>
        </p:nvGrpSpPr>
        <p:grpSpPr>
          <a:xfrm>
            <a:off x="4654674" y="4592009"/>
            <a:ext cx="1204920" cy="68040"/>
            <a:chOff x="4654674" y="4592009"/>
            <a:chExt cx="1204920" cy="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CA7CE70-7D5A-4701-A512-DB81BDD56E9A}"/>
                    </a:ext>
                  </a:extLst>
                </p14:cNvPr>
                <p14:cNvContentPartPr/>
                <p14:nvPr/>
              </p14:nvContentPartPr>
              <p14:xfrm>
                <a:off x="4654674" y="4592009"/>
                <a:ext cx="313920" cy="54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CA7CE70-7D5A-4701-A512-DB81BDD56E9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36674" y="4574369"/>
                  <a:ext cx="349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1E1A5C7-6E3F-455A-802C-0D29B257B64E}"/>
                    </a:ext>
                  </a:extLst>
                </p14:cNvPr>
                <p14:cNvContentPartPr/>
                <p14:nvPr/>
              </p14:nvContentPartPr>
              <p14:xfrm>
                <a:off x="5262714" y="4622609"/>
                <a:ext cx="596880" cy="37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1E1A5C7-6E3F-455A-802C-0D29B257B64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245074" y="4604969"/>
                  <a:ext cx="63252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769A029-B83E-404C-AF49-0345E7506465}"/>
              </a:ext>
            </a:extLst>
          </p:cNvPr>
          <p:cNvGrpSpPr/>
          <p:nvPr/>
        </p:nvGrpSpPr>
        <p:grpSpPr>
          <a:xfrm>
            <a:off x="7245594" y="3931409"/>
            <a:ext cx="671400" cy="514440"/>
            <a:chOff x="7245594" y="3931409"/>
            <a:chExt cx="67140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007008D-EEF7-4DB9-B547-CD2ACAFC4151}"/>
                    </a:ext>
                  </a:extLst>
                </p14:cNvPr>
                <p14:cNvContentPartPr/>
                <p14:nvPr/>
              </p14:nvContentPartPr>
              <p14:xfrm>
                <a:off x="7245594" y="3931409"/>
                <a:ext cx="309600" cy="514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007008D-EEF7-4DB9-B547-CD2ACAFC415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27954" y="3913409"/>
                  <a:ext cx="3452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754608-06E3-4AB8-8D65-A857FA98319A}"/>
                    </a:ext>
                  </a:extLst>
                </p14:cNvPr>
                <p14:cNvContentPartPr/>
                <p14:nvPr/>
              </p14:nvContentPartPr>
              <p14:xfrm>
                <a:off x="7604154" y="4141649"/>
                <a:ext cx="44280" cy="116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754608-06E3-4AB8-8D65-A857FA98319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586514" y="4123649"/>
                  <a:ext cx="7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302071E-75BC-4898-BCE8-14D6DBD64A58}"/>
                    </a:ext>
                  </a:extLst>
                </p14:cNvPr>
                <p14:cNvContentPartPr/>
                <p14:nvPr/>
              </p14:nvContentPartPr>
              <p14:xfrm>
                <a:off x="7660674" y="3977489"/>
                <a:ext cx="256320" cy="2545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302071E-75BC-4898-BCE8-14D6DBD64A5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642674" y="3959489"/>
                  <a:ext cx="291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5EB04D9-5A15-4149-9BD7-D978CD505656}"/>
                    </a:ext>
                  </a:extLst>
                </p14:cNvPr>
                <p14:cNvContentPartPr/>
                <p14:nvPr/>
              </p14:nvContentPartPr>
              <p14:xfrm>
                <a:off x="7498674" y="4192409"/>
                <a:ext cx="11160" cy="98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5EB04D9-5A15-4149-9BD7-D978CD50565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80674" y="4174409"/>
                  <a:ext cx="4680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3E5C0CE-D88A-45EA-BB4D-D0828B33F66E}"/>
                  </a:ext>
                </a:extLst>
              </p14:cNvPr>
              <p14:cNvContentPartPr/>
              <p14:nvPr/>
            </p14:nvContentPartPr>
            <p14:xfrm>
              <a:off x="7244874" y="4558169"/>
              <a:ext cx="330840" cy="1080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3E5C0CE-D88A-45EA-BB4D-D0828B33F66E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227234" y="4540529"/>
                <a:ext cx="366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31D16FC-5393-432E-978E-4279BA657B69}"/>
                  </a:ext>
                </a:extLst>
              </p14:cNvPr>
              <p14:cNvContentPartPr/>
              <p14:nvPr/>
            </p14:nvContentPartPr>
            <p14:xfrm>
              <a:off x="4529034" y="4851569"/>
              <a:ext cx="641160" cy="1011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31D16FC-5393-432E-978E-4279BA657B69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511034" y="4833569"/>
                <a:ext cx="67680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AA7B170-67C2-4DB6-8436-F6AAB9ECF988}"/>
              </a:ext>
            </a:extLst>
          </p:cNvPr>
          <p:cNvGrpSpPr/>
          <p:nvPr/>
        </p:nvGrpSpPr>
        <p:grpSpPr>
          <a:xfrm>
            <a:off x="6635394" y="4860569"/>
            <a:ext cx="366480" cy="197640"/>
            <a:chOff x="6635394" y="4860569"/>
            <a:chExt cx="366480" cy="1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E488E99-4BD0-40B0-BCEE-3D84F7AD164F}"/>
                    </a:ext>
                  </a:extLst>
                </p14:cNvPr>
                <p14:cNvContentPartPr/>
                <p14:nvPr/>
              </p14:nvContentPartPr>
              <p14:xfrm>
                <a:off x="6949674" y="4895129"/>
                <a:ext cx="14040" cy="163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E488E99-4BD0-40B0-BCEE-3D84F7AD164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32034" y="4877129"/>
                  <a:ext cx="49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E9D26DA-6F20-4C76-8AE7-6660105AA68C}"/>
                    </a:ext>
                  </a:extLst>
                </p14:cNvPr>
                <p14:cNvContentPartPr/>
                <p14:nvPr/>
              </p14:nvContentPartPr>
              <p14:xfrm>
                <a:off x="6635394" y="4860569"/>
                <a:ext cx="366480" cy="184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E9D26DA-6F20-4C76-8AE7-6660105AA68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617754" y="4842569"/>
                  <a:ext cx="4021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EF1443E-12B7-4C34-A182-309D7BEC45CD}"/>
              </a:ext>
            </a:extLst>
          </p:cNvPr>
          <p:cNvGrpSpPr/>
          <p:nvPr/>
        </p:nvGrpSpPr>
        <p:grpSpPr>
          <a:xfrm>
            <a:off x="8241354" y="5139209"/>
            <a:ext cx="314280" cy="272520"/>
            <a:chOff x="8241354" y="5139209"/>
            <a:chExt cx="31428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5C02EC5-016F-492E-9D81-B3072F58A0E3}"/>
                    </a:ext>
                  </a:extLst>
                </p14:cNvPr>
                <p14:cNvContentPartPr/>
                <p14:nvPr/>
              </p14:nvContentPartPr>
              <p14:xfrm>
                <a:off x="8362674" y="5139209"/>
                <a:ext cx="19080" cy="12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5C02EC5-016F-492E-9D81-B3072F58A0E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344674" y="5121209"/>
                  <a:ext cx="54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22DB8A6-3FF0-45DE-8A0A-DEA2957E40DE}"/>
                    </a:ext>
                  </a:extLst>
                </p14:cNvPr>
                <p14:cNvContentPartPr/>
                <p14:nvPr/>
              </p14:nvContentPartPr>
              <p14:xfrm>
                <a:off x="8241354" y="5140649"/>
                <a:ext cx="183240" cy="155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22DB8A6-3FF0-45DE-8A0A-DEA2957E40D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223354" y="5123009"/>
                  <a:ext cx="21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127E64C-994F-4AE7-8024-84FC99C2B2E5}"/>
                    </a:ext>
                  </a:extLst>
                </p14:cNvPr>
                <p14:cNvContentPartPr/>
                <p14:nvPr/>
              </p14:nvContentPartPr>
              <p14:xfrm>
                <a:off x="8451234" y="5241449"/>
                <a:ext cx="104400" cy="170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127E64C-994F-4AE7-8024-84FC99C2B2E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433234" y="5223809"/>
                  <a:ext cx="14004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2334A57D-AE65-44ED-BC98-9E9889DED605}"/>
                  </a:ext>
                </a:extLst>
              </p14:cNvPr>
              <p14:cNvContentPartPr/>
              <p14:nvPr/>
            </p14:nvContentPartPr>
            <p14:xfrm>
              <a:off x="7436754" y="4895489"/>
              <a:ext cx="2226960" cy="1137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2334A57D-AE65-44ED-BC98-9E9889DED605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7418754" y="4877489"/>
                <a:ext cx="2262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B9370B3-F7FF-4CAE-BDF7-1C81296352FB}"/>
                  </a:ext>
                </a:extLst>
              </p14:cNvPr>
              <p14:cNvContentPartPr/>
              <p14:nvPr/>
            </p14:nvContentPartPr>
            <p14:xfrm>
              <a:off x="8107434" y="5493809"/>
              <a:ext cx="542880" cy="831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B9370B3-F7FF-4CAE-BDF7-1C81296352FB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089434" y="5476169"/>
                <a:ext cx="5785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4C1F8D8-E539-46AE-9FD0-087AD697AE13}"/>
                  </a:ext>
                </a:extLst>
              </p14:cNvPr>
              <p14:cNvContentPartPr/>
              <p14:nvPr/>
            </p14:nvContentPartPr>
            <p14:xfrm>
              <a:off x="3281274" y="4591649"/>
              <a:ext cx="335520" cy="38448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4C1F8D8-E539-46AE-9FD0-087AD697AE13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263634" y="4574009"/>
                <a:ext cx="371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D7E5993D-231C-4D64-B0E8-29E07A7BF1BC}"/>
                  </a:ext>
                </a:extLst>
              </p14:cNvPr>
              <p14:cNvContentPartPr/>
              <p14:nvPr/>
            </p14:nvContentPartPr>
            <p14:xfrm>
              <a:off x="3186594" y="5797289"/>
              <a:ext cx="348480" cy="5040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D7E5993D-231C-4D64-B0E8-29E07A7BF1BC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168954" y="5779649"/>
                <a:ext cx="38412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A169C84-6166-4503-9CF7-25833FA2693E}"/>
              </a:ext>
            </a:extLst>
          </p:cNvPr>
          <p:cNvGrpSpPr/>
          <p:nvPr/>
        </p:nvGrpSpPr>
        <p:grpSpPr>
          <a:xfrm>
            <a:off x="10442034" y="1283249"/>
            <a:ext cx="1293480" cy="144360"/>
            <a:chOff x="10442034" y="1283249"/>
            <a:chExt cx="1293480" cy="14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7195E8C-7389-4764-AC99-57F481CA3047}"/>
                    </a:ext>
                  </a:extLst>
                </p14:cNvPr>
                <p14:cNvContentPartPr/>
                <p14:nvPr/>
              </p14:nvContentPartPr>
              <p14:xfrm>
                <a:off x="10442034" y="1317449"/>
                <a:ext cx="284400" cy="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7195E8C-7389-4764-AC99-57F481CA304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424034" y="1299809"/>
                  <a:ext cx="320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64A1CFA-AABD-4184-8DF0-5617B5CC3EA0}"/>
                    </a:ext>
                  </a:extLst>
                </p14:cNvPr>
                <p14:cNvContentPartPr/>
                <p14:nvPr/>
              </p14:nvContentPartPr>
              <p14:xfrm>
                <a:off x="10813914" y="1283249"/>
                <a:ext cx="266400" cy="241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64A1CFA-AABD-4184-8DF0-5617B5CC3EA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795914" y="1265249"/>
                  <a:ext cx="302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A6C709C-533B-4412-B862-6C5231700345}"/>
                    </a:ext>
                  </a:extLst>
                </p14:cNvPr>
                <p14:cNvContentPartPr/>
                <p14:nvPr/>
              </p14:nvContentPartPr>
              <p14:xfrm>
                <a:off x="11268594" y="1330409"/>
                <a:ext cx="466920" cy="972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A6C709C-533B-4412-B862-6C523170034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250954" y="1312409"/>
                  <a:ext cx="50256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7126619E-7D75-4D2A-9F46-18F4B36E8594}"/>
                  </a:ext>
                </a:extLst>
              </p14:cNvPr>
              <p14:cNvContentPartPr/>
              <p14:nvPr/>
            </p14:nvContentPartPr>
            <p14:xfrm>
              <a:off x="3562434" y="5217329"/>
              <a:ext cx="1523520" cy="471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7126619E-7D75-4D2A-9F46-18F4B36E8594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544794" y="5199329"/>
                <a:ext cx="155916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BA33274-B771-4F6F-A55A-60FD1A7DB31A}"/>
              </a:ext>
            </a:extLst>
          </p:cNvPr>
          <p:cNvGrpSpPr/>
          <p:nvPr/>
        </p:nvGrpSpPr>
        <p:grpSpPr>
          <a:xfrm>
            <a:off x="2281194" y="4734569"/>
            <a:ext cx="938160" cy="471240"/>
            <a:chOff x="2281194" y="4734569"/>
            <a:chExt cx="93816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D2619B7-964B-41AC-BCEE-B9629967AE66}"/>
                    </a:ext>
                  </a:extLst>
                </p14:cNvPr>
                <p14:cNvContentPartPr/>
                <p14:nvPr/>
              </p14:nvContentPartPr>
              <p14:xfrm>
                <a:off x="2664234" y="4779929"/>
                <a:ext cx="171720" cy="13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D2619B7-964B-41AC-BCEE-B9629967AE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46594" y="4761929"/>
                  <a:ext cx="207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17ECD30-FF5C-4E09-A432-468637E6A8C5}"/>
                    </a:ext>
                  </a:extLst>
                </p14:cNvPr>
                <p14:cNvContentPartPr/>
                <p14:nvPr/>
              </p14:nvContentPartPr>
              <p14:xfrm>
                <a:off x="2806794" y="4734569"/>
                <a:ext cx="83520" cy="180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17ECD30-FF5C-4E09-A432-468637E6A8C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89154" y="4716929"/>
                  <a:ext cx="119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C2C11FE-B0C2-43DA-A45A-60735B9C981A}"/>
                    </a:ext>
                  </a:extLst>
                </p14:cNvPr>
                <p14:cNvContentPartPr/>
                <p14:nvPr/>
              </p14:nvContentPartPr>
              <p14:xfrm>
                <a:off x="2281194" y="5034449"/>
                <a:ext cx="162720" cy="42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C2C11FE-B0C2-43DA-A45A-60735B9C981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263194" y="5016449"/>
                  <a:ext cx="198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0443C84-8278-4F1C-B19B-DCBE032B0444}"/>
                    </a:ext>
                  </a:extLst>
                </p14:cNvPr>
                <p14:cNvContentPartPr/>
                <p14:nvPr/>
              </p14:nvContentPartPr>
              <p14:xfrm>
                <a:off x="2443554" y="5005289"/>
                <a:ext cx="39960" cy="157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0443C84-8278-4F1C-B19B-DCBE032B044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425914" y="4987649"/>
                  <a:ext cx="75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6F09945-843D-4346-9371-CC67EC502257}"/>
                    </a:ext>
                  </a:extLst>
                </p14:cNvPr>
                <p14:cNvContentPartPr/>
                <p14:nvPr/>
              </p14:nvContentPartPr>
              <p14:xfrm>
                <a:off x="2972034" y="4882529"/>
                <a:ext cx="247320" cy="3232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6F09945-843D-4346-9371-CC67EC50225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954034" y="4864889"/>
                  <a:ext cx="28296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D68F683E-C214-497B-A784-74EC50E4FEA7}"/>
              </a:ext>
            </a:extLst>
          </p:cNvPr>
          <p:cNvGrpSpPr/>
          <p:nvPr/>
        </p:nvGrpSpPr>
        <p:grpSpPr>
          <a:xfrm>
            <a:off x="2281554" y="5255849"/>
            <a:ext cx="206280" cy="224280"/>
            <a:chOff x="2281554" y="5255849"/>
            <a:chExt cx="20628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5616AFE-45EE-4AC2-9CF4-1D06603FBBB0}"/>
                    </a:ext>
                  </a:extLst>
                </p14:cNvPr>
                <p14:cNvContentPartPr/>
                <p14:nvPr/>
              </p14:nvContentPartPr>
              <p14:xfrm>
                <a:off x="2281554" y="5314169"/>
                <a:ext cx="154080" cy="612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5616AFE-45EE-4AC2-9CF4-1D06603FBBB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263554" y="5296169"/>
                  <a:ext cx="189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E100A3C-C775-45F0-A175-3ADBF41933B1}"/>
                    </a:ext>
                  </a:extLst>
                </p14:cNvPr>
                <p14:cNvContentPartPr/>
                <p14:nvPr/>
              </p14:nvContentPartPr>
              <p14:xfrm>
                <a:off x="2406114" y="5255849"/>
                <a:ext cx="81720" cy="224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E100A3C-C775-45F0-A175-3ADBF41933B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388474" y="5238209"/>
                  <a:ext cx="11736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22F64868-073B-478A-A9BA-8F2BE4EEC9EA}"/>
                  </a:ext>
                </a:extLst>
              </p14:cNvPr>
              <p14:cNvContentPartPr/>
              <p14:nvPr/>
            </p14:nvContentPartPr>
            <p14:xfrm>
              <a:off x="1010034" y="2728289"/>
              <a:ext cx="335160" cy="30780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22F64868-073B-478A-A9BA-8F2BE4EEC9EA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992394" y="2710289"/>
                <a:ext cx="370800" cy="34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AFABB3E-AFC5-4A70-B3F1-BB82978BA9C4}"/>
              </a:ext>
            </a:extLst>
          </p:cNvPr>
          <p:cNvGrpSpPr/>
          <p:nvPr/>
        </p:nvGrpSpPr>
        <p:grpSpPr>
          <a:xfrm>
            <a:off x="10010754" y="2179649"/>
            <a:ext cx="237600" cy="156600"/>
            <a:chOff x="10010754" y="2179649"/>
            <a:chExt cx="23760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42513A3-0B37-46B0-A5D2-4D49D54D20DD}"/>
                    </a:ext>
                  </a:extLst>
                </p14:cNvPr>
                <p14:cNvContentPartPr/>
                <p14:nvPr/>
              </p14:nvContentPartPr>
              <p14:xfrm>
                <a:off x="10010754" y="2244809"/>
                <a:ext cx="188280" cy="244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42513A3-0B37-46B0-A5D2-4D49D54D20D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993114" y="2227169"/>
                  <a:ext cx="223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4F62195-8954-4250-9B9B-38BBB89F76C2}"/>
                    </a:ext>
                  </a:extLst>
                </p14:cNvPr>
                <p14:cNvContentPartPr/>
                <p14:nvPr/>
              </p14:nvContentPartPr>
              <p14:xfrm>
                <a:off x="10161234" y="2179649"/>
                <a:ext cx="87120" cy="156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4F62195-8954-4250-9B9B-38BBB89F76C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143594" y="2161649"/>
                  <a:ext cx="12276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8217547-E33B-4A39-AC22-EFAC6E9CDFA0}"/>
              </a:ext>
            </a:extLst>
          </p:cNvPr>
          <p:cNvGrpSpPr/>
          <p:nvPr/>
        </p:nvGrpSpPr>
        <p:grpSpPr>
          <a:xfrm>
            <a:off x="75474" y="2847089"/>
            <a:ext cx="2304000" cy="1215360"/>
            <a:chOff x="75474" y="2847089"/>
            <a:chExt cx="2304000" cy="12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79C926E-3F8F-4793-8CFD-82B68BE56864}"/>
                    </a:ext>
                  </a:extLst>
                </p14:cNvPr>
                <p14:cNvContentPartPr/>
                <p14:nvPr/>
              </p14:nvContentPartPr>
              <p14:xfrm>
                <a:off x="641394" y="3020969"/>
                <a:ext cx="419040" cy="272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79C926E-3F8F-4793-8CFD-82B68BE5686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23754" y="3003329"/>
                  <a:ext cx="454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63527EC-C3FB-4E88-B69F-55FB73C19181}"/>
                    </a:ext>
                  </a:extLst>
                </p14:cNvPr>
                <p14:cNvContentPartPr/>
                <p14:nvPr/>
              </p14:nvContentPartPr>
              <p14:xfrm>
                <a:off x="390114" y="3252809"/>
                <a:ext cx="333720" cy="2455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63527EC-C3FB-4E88-B69F-55FB73C1918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72474" y="3234809"/>
                  <a:ext cx="369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FBE49A4-37F2-4727-864F-301D08EC29FA}"/>
                    </a:ext>
                  </a:extLst>
                </p14:cNvPr>
                <p14:cNvContentPartPr/>
                <p14:nvPr/>
              </p14:nvContentPartPr>
              <p14:xfrm>
                <a:off x="1088154" y="3056969"/>
                <a:ext cx="312480" cy="2736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FBE49A4-37F2-4727-864F-301D08EC29F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70154" y="3039329"/>
                  <a:ext cx="3481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F0FC6BF-9190-4960-B151-86DE3250D74B}"/>
                    </a:ext>
                  </a:extLst>
                </p14:cNvPr>
                <p14:cNvContentPartPr/>
                <p14:nvPr/>
              </p14:nvContentPartPr>
              <p14:xfrm>
                <a:off x="1329714" y="3276209"/>
                <a:ext cx="236880" cy="2890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F0FC6BF-9190-4960-B151-86DE3250D74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12074" y="3258569"/>
                  <a:ext cx="2725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5061292-7748-4778-83F6-F9C1C34457AF}"/>
                    </a:ext>
                  </a:extLst>
                </p14:cNvPr>
                <p14:cNvContentPartPr/>
                <p14:nvPr/>
              </p14:nvContentPartPr>
              <p14:xfrm>
                <a:off x="1268154" y="3063089"/>
                <a:ext cx="688680" cy="2415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5061292-7748-4778-83F6-F9C1C34457A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250154" y="3045449"/>
                  <a:ext cx="724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E9AE042-BE63-46F9-B75A-4A8316031632}"/>
                    </a:ext>
                  </a:extLst>
                </p14:cNvPr>
                <p14:cNvContentPartPr/>
                <p14:nvPr/>
              </p14:nvContentPartPr>
              <p14:xfrm>
                <a:off x="1892754" y="3328049"/>
                <a:ext cx="245880" cy="270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E9AE042-BE63-46F9-B75A-4A831603163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875114" y="3310049"/>
                  <a:ext cx="281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CA6AB75-31BB-4240-9678-D169B60A6921}"/>
                    </a:ext>
                  </a:extLst>
                </p14:cNvPr>
                <p14:cNvContentPartPr/>
                <p14:nvPr/>
              </p14:nvContentPartPr>
              <p14:xfrm>
                <a:off x="194634" y="3503369"/>
                <a:ext cx="232920" cy="2440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CA6AB75-31BB-4240-9678-D169B60A692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76634" y="3485369"/>
                  <a:ext cx="268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3FDCB05-CABA-44C7-B821-6C0C08061920}"/>
                    </a:ext>
                  </a:extLst>
                </p14:cNvPr>
                <p14:cNvContentPartPr/>
                <p14:nvPr/>
              </p14:nvContentPartPr>
              <p14:xfrm>
                <a:off x="92394" y="3701729"/>
                <a:ext cx="269640" cy="228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3FDCB05-CABA-44C7-B821-6C0C0806192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4394" y="3683729"/>
                  <a:ext cx="305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ADF9D45-40CE-42F9-B511-4238E83BBF1C}"/>
                    </a:ext>
                  </a:extLst>
                </p14:cNvPr>
                <p14:cNvContentPartPr/>
                <p14:nvPr/>
              </p14:nvContentPartPr>
              <p14:xfrm>
                <a:off x="391554" y="3565649"/>
                <a:ext cx="256320" cy="2581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ADF9D45-40CE-42F9-B511-4238E83BBF1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3554" y="3547649"/>
                  <a:ext cx="291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51F776A-51E5-497D-B28F-0DCD9AE2A7DC}"/>
                    </a:ext>
                  </a:extLst>
                </p14:cNvPr>
                <p14:cNvContentPartPr/>
                <p14:nvPr/>
              </p14:nvContentPartPr>
              <p14:xfrm>
                <a:off x="506034" y="3766169"/>
                <a:ext cx="156960" cy="1720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51F776A-51E5-497D-B28F-0DCD9AE2A7D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88034" y="3748169"/>
                  <a:ext cx="19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59BD071-F8C9-49CA-9B57-1C3BFA54EE8E}"/>
                    </a:ext>
                  </a:extLst>
                </p14:cNvPr>
                <p14:cNvContentPartPr/>
                <p14:nvPr/>
              </p14:nvContentPartPr>
              <p14:xfrm>
                <a:off x="537354" y="3539009"/>
                <a:ext cx="362880" cy="1944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59BD071-F8C9-49CA-9B57-1C3BFA54EE8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9714" y="3521009"/>
                  <a:ext cx="398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E955668-5FB8-495C-964A-CC7726871480}"/>
                    </a:ext>
                  </a:extLst>
                </p14:cNvPr>
                <p14:cNvContentPartPr/>
                <p14:nvPr/>
              </p14:nvContentPartPr>
              <p14:xfrm>
                <a:off x="854154" y="3738089"/>
                <a:ext cx="148320" cy="2109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E955668-5FB8-495C-964A-CC772687148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36514" y="3720449"/>
                  <a:ext cx="183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EC5980F-A936-40B4-BC6F-08DA56D3B124}"/>
                    </a:ext>
                  </a:extLst>
                </p14:cNvPr>
                <p14:cNvContentPartPr/>
                <p14:nvPr/>
              </p14:nvContentPartPr>
              <p14:xfrm>
                <a:off x="1260954" y="3594449"/>
                <a:ext cx="160560" cy="233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EC5980F-A936-40B4-BC6F-08DA56D3B12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42954" y="3576809"/>
                  <a:ext cx="196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C23AE43-7B73-4BAA-94E7-C0DAFF1244F6}"/>
                    </a:ext>
                  </a:extLst>
                </p14:cNvPr>
                <p14:cNvContentPartPr/>
                <p14:nvPr/>
              </p14:nvContentPartPr>
              <p14:xfrm>
                <a:off x="1114794" y="3792809"/>
                <a:ext cx="201240" cy="1832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C23AE43-7B73-4BAA-94E7-C0DAFF1244F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96794" y="3774809"/>
                  <a:ext cx="236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1EA784B-3238-41D1-80C7-6697115AC9A5}"/>
                    </a:ext>
                  </a:extLst>
                </p14:cNvPr>
                <p14:cNvContentPartPr/>
                <p14:nvPr/>
              </p14:nvContentPartPr>
              <p14:xfrm>
                <a:off x="1459674" y="3609929"/>
                <a:ext cx="235800" cy="1911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1EA784B-3238-41D1-80C7-6697115AC9A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441674" y="3591929"/>
                  <a:ext cx="271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386CEAC-EF68-4B2F-8F3B-9264E00045D3}"/>
                    </a:ext>
                  </a:extLst>
                </p14:cNvPr>
                <p14:cNvContentPartPr/>
                <p14:nvPr/>
              </p14:nvContentPartPr>
              <p14:xfrm>
                <a:off x="1557234" y="3753209"/>
                <a:ext cx="185040" cy="2264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386CEAC-EF68-4B2F-8F3B-9264E00045D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39234" y="3735209"/>
                  <a:ext cx="220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4E0D349-B908-4609-9AA0-4BF1DC668678}"/>
                    </a:ext>
                  </a:extLst>
                </p14:cNvPr>
                <p14:cNvContentPartPr/>
                <p14:nvPr/>
              </p14:nvContentPartPr>
              <p14:xfrm>
                <a:off x="1912554" y="3613889"/>
                <a:ext cx="107640" cy="2444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4E0D349-B908-4609-9AA0-4BF1DC66867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894914" y="3595889"/>
                  <a:ext cx="143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37BA184-0141-4181-906B-0842EC51E94B}"/>
                    </a:ext>
                  </a:extLst>
                </p14:cNvPr>
                <p14:cNvContentPartPr/>
                <p14:nvPr/>
              </p14:nvContentPartPr>
              <p14:xfrm>
                <a:off x="1780074" y="3849329"/>
                <a:ext cx="174960" cy="178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37BA184-0141-4181-906B-0842EC51E94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762074" y="3831329"/>
                  <a:ext cx="210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651C508-D570-4AC6-A8E2-711D8FCC7D53}"/>
                    </a:ext>
                  </a:extLst>
                </p14:cNvPr>
                <p14:cNvContentPartPr/>
                <p14:nvPr/>
              </p14:nvContentPartPr>
              <p14:xfrm>
                <a:off x="2078154" y="3593009"/>
                <a:ext cx="268200" cy="219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651C508-D570-4AC6-A8E2-711D8FCC7D5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060514" y="3575009"/>
                  <a:ext cx="303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3BC2144-77E7-47C4-B308-33D14AB1539E}"/>
                    </a:ext>
                  </a:extLst>
                </p14:cNvPr>
                <p14:cNvContentPartPr/>
                <p14:nvPr/>
              </p14:nvContentPartPr>
              <p14:xfrm>
                <a:off x="2276154" y="3881369"/>
                <a:ext cx="103320" cy="1810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3BC2144-77E7-47C4-B308-33D14AB1539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258154" y="3863729"/>
                  <a:ext cx="138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F963C6D-D07E-4560-A6CA-BEC79FD30EB8}"/>
                    </a:ext>
                  </a:extLst>
                </p14:cNvPr>
                <p14:cNvContentPartPr/>
                <p14:nvPr/>
              </p14:nvContentPartPr>
              <p14:xfrm>
                <a:off x="2062314" y="3204929"/>
                <a:ext cx="2160" cy="4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F963C6D-D07E-4560-A6CA-BEC79FD30EB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044314" y="3187289"/>
                  <a:ext cx="37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07D6602-214C-486E-8056-3AD11062238D}"/>
                    </a:ext>
                  </a:extLst>
                </p14:cNvPr>
                <p14:cNvContentPartPr/>
                <p14:nvPr/>
              </p14:nvContentPartPr>
              <p14:xfrm>
                <a:off x="75474" y="3883889"/>
                <a:ext cx="17280" cy="75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07D6602-214C-486E-8056-3AD11062238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7474" y="3865889"/>
                  <a:ext cx="52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96298FD-1F82-454A-8078-2C782DE36DC6}"/>
                    </a:ext>
                  </a:extLst>
                </p14:cNvPr>
                <p14:cNvContentPartPr/>
                <p14:nvPr/>
              </p14:nvContentPartPr>
              <p14:xfrm>
                <a:off x="166914" y="2847089"/>
                <a:ext cx="1902600" cy="885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96298FD-1F82-454A-8078-2C782DE36DC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48914" y="2829089"/>
                  <a:ext cx="193824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0137408-2633-400F-8A87-B6D326D16FAF}"/>
                    </a:ext>
                  </a:extLst>
                </p14:cNvPr>
                <p14:cNvContentPartPr/>
                <p14:nvPr/>
              </p14:nvContentPartPr>
              <p14:xfrm>
                <a:off x="979794" y="3695969"/>
                <a:ext cx="6480" cy="50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0137408-2633-400F-8A87-B6D326D16FA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61794" y="3678329"/>
                  <a:ext cx="42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C913E33-B207-4B16-8AC8-A1707899A44B}"/>
                    </a:ext>
                  </a:extLst>
                </p14:cNvPr>
                <p14:cNvContentPartPr/>
                <p14:nvPr/>
              </p14:nvContentPartPr>
              <p14:xfrm>
                <a:off x="1312794" y="4059569"/>
                <a:ext cx="25560" cy="10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C913E33-B207-4B16-8AC8-A1707899A44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95154" y="4041569"/>
                  <a:ext cx="61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3769B4F-CF51-43DC-B6A7-F6B630EFE5AD}"/>
                    </a:ext>
                  </a:extLst>
                </p14:cNvPr>
                <p14:cNvContentPartPr/>
                <p14:nvPr/>
              </p14:nvContentPartPr>
              <p14:xfrm>
                <a:off x="720954" y="3205289"/>
                <a:ext cx="587520" cy="5360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3769B4F-CF51-43DC-B6A7-F6B630EFE5A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02954" y="3187649"/>
                  <a:ext cx="623160" cy="57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4375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5B4E64-1A1C-4994-A9CB-444B159760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depth-first?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6B695-A7C7-49AF-B5D3-CF7ADB532419}"/>
              </a:ext>
            </a:extLst>
          </p:cNvPr>
          <p:cNvSpPr txBox="1"/>
          <p:nvPr/>
        </p:nvSpPr>
        <p:spPr>
          <a:xfrm>
            <a:off x="875489" y="992221"/>
            <a:ext cx="10000035" cy="41634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In online search: the agent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actually walks in the environment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b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In depth-first search: the agent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only moves to its next position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(with 1 or a few actions)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However,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E3BA11-DD3A-447D-8E67-05DDE0EABA3B}"/>
              </a:ext>
            </a:extLst>
          </p:cNvPr>
          <p:cNvGrpSpPr/>
          <p:nvPr/>
        </p:nvGrpSpPr>
        <p:grpSpPr>
          <a:xfrm>
            <a:off x="2738034" y="4543409"/>
            <a:ext cx="620280" cy="425520"/>
            <a:chOff x="2738034" y="4543409"/>
            <a:chExt cx="62028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E8E2D9-9DA8-49AD-B8AC-11A4B0479FBE}"/>
                    </a:ext>
                  </a:extLst>
                </p14:cNvPr>
                <p14:cNvContentPartPr/>
                <p14:nvPr/>
              </p14:nvContentPartPr>
              <p14:xfrm>
                <a:off x="2738034" y="4543409"/>
                <a:ext cx="253080" cy="425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E8E2D9-9DA8-49AD-B8AC-11A4B0479F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20394" y="4525769"/>
                  <a:ext cx="2887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AF0C18-279C-4EC1-BDB6-10AA035BCF50}"/>
                    </a:ext>
                  </a:extLst>
                </p14:cNvPr>
                <p14:cNvContentPartPr/>
                <p14:nvPr/>
              </p14:nvContentPartPr>
              <p14:xfrm>
                <a:off x="3127554" y="4615409"/>
                <a:ext cx="17280" cy="295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AF0C18-279C-4EC1-BDB6-10AA035BCF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9914" y="4597769"/>
                  <a:ext cx="529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67CF51-236D-47CB-9DC8-954E434EFFB0}"/>
                    </a:ext>
                  </a:extLst>
                </p14:cNvPr>
                <p14:cNvContentPartPr/>
                <p14:nvPr/>
              </p14:nvContentPartPr>
              <p14:xfrm>
                <a:off x="3135834" y="4572569"/>
                <a:ext cx="222480" cy="165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67CF51-236D-47CB-9DC8-954E434EFF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7834" y="4554929"/>
                  <a:ext cx="25812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DF81D5-6115-484F-97F1-E28645DE8748}"/>
                  </a:ext>
                </a:extLst>
              </p14:cNvPr>
              <p14:cNvContentPartPr/>
              <p14:nvPr/>
            </p14:nvContentPartPr>
            <p14:xfrm>
              <a:off x="3629034" y="4540169"/>
              <a:ext cx="146160" cy="384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DF81D5-6115-484F-97F1-E28645DE87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11394" y="4522529"/>
                <a:ext cx="181800" cy="41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7CB7F8F-AE21-42DF-81F5-80E6E255B931}"/>
              </a:ext>
            </a:extLst>
          </p:cNvPr>
          <p:cNvGrpSpPr/>
          <p:nvPr/>
        </p:nvGrpSpPr>
        <p:grpSpPr>
          <a:xfrm>
            <a:off x="4404474" y="4103129"/>
            <a:ext cx="1739160" cy="1055880"/>
            <a:chOff x="4404474" y="4103129"/>
            <a:chExt cx="1739160" cy="10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831593-CC75-4817-AF8F-356C85D51664}"/>
                    </a:ext>
                  </a:extLst>
                </p14:cNvPr>
                <p14:cNvContentPartPr/>
                <p14:nvPr/>
              </p14:nvContentPartPr>
              <p14:xfrm>
                <a:off x="4404474" y="4590569"/>
                <a:ext cx="785520" cy="501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831593-CC75-4817-AF8F-356C85D516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86474" y="4572569"/>
                  <a:ext cx="821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86420A-FD45-446C-8AE3-86CA6496B9A3}"/>
                    </a:ext>
                  </a:extLst>
                </p14:cNvPr>
                <p14:cNvContentPartPr/>
                <p14:nvPr/>
              </p14:nvContentPartPr>
              <p14:xfrm>
                <a:off x="5218074" y="4599209"/>
                <a:ext cx="15480" cy="56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86420A-FD45-446C-8AE3-86CA6496B9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00434" y="4581569"/>
                  <a:ext cx="51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1F2FE9-A2CC-4DB9-908D-A13EFB06E76C}"/>
                    </a:ext>
                  </a:extLst>
                </p14:cNvPr>
                <p14:cNvContentPartPr/>
                <p14:nvPr/>
              </p14:nvContentPartPr>
              <p14:xfrm>
                <a:off x="5297994" y="4743569"/>
                <a:ext cx="430920" cy="149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1F2FE9-A2CC-4DB9-908D-A13EFB06E7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79994" y="4725569"/>
                  <a:ext cx="466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DC9F34-9722-40D1-AA75-0EFDAD05F29F}"/>
                    </a:ext>
                  </a:extLst>
                </p14:cNvPr>
                <p14:cNvContentPartPr/>
                <p14:nvPr/>
              </p14:nvContentPartPr>
              <p14:xfrm>
                <a:off x="5730354" y="4769489"/>
                <a:ext cx="49680" cy="90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DC9F34-9722-40D1-AA75-0EFDAD05F2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12354" y="4751489"/>
                  <a:ext cx="85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9D1660-4D88-4016-AD05-52CA9D02DF0F}"/>
                    </a:ext>
                  </a:extLst>
                </p14:cNvPr>
                <p14:cNvContentPartPr/>
                <p14:nvPr/>
              </p14:nvContentPartPr>
              <p14:xfrm>
                <a:off x="5877954" y="4531529"/>
                <a:ext cx="265680" cy="42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9D1660-4D88-4016-AD05-52CA9D02DF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59954" y="4513529"/>
                  <a:ext cx="3013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EB6E22-9C9E-43F4-B6B2-D44DE4C867CB}"/>
                    </a:ext>
                  </a:extLst>
                </p14:cNvPr>
                <p14:cNvContentPartPr/>
                <p14:nvPr/>
              </p14:nvContentPartPr>
              <p14:xfrm>
                <a:off x="4666554" y="4103129"/>
                <a:ext cx="1189800" cy="852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EB6E22-9C9E-43F4-B6B2-D44DE4C867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48914" y="4085129"/>
                  <a:ext cx="122544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032120-5819-4575-BC5C-ABC7004433E6}"/>
                    </a:ext>
                  </a:extLst>
                </p14:cNvPr>
                <p14:cNvContentPartPr/>
                <p14:nvPr/>
              </p14:nvContentPartPr>
              <p14:xfrm>
                <a:off x="4723074" y="4211849"/>
                <a:ext cx="1242000" cy="947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032120-5819-4575-BC5C-ABC7004433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5074" y="4193849"/>
                  <a:ext cx="1277640" cy="9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EBC850-0523-4AE4-AA66-66A39BDE0039}"/>
              </a:ext>
            </a:extLst>
          </p:cNvPr>
          <p:cNvGrpSpPr/>
          <p:nvPr/>
        </p:nvGrpSpPr>
        <p:grpSpPr>
          <a:xfrm>
            <a:off x="4500954" y="5549249"/>
            <a:ext cx="215280" cy="334800"/>
            <a:chOff x="4500954" y="5549249"/>
            <a:chExt cx="21528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2E43C8-351E-4A47-8393-E6AE8509147C}"/>
                    </a:ext>
                  </a:extLst>
                </p14:cNvPr>
                <p14:cNvContentPartPr/>
                <p14:nvPr/>
              </p14:nvContentPartPr>
              <p14:xfrm>
                <a:off x="4552074" y="5549249"/>
                <a:ext cx="32040" cy="334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2E43C8-351E-4A47-8393-E6AE850914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34074" y="5531609"/>
                  <a:ext cx="67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EC1CA5-0D09-48C4-9002-11304B03B045}"/>
                    </a:ext>
                  </a:extLst>
                </p14:cNvPr>
                <p14:cNvContentPartPr/>
                <p14:nvPr/>
              </p14:nvContentPartPr>
              <p14:xfrm>
                <a:off x="4500954" y="5650769"/>
                <a:ext cx="215280" cy="136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EC1CA5-0D09-48C4-9002-11304B03B0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83314" y="5633129"/>
                  <a:ext cx="2509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8E9BD4-A493-4921-B7D5-E7A6E361D269}"/>
              </a:ext>
            </a:extLst>
          </p:cNvPr>
          <p:cNvGrpSpPr/>
          <p:nvPr/>
        </p:nvGrpSpPr>
        <p:grpSpPr>
          <a:xfrm>
            <a:off x="5552874" y="5382209"/>
            <a:ext cx="1128600" cy="455040"/>
            <a:chOff x="5552874" y="5382209"/>
            <a:chExt cx="112860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DE57B1-547D-4D33-A631-67620854884A}"/>
                    </a:ext>
                  </a:extLst>
                </p14:cNvPr>
                <p14:cNvContentPartPr/>
                <p14:nvPr/>
              </p14:nvContentPartPr>
              <p14:xfrm>
                <a:off x="5552874" y="5382209"/>
                <a:ext cx="434880" cy="382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DE57B1-547D-4D33-A631-6762085488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34874" y="5364569"/>
                  <a:ext cx="4705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9ACD684-B783-4AAE-A2A9-5E82754FB972}"/>
                    </a:ext>
                  </a:extLst>
                </p14:cNvPr>
                <p14:cNvContentPartPr/>
                <p14:nvPr/>
              </p14:nvContentPartPr>
              <p14:xfrm>
                <a:off x="6078474" y="5616209"/>
                <a:ext cx="138240" cy="221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9ACD684-B783-4AAE-A2A9-5E82754FB9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60834" y="5598209"/>
                  <a:ext cx="173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624749-FBC4-4416-8F15-B73BB37B30AD}"/>
                    </a:ext>
                  </a:extLst>
                </p14:cNvPr>
                <p14:cNvContentPartPr/>
                <p14:nvPr/>
              </p14:nvContentPartPr>
              <p14:xfrm>
                <a:off x="6281874" y="5447729"/>
                <a:ext cx="399600" cy="316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624749-FBC4-4416-8F15-B73BB37B30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63874" y="5430089"/>
                  <a:ext cx="43524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01EAC2-65CB-455D-ABD5-5EEF47F8A2CC}"/>
              </a:ext>
            </a:extLst>
          </p:cNvPr>
          <p:cNvGrpSpPr/>
          <p:nvPr/>
        </p:nvGrpSpPr>
        <p:grpSpPr>
          <a:xfrm>
            <a:off x="7237674" y="5509289"/>
            <a:ext cx="1232640" cy="367560"/>
            <a:chOff x="7237674" y="5509289"/>
            <a:chExt cx="12326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F03E0C-FB75-420A-A8D7-639A51FEAD49}"/>
                    </a:ext>
                  </a:extLst>
                </p14:cNvPr>
                <p14:cNvContentPartPr/>
                <p14:nvPr/>
              </p14:nvContentPartPr>
              <p14:xfrm>
                <a:off x="7237674" y="5645009"/>
                <a:ext cx="109800" cy="231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F03E0C-FB75-420A-A8D7-639A51FEAD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20034" y="5627369"/>
                  <a:ext cx="145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84CCC40-A4BD-44BE-B7D5-06671BDE8696}"/>
                    </a:ext>
                  </a:extLst>
                </p14:cNvPr>
                <p14:cNvContentPartPr/>
                <p14:nvPr/>
              </p14:nvContentPartPr>
              <p14:xfrm>
                <a:off x="7392114" y="5658329"/>
                <a:ext cx="178560" cy="148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84CCC40-A4BD-44BE-B7D5-06671BDE86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4114" y="5640689"/>
                  <a:ext cx="214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DC1AC0-05EC-4EE7-B200-5E9BD9BDF2CD}"/>
                    </a:ext>
                  </a:extLst>
                </p14:cNvPr>
                <p14:cNvContentPartPr/>
                <p14:nvPr/>
              </p14:nvContentPartPr>
              <p14:xfrm>
                <a:off x="7675794" y="5691089"/>
                <a:ext cx="336960" cy="131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DC1AC0-05EC-4EE7-B200-5E9BD9BDF2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58154" y="5673449"/>
                  <a:ext cx="372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B33F57-1462-4251-B050-6C589CC67325}"/>
                    </a:ext>
                  </a:extLst>
                </p14:cNvPr>
                <p14:cNvContentPartPr/>
                <p14:nvPr/>
              </p14:nvContentPartPr>
              <p14:xfrm>
                <a:off x="8066034" y="5509289"/>
                <a:ext cx="404280" cy="336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B33F57-1462-4251-B050-6C589CC673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48034" y="5491649"/>
                  <a:ext cx="43992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5D6D4-36AD-4695-BF26-D21E6642DDE2}"/>
              </a:ext>
            </a:extLst>
          </p:cNvPr>
          <p:cNvGrpSpPr/>
          <p:nvPr/>
        </p:nvGrpSpPr>
        <p:grpSpPr>
          <a:xfrm>
            <a:off x="3005874" y="5436569"/>
            <a:ext cx="899280" cy="474840"/>
            <a:chOff x="3005874" y="5436569"/>
            <a:chExt cx="89928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C10C83-9F98-4547-8823-0E49A1CCFD37}"/>
                    </a:ext>
                  </a:extLst>
                </p14:cNvPr>
                <p14:cNvContentPartPr/>
                <p14:nvPr/>
              </p14:nvContentPartPr>
              <p14:xfrm>
                <a:off x="3079314" y="5436569"/>
                <a:ext cx="228240" cy="379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C10C83-9F98-4547-8823-0E49A1CCFD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61314" y="5418569"/>
                  <a:ext cx="263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4E7BE94-EEA8-439F-83E1-5BAF21621285}"/>
                    </a:ext>
                  </a:extLst>
                </p14:cNvPr>
                <p14:cNvContentPartPr/>
                <p14:nvPr/>
              </p14:nvContentPartPr>
              <p14:xfrm>
                <a:off x="3441834" y="5450969"/>
                <a:ext cx="196560" cy="295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4E7BE94-EEA8-439F-83E1-5BAF216212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24194" y="5433329"/>
                  <a:ext cx="232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A89D216-EE62-4AC8-B386-11C21F68BDB2}"/>
                    </a:ext>
                  </a:extLst>
                </p14:cNvPr>
                <p14:cNvContentPartPr/>
                <p14:nvPr/>
              </p14:nvContentPartPr>
              <p14:xfrm>
                <a:off x="3532194" y="5583809"/>
                <a:ext cx="183960" cy="42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A89D216-EE62-4AC8-B386-11C21F68BD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14554" y="5566169"/>
                  <a:ext cx="219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9D8A98-96E9-4650-8345-51026F2B85AF}"/>
                    </a:ext>
                  </a:extLst>
                </p14:cNvPr>
                <p14:cNvContentPartPr/>
                <p14:nvPr/>
              </p14:nvContentPartPr>
              <p14:xfrm>
                <a:off x="3739554" y="5510729"/>
                <a:ext cx="127080" cy="289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9D8A98-96E9-4650-8345-51026F2B85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21914" y="5492729"/>
                  <a:ext cx="162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01A8528-E3A2-4469-B5C9-BA0BEE6B64A7}"/>
                    </a:ext>
                  </a:extLst>
                </p14:cNvPr>
                <p14:cNvContentPartPr/>
                <p14:nvPr/>
              </p14:nvContentPartPr>
              <p14:xfrm>
                <a:off x="3005874" y="5833649"/>
                <a:ext cx="899280" cy="77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01A8528-E3A2-4469-B5C9-BA0BEE6B64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88234" y="5816009"/>
                  <a:ext cx="9349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BC7DB7-EF64-42CD-AF43-EB33D9DBC9BE}"/>
              </a:ext>
            </a:extLst>
          </p:cNvPr>
          <p:cNvGrpSpPr/>
          <p:nvPr/>
        </p:nvGrpSpPr>
        <p:grpSpPr>
          <a:xfrm>
            <a:off x="3640194" y="6108329"/>
            <a:ext cx="389160" cy="371520"/>
            <a:chOff x="3640194" y="6108329"/>
            <a:chExt cx="38916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65D8ED-51E5-43E6-A4B7-F35FC06FEA88}"/>
                    </a:ext>
                  </a:extLst>
                </p14:cNvPr>
                <p14:cNvContentPartPr/>
                <p14:nvPr/>
              </p14:nvContentPartPr>
              <p14:xfrm>
                <a:off x="3640194" y="6185009"/>
                <a:ext cx="241920" cy="294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65D8ED-51E5-43E6-A4B7-F35FC06FEA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22194" y="6167369"/>
                  <a:ext cx="277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25CC674-30A5-4A3A-94A2-5862F8E87F31}"/>
                    </a:ext>
                  </a:extLst>
                </p14:cNvPr>
                <p14:cNvContentPartPr/>
                <p14:nvPr/>
              </p14:nvContentPartPr>
              <p14:xfrm>
                <a:off x="3925314" y="6209849"/>
                <a:ext cx="104040" cy="128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25CC674-30A5-4A3A-94A2-5862F8E87F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07674" y="6192209"/>
                  <a:ext cx="139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C47AB7-BE45-4B6A-A99B-F7F856C44983}"/>
                    </a:ext>
                  </a:extLst>
                </p14:cNvPr>
                <p14:cNvContentPartPr/>
                <p14:nvPr/>
              </p14:nvContentPartPr>
              <p14:xfrm>
                <a:off x="4014954" y="6108329"/>
                <a:ext cx="10080" cy="275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C47AB7-BE45-4B6A-A99B-F7F856C449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96954" y="6090689"/>
                  <a:ext cx="4572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484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5F831-1434-4C51-85CC-26451B9F58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Online A* search:</a:t>
            </a:r>
            <a:r>
              <a:rPr lang="en-US" dirty="0"/>
              <a:t> LRTA* (Learning Real-Time A*)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0180B-DBB6-434C-A047-8E638E3A9ACA}"/>
              </a:ext>
            </a:extLst>
          </p:cNvPr>
          <p:cNvSpPr txBox="1"/>
          <p:nvPr/>
        </p:nvSpPr>
        <p:spPr>
          <a:xfrm>
            <a:off x="1332690" y="1099225"/>
            <a:ext cx="7957225" cy="3093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Aft>
                <a:spcPts val="1200"/>
              </a:spcAft>
            </a:pP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Ideas: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At each step, from state s, agent moves to the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successor s’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which has the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best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estimated cost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b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1200"/>
              </a:spcAft>
            </a:pPr>
            <a:b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H(s): </a:t>
            </a:r>
            <a:endParaRPr lang="en-US" sz="22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74F0C1-0C9B-4CCC-9416-DD6AB2E57655}"/>
                  </a:ext>
                </a:extLst>
              </p14:cNvPr>
              <p14:cNvContentPartPr/>
              <p14:nvPr/>
            </p14:nvContentPartPr>
            <p14:xfrm>
              <a:off x="4663314" y="1642169"/>
              <a:ext cx="405000" cy="424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74F0C1-0C9B-4CCC-9416-DD6AB2E57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674" y="1624529"/>
                <a:ext cx="4406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2B26482-C8AC-4948-9506-3F9D2C159F18}"/>
                  </a:ext>
                </a:extLst>
              </p14:cNvPr>
              <p14:cNvContentPartPr/>
              <p14:nvPr/>
            </p14:nvContentPartPr>
            <p14:xfrm>
              <a:off x="10047834" y="907409"/>
              <a:ext cx="1647000" cy="2081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2B26482-C8AC-4948-9506-3F9D2C159F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0194" y="889409"/>
                <a:ext cx="1682640" cy="21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210BAA-C8BA-4AFB-A405-FE0B40BCF33B}"/>
                  </a:ext>
                </a:extLst>
              </p14:cNvPr>
              <p14:cNvContentPartPr/>
              <p14:nvPr/>
            </p14:nvContentPartPr>
            <p14:xfrm>
              <a:off x="10595754" y="1480889"/>
              <a:ext cx="154800" cy="79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210BAA-C8BA-4AFB-A405-FE0B40BCF3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78114" y="1463249"/>
                <a:ext cx="19044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2B8CDBC-26EB-4383-A574-ED70EA098193}"/>
              </a:ext>
            </a:extLst>
          </p:cNvPr>
          <p:cNvGrpSpPr/>
          <p:nvPr/>
        </p:nvGrpSpPr>
        <p:grpSpPr>
          <a:xfrm>
            <a:off x="11003634" y="1398809"/>
            <a:ext cx="489240" cy="261720"/>
            <a:chOff x="11003634" y="1398809"/>
            <a:chExt cx="48924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598FADC-1F7C-48BB-8C10-56445906BB8B}"/>
                    </a:ext>
                  </a:extLst>
                </p14:cNvPr>
                <p14:cNvContentPartPr/>
                <p14:nvPr/>
              </p14:nvContentPartPr>
              <p14:xfrm>
                <a:off x="11027754" y="1528769"/>
                <a:ext cx="86400" cy="77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598FADC-1F7C-48BB-8C10-56445906BB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09754" y="1511129"/>
                  <a:ext cx="122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EF6DC79-C92B-45B2-B313-E443F2A1612A}"/>
                    </a:ext>
                  </a:extLst>
                </p14:cNvPr>
                <p14:cNvContentPartPr/>
                <p14:nvPr/>
              </p14:nvContentPartPr>
              <p14:xfrm>
                <a:off x="11326554" y="1582409"/>
                <a:ext cx="93240" cy="78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EF6DC79-C92B-45B2-B313-E443F2A161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08554" y="1564769"/>
                  <a:ext cx="128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1C74B1-44C7-4682-8473-1160DEB67E81}"/>
                    </a:ext>
                  </a:extLst>
                </p14:cNvPr>
                <p14:cNvContentPartPr/>
                <p14:nvPr/>
              </p14:nvContentPartPr>
              <p14:xfrm>
                <a:off x="11056554" y="1497089"/>
                <a:ext cx="31680" cy="31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1C74B1-44C7-4682-8473-1160DEB67E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38914" y="1479449"/>
                  <a:ext cx="67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14BB44-50D9-4F62-8ACC-A33B0C1F031F}"/>
                    </a:ext>
                  </a:extLst>
                </p14:cNvPr>
                <p14:cNvContentPartPr/>
                <p14:nvPr/>
              </p14:nvContentPartPr>
              <p14:xfrm>
                <a:off x="11031354" y="1398809"/>
                <a:ext cx="136440" cy="249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14BB44-50D9-4F62-8ACC-A33B0C1F03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13714" y="1381169"/>
                  <a:ext cx="172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206204-CB67-4D63-BA13-9F4D52067273}"/>
                    </a:ext>
                  </a:extLst>
                </p14:cNvPr>
                <p14:cNvContentPartPr/>
                <p14:nvPr/>
              </p14:nvContentPartPr>
              <p14:xfrm>
                <a:off x="11003634" y="1478729"/>
                <a:ext cx="466920" cy="149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206204-CB67-4D63-BA13-9F4D520672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85994" y="1460729"/>
                  <a:ext cx="502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1B4B22-1925-492C-999E-0F6FD02CF39F}"/>
                    </a:ext>
                  </a:extLst>
                </p14:cNvPr>
                <p14:cNvContentPartPr/>
                <p14:nvPr/>
              </p14:nvContentPartPr>
              <p14:xfrm>
                <a:off x="11353914" y="1562609"/>
                <a:ext cx="138960" cy="64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1B4B22-1925-492C-999E-0F6FD02CF3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35914" y="1544609"/>
                  <a:ext cx="1746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74E128-8135-4121-8AFB-B744B3C9378F}"/>
              </a:ext>
            </a:extLst>
          </p:cNvPr>
          <p:cNvGrpSpPr/>
          <p:nvPr/>
        </p:nvGrpSpPr>
        <p:grpSpPr>
          <a:xfrm>
            <a:off x="10404594" y="1830809"/>
            <a:ext cx="847440" cy="713520"/>
            <a:chOff x="10404594" y="1830809"/>
            <a:chExt cx="84744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273036-0FD2-4413-863E-02A0BC361866}"/>
                    </a:ext>
                  </a:extLst>
                </p14:cNvPr>
                <p14:cNvContentPartPr/>
                <p14:nvPr/>
              </p14:nvContentPartPr>
              <p14:xfrm>
                <a:off x="10853874" y="1933769"/>
                <a:ext cx="80280" cy="39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273036-0FD2-4413-863E-02A0BC3618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35874" y="1916129"/>
                  <a:ext cx="115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AC79CD-9AC4-4A2D-B044-075DCF0EF7EF}"/>
                    </a:ext>
                  </a:extLst>
                </p14:cNvPr>
                <p14:cNvContentPartPr/>
                <p14:nvPr/>
              </p14:nvContentPartPr>
              <p14:xfrm>
                <a:off x="10404594" y="1972649"/>
                <a:ext cx="796320" cy="240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AC79CD-9AC4-4A2D-B044-075DCF0EF7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86954" y="1954649"/>
                  <a:ext cx="831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958457-8B12-4D69-9C8F-4D73411FB9D0}"/>
                    </a:ext>
                  </a:extLst>
                </p14:cNvPr>
                <p14:cNvContentPartPr/>
                <p14:nvPr/>
              </p14:nvContentPartPr>
              <p14:xfrm>
                <a:off x="10650834" y="2429489"/>
                <a:ext cx="113400" cy="89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958457-8B12-4D69-9C8F-4D73411FB9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33194" y="2411489"/>
                  <a:ext cx="149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A0E36F-E388-4204-BE77-AC1520A4171F}"/>
                    </a:ext>
                  </a:extLst>
                </p14:cNvPr>
                <p14:cNvContentPartPr/>
                <p14:nvPr/>
              </p14:nvContentPartPr>
              <p14:xfrm>
                <a:off x="11056554" y="2406089"/>
                <a:ext cx="87120" cy="94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A0E36F-E388-4204-BE77-AC1520A417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38554" y="2388089"/>
                  <a:ext cx="122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30142C-DEC5-45F3-939F-B0E187073A89}"/>
                    </a:ext>
                  </a:extLst>
                </p14:cNvPr>
                <p14:cNvContentPartPr/>
                <p14:nvPr/>
              </p14:nvContentPartPr>
              <p14:xfrm>
                <a:off x="10861434" y="1830809"/>
                <a:ext cx="390600" cy="251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30142C-DEC5-45F3-939F-B0E187073A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843434" y="1812809"/>
                  <a:ext cx="426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AA11F1-A20A-4494-87BF-9175860F3F69}"/>
                    </a:ext>
                  </a:extLst>
                </p14:cNvPr>
                <p14:cNvContentPartPr/>
                <p14:nvPr/>
              </p14:nvContentPartPr>
              <p14:xfrm>
                <a:off x="10830834" y="1879049"/>
                <a:ext cx="122040" cy="97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AA11F1-A20A-4494-87BF-9175860F3F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13194" y="1861409"/>
                  <a:ext cx="157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285F5B-A63D-42C0-B9D5-97D626FB0206}"/>
                    </a:ext>
                  </a:extLst>
                </p14:cNvPr>
                <p14:cNvContentPartPr/>
                <p14:nvPr/>
              </p14:nvContentPartPr>
              <p14:xfrm>
                <a:off x="10598994" y="2348129"/>
                <a:ext cx="246600" cy="120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285F5B-A63D-42C0-B9D5-97D626FB02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81354" y="2330129"/>
                  <a:ext cx="282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FD88B3-1A80-46C6-9B3F-0DC051B270A9}"/>
                    </a:ext>
                  </a:extLst>
                </p14:cNvPr>
                <p14:cNvContentPartPr/>
                <p14:nvPr/>
              </p14:nvContentPartPr>
              <p14:xfrm>
                <a:off x="11027754" y="2334449"/>
                <a:ext cx="173160" cy="20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FD88B3-1A80-46C6-9B3F-0DC051B270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10114" y="2316449"/>
                  <a:ext cx="20880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B51C1AA-3D78-4AA9-8EEE-F7BCC41C4F8F}"/>
                  </a:ext>
                </a:extLst>
              </p14:cNvPr>
              <p14:cNvContentPartPr/>
              <p14:nvPr/>
            </p14:nvContentPartPr>
            <p14:xfrm>
              <a:off x="3705714" y="2299889"/>
              <a:ext cx="2230920" cy="101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B51C1AA-3D78-4AA9-8EEE-F7BCC41C4F8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87714" y="2281889"/>
                <a:ext cx="22665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1E4BCBB-9354-481B-A38C-D82BD45C4471}"/>
                  </a:ext>
                </a:extLst>
              </p14:cNvPr>
              <p14:cNvContentPartPr/>
              <p14:nvPr/>
            </p14:nvContentPartPr>
            <p14:xfrm>
              <a:off x="5342634" y="657569"/>
              <a:ext cx="495360" cy="680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1E4BCBB-9354-481B-A38C-D82BD45C447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24994" y="639929"/>
                <a:ext cx="531000" cy="71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1E3CA64E-CC74-4CD3-B04C-A968343FD957}"/>
              </a:ext>
            </a:extLst>
          </p:cNvPr>
          <p:cNvGrpSpPr/>
          <p:nvPr/>
        </p:nvGrpSpPr>
        <p:grpSpPr>
          <a:xfrm>
            <a:off x="7007634" y="3145889"/>
            <a:ext cx="1017720" cy="1179000"/>
            <a:chOff x="7007634" y="3145889"/>
            <a:chExt cx="1017720" cy="11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9951F4-76FB-47F3-A099-16164BFEF9C8}"/>
                    </a:ext>
                  </a:extLst>
                </p14:cNvPr>
                <p14:cNvContentPartPr/>
                <p14:nvPr/>
              </p14:nvContentPartPr>
              <p14:xfrm>
                <a:off x="7945434" y="3761489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9951F4-76FB-47F3-A099-16164BFEF9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7434" y="37434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8858FAE-02F0-48AF-A22D-1BED031C205C}"/>
                    </a:ext>
                  </a:extLst>
                </p14:cNvPr>
                <p14:cNvContentPartPr/>
                <p14:nvPr/>
              </p14:nvContentPartPr>
              <p14:xfrm>
                <a:off x="7433874" y="3145889"/>
                <a:ext cx="360000" cy="416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8858FAE-02F0-48AF-A22D-1BED031C20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15874" y="3128249"/>
                  <a:ext cx="3956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DEBE6F9-2E95-42EC-90DF-D83F8A5E727E}"/>
                    </a:ext>
                  </a:extLst>
                </p14:cNvPr>
                <p14:cNvContentPartPr/>
                <p14:nvPr/>
              </p14:nvContentPartPr>
              <p14:xfrm>
                <a:off x="7181514" y="3650249"/>
                <a:ext cx="313560" cy="319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DEBE6F9-2E95-42EC-90DF-D83F8A5E727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63874" y="3632249"/>
                  <a:ext cx="349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DB425E-275F-4AA0-9312-C40A3A12A12E}"/>
                    </a:ext>
                  </a:extLst>
                </p14:cNvPr>
                <p14:cNvContentPartPr/>
                <p14:nvPr/>
              </p14:nvContentPartPr>
              <p14:xfrm>
                <a:off x="7007634" y="3917009"/>
                <a:ext cx="250920" cy="407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DB425E-275F-4AA0-9312-C40A3A12A1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89994" y="3899009"/>
                  <a:ext cx="286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73500C-BBDD-453A-8085-7235D38CFAAB}"/>
                    </a:ext>
                  </a:extLst>
                </p14:cNvPr>
                <p14:cNvContentPartPr/>
                <p14:nvPr/>
              </p14:nvContentPartPr>
              <p14:xfrm>
                <a:off x="7708914" y="3659969"/>
                <a:ext cx="316440" cy="239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73500C-BBDD-453A-8085-7235D38CFAA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90914" y="3641969"/>
                  <a:ext cx="3520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DB6BC5B-5371-412D-AC69-F9D57126CCA0}"/>
              </a:ext>
            </a:extLst>
          </p:cNvPr>
          <p:cNvGrpSpPr/>
          <p:nvPr/>
        </p:nvGrpSpPr>
        <p:grpSpPr>
          <a:xfrm>
            <a:off x="7823394" y="4078649"/>
            <a:ext cx="630000" cy="59040"/>
            <a:chOff x="7823394" y="4078649"/>
            <a:chExt cx="630000" cy="5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A3B135-FB98-44AB-8211-016CE6C41FB5}"/>
                    </a:ext>
                  </a:extLst>
                </p14:cNvPr>
                <p14:cNvContentPartPr/>
                <p14:nvPr/>
              </p14:nvContentPartPr>
              <p14:xfrm>
                <a:off x="7823394" y="4087649"/>
                <a:ext cx="27360" cy="23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A3B135-FB98-44AB-8211-016CE6C41F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05754" y="4070009"/>
                  <a:ext cx="63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D69083-A1BD-4594-8450-1BFF927C54A9}"/>
                    </a:ext>
                  </a:extLst>
                </p14:cNvPr>
                <p14:cNvContentPartPr/>
                <p14:nvPr/>
              </p14:nvContentPartPr>
              <p14:xfrm>
                <a:off x="7975674" y="4078649"/>
                <a:ext cx="477720" cy="5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D69083-A1BD-4594-8450-1BFF927C54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58034" y="4061009"/>
                  <a:ext cx="5133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CD7248B-060D-42BB-AA90-9DDB7971D183}"/>
              </a:ext>
            </a:extLst>
          </p:cNvPr>
          <p:cNvGrpSpPr/>
          <p:nvPr/>
        </p:nvGrpSpPr>
        <p:grpSpPr>
          <a:xfrm>
            <a:off x="5981994" y="4340729"/>
            <a:ext cx="2076840" cy="1988640"/>
            <a:chOff x="5981994" y="4340729"/>
            <a:chExt cx="2076840" cy="19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8C2B48-E812-46DE-9214-A256B6B9B1AC}"/>
                    </a:ext>
                  </a:extLst>
                </p14:cNvPr>
                <p14:cNvContentPartPr/>
                <p14:nvPr/>
              </p14:nvContentPartPr>
              <p14:xfrm>
                <a:off x="7185114" y="4340729"/>
                <a:ext cx="268920" cy="239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8C2B48-E812-46DE-9214-A256B6B9B1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67474" y="4322729"/>
                  <a:ext cx="304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3BE6DA-5B9F-409F-A936-84A968A5F61A}"/>
                    </a:ext>
                  </a:extLst>
                </p14:cNvPr>
                <p14:cNvContentPartPr/>
                <p14:nvPr/>
              </p14:nvContentPartPr>
              <p14:xfrm>
                <a:off x="7468074" y="4676609"/>
                <a:ext cx="36000" cy="6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3BE6DA-5B9F-409F-A936-84A968A5F6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434" y="4658969"/>
                  <a:ext cx="71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A03787C-B3B7-4A60-B86C-88A946CBBB3C}"/>
                    </a:ext>
                  </a:extLst>
                </p14:cNvPr>
                <p14:cNvContentPartPr/>
                <p14:nvPr/>
              </p14:nvContentPartPr>
              <p14:xfrm>
                <a:off x="7696314" y="4666169"/>
                <a:ext cx="92520" cy="21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A03787C-B3B7-4A60-B86C-88A946CBBB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78674" y="4648529"/>
                  <a:ext cx="128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D73A05-824F-4FFF-950C-FD5B0C48F535}"/>
                    </a:ext>
                  </a:extLst>
                </p14:cNvPr>
                <p14:cNvContentPartPr/>
                <p14:nvPr/>
              </p14:nvContentPartPr>
              <p14:xfrm>
                <a:off x="6766074" y="4343969"/>
                <a:ext cx="264600" cy="406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D73A05-824F-4FFF-950C-FD5B0C48F5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48074" y="4325969"/>
                  <a:ext cx="3002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C97EB2-9C09-4D55-BED5-771DAE74B2CB}"/>
                    </a:ext>
                  </a:extLst>
                </p14:cNvPr>
                <p14:cNvContentPartPr/>
                <p14:nvPr/>
              </p14:nvContentPartPr>
              <p14:xfrm>
                <a:off x="6580674" y="4759769"/>
                <a:ext cx="352800" cy="292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C97EB2-9C09-4D55-BED5-771DAE74B2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63034" y="4741769"/>
                  <a:ext cx="388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E7CE341-A084-47DD-B709-8336FEF04C27}"/>
                    </a:ext>
                  </a:extLst>
                </p14:cNvPr>
                <p14:cNvContentPartPr/>
                <p14:nvPr/>
              </p14:nvContentPartPr>
              <p14:xfrm>
                <a:off x="6846714" y="4985129"/>
                <a:ext cx="309960" cy="265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E7CE341-A084-47DD-B709-8336FEF04C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29074" y="4967489"/>
                  <a:ext cx="345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A92C6D2-32C0-4DF7-8055-BC57DD66F1DB}"/>
                    </a:ext>
                  </a:extLst>
                </p14:cNvPr>
                <p14:cNvContentPartPr/>
                <p14:nvPr/>
              </p14:nvContentPartPr>
              <p14:xfrm>
                <a:off x="6997554" y="5309129"/>
                <a:ext cx="259920" cy="307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A92C6D2-32C0-4DF7-8055-BC57DD66F1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79554" y="5291489"/>
                  <a:ext cx="295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832818-97D0-4B8E-ADCB-A62F849D61A7}"/>
                    </a:ext>
                  </a:extLst>
                </p14:cNvPr>
                <p14:cNvContentPartPr/>
                <p14:nvPr/>
              </p14:nvContentPartPr>
              <p14:xfrm>
                <a:off x="6567354" y="5745089"/>
                <a:ext cx="420120" cy="313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832818-97D0-4B8E-ADCB-A62F849D61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49714" y="5727449"/>
                  <a:ext cx="4557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9433539-1681-4DC1-88E7-F633C057095C}"/>
                    </a:ext>
                  </a:extLst>
                </p14:cNvPr>
                <p14:cNvContentPartPr/>
                <p14:nvPr/>
              </p14:nvContentPartPr>
              <p14:xfrm>
                <a:off x="7023114" y="5696849"/>
                <a:ext cx="325440" cy="374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9433539-1681-4DC1-88E7-F633C057095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05114" y="5678849"/>
                  <a:ext cx="3610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63C5EE-015B-4029-BA3D-A5C6B3ECEF16}"/>
                    </a:ext>
                  </a:extLst>
                </p14:cNvPr>
                <p14:cNvContentPartPr/>
                <p14:nvPr/>
              </p14:nvContentPartPr>
              <p14:xfrm>
                <a:off x="7199514" y="5700809"/>
                <a:ext cx="634320" cy="213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63C5EE-015B-4029-BA3D-A5C6B3ECEF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81514" y="5682809"/>
                  <a:ext cx="669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3AB018E-BF6A-464F-A0FB-FF77FF986DC5}"/>
                    </a:ext>
                  </a:extLst>
                </p14:cNvPr>
                <p14:cNvContentPartPr/>
                <p14:nvPr/>
              </p14:nvContentPartPr>
              <p14:xfrm>
                <a:off x="6607674" y="5071529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3AB018E-BF6A-464F-A0FB-FF77FF986D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0034" y="50535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2D49BEF-189C-4934-BD7E-91CA498153F7}"/>
                    </a:ext>
                  </a:extLst>
                </p14:cNvPr>
                <p14:cNvContentPartPr/>
                <p14:nvPr/>
              </p14:nvContentPartPr>
              <p14:xfrm>
                <a:off x="6339834" y="5172329"/>
                <a:ext cx="185760" cy="123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2D49BEF-189C-4934-BD7E-91CA498153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22194" y="5154329"/>
                  <a:ext cx="221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5F4A121-8E6E-4561-B9AD-6D026D88F28E}"/>
                    </a:ext>
                  </a:extLst>
                </p14:cNvPr>
                <p14:cNvContentPartPr/>
                <p14:nvPr/>
              </p14:nvContentPartPr>
              <p14:xfrm>
                <a:off x="5981994" y="5497769"/>
                <a:ext cx="613800" cy="32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5F4A121-8E6E-4561-B9AD-6D026D88F28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963994" y="5479769"/>
                  <a:ext cx="649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08C0038-9092-4BA5-BFC9-A5BC6FFCC351}"/>
                    </a:ext>
                  </a:extLst>
                </p14:cNvPr>
                <p14:cNvContentPartPr/>
                <p14:nvPr/>
              </p14:nvContentPartPr>
              <p14:xfrm>
                <a:off x="7374114" y="5373569"/>
                <a:ext cx="48600" cy="158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08C0038-9092-4BA5-BFC9-A5BC6FFCC35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56474" y="5355929"/>
                  <a:ext cx="84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3C5FB96-31B4-403C-A5C9-DD349442BB15}"/>
                    </a:ext>
                  </a:extLst>
                </p14:cNvPr>
                <p14:cNvContentPartPr/>
                <p14:nvPr/>
              </p14:nvContentPartPr>
              <p14:xfrm>
                <a:off x="6441354" y="6005369"/>
                <a:ext cx="245880" cy="313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3C5FB96-31B4-403C-A5C9-DD349442B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23714" y="5987369"/>
                  <a:ext cx="2815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88D4ED-C58C-4005-A915-6715848FBFE7}"/>
                    </a:ext>
                  </a:extLst>
                </p14:cNvPr>
                <p14:cNvContentPartPr/>
                <p14:nvPr/>
              </p14:nvContentPartPr>
              <p14:xfrm>
                <a:off x="7222914" y="6092489"/>
                <a:ext cx="192960" cy="236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88D4ED-C58C-4005-A915-6715848FBFE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04914" y="6074489"/>
                  <a:ext cx="2286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2969186-5A96-4CE6-89C4-472446D9D9C1}"/>
                    </a:ext>
                  </a:extLst>
                </p14:cNvPr>
                <p14:cNvContentPartPr/>
                <p14:nvPr/>
              </p14:nvContentPartPr>
              <p14:xfrm>
                <a:off x="7872714" y="5885129"/>
                <a:ext cx="186120" cy="359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2969186-5A96-4CE6-89C4-472446D9D9C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55074" y="5867489"/>
                  <a:ext cx="2217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395641-FFC8-4410-8C32-2E720C150340}"/>
              </a:ext>
            </a:extLst>
          </p:cNvPr>
          <p:cNvGrpSpPr/>
          <p:nvPr/>
        </p:nvGrpSpPr>
        <p:grpSpPr>
          <a:xfrm>
            <a:off x="6054354" y="5972969"/>
            <a:ext cx="464040" cy="456480"/>
            <a:chOff x="6054354" y="5972969"/>
            <a:chExt cx="46404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BA1D18A-E523-4EA0-A35D-884786EA1A77}"/>
                    </a:ext>
                  </a:extLst>
                </p14:cNvPr>
                <p14:cNvContentPartPr/>
                <p14:nvPr/>
              </p14:nvContentPartPr>
              <p14:xfrm>
                <a:off x="6054354" y="6106169"/>
                <a:ext cx="170640" cy="202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BA1D18A-E523-4EA0-A35D-884786EA1A7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36354" y="6088169"/>
                  <a:ext cx="206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C195E74-C69C-42BD-876D-2E2456093684}"/>
                    </a:ext>
                  </a:extLst>
                </p14:cNvPr>
                <p14:cNvContentPartPr/>
                <p14:nvPr/>
              </p14:nvContentPartPr>
              <p14:xfrm>
                <a:off x="6240474" y="5972969"/>
                <a:ext cx="52200" cy="165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C195E74-C69C-42BD-876D-2E245609368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22834" y="5955329"/>
                  <a:ext cx="87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3450494-6127-4938-82E9-7088191BF54B}"/>
                    </a:ext>
                  </a:extLst>
                </p14:cNvPr>
                <p14:cNvContentPartPr/>
                <p14:nvPr/>
              </p14:nvContentPartPr>
              <p14:xfrm>
                <a:off x="6484914" y="6416129"/>
                <a:ext cx="33480" cy="13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3450494-6127-4938-82E9-7088191BF54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67274" y="6398489"/>
                  <a:ext cx="6912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5238096-5134-430C-8547-6977DEB4B810}"/>
                  </a:ext>
                </a:extLst>
              </p14:cNvPr>
              <p14:cNvContentPartPr/>
              <p14:nvPr/>
            </p14:nvContentPartPr>
            <p14:xfrm>
              <a:off x="7315794" y="6432329"/>
              <a:ext cx="64800" cy="40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5238096-5134-430C-8547-6977DEB4B81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298154" y="6414689"/>
                <a:ext cx="1004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75D04EE-452E-41DA-A824-8BCD09B1BD68}"/>
                  </a:ext>
                </a:extLst>
              </p14:cNvPr>
              <p14:cNvContentPartPr/>
              <p14:nvPr/>
            </p14:nvContentPartPr>
            <p14:xfrm>
              <a:off x="8056314" y="6332609"/>
              <a:ext cx="44280" cy="270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75D04EE-452E-41DA-A824-8BCD09B1BD6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038314" y="6314609"/>
                <a:ext cx="799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A543A3-386C-4FE2-9D7A-B1DCE6B23636}"/>
                  </a:ext>
                </a:extLst>
              </p14:cNvPr>
              <p14:cNvContentPartPr/>
              <p14:nvPr/>
            </p14:nvContentPartPr>
            <p14:xfrm>
              <a:off x="6802794" y="3423089"/>
              <a:ext cx="709560" cy="19051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A543A3-386C-4FE2-9D7A-B1DCE6B2363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784794" y="3405089"/>
                <a:ext cx="745200" cy="19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DE1DA56-20C9-4CE9-B8CB-687CD2D4E4C8}"/>
                  </a:ext>
                </a:extLst>
              </p14:cNvPr>
              <p14:cNvContentPartPr/>
              <p14:nvPr/>
            </p14:nvContentPartPr>
            <p14:xfrm>
              <a:off x="8555994" y="2991809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DE1DA56-20C9-4CE9-B8CB-687CD2D4E4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37994" y="297416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E048A57-1454-4A2F-949E-4B9066C56398}"/>
                  </a:ext>
                </a:extLst>
              </p14:cNvPr>
              <p14:cNvContentPartPr/>
              <p14:nvPr/>
            </p14:nvContentPartPr>
            <p14:xfrm>
              <a:off x="8302914" y="2246609"/>
              <a:ext cx="359280" cy="3416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E048A57-1454-4A2F-949E-4B9066C5639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84914" y="2228609"/>
                <a:ext cx="39492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171112C-6616-44EB-A39E-7FE0F2CE3725}"/>
                  </a:ext>
                </a:extLst>
              </p14:cNvPr>
              <p14:cNvContentPartPr/>
              <p14:nvPr/>
            </p14:nvContentPartPr>
            <p14:xfrm>
              <a:off x="1704114" y="5076209"/>
              <a:ext cx="619920" cy="140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171112C-6616-44EB-A39E-7FE0F2CE372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86114" y="5058569"/>
                <a:ext cx="655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A50A828-1B1A-4183-9315-DCAB3FD744A1}"/>
                  </a:ext>
                </a:extLst>
              </p14:cNvPr>
              <p14:cNvContentPartPr/>
              <p14:nvPr/>
            </p14:nvContentPartPr>
            <p14:xfrm>
              <a:off x="9419994" y="1178849"/>
              <a:ext cx="550800" cy="1155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A50A828-1B1A-4183-9315-DCAB3FD744A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401994" y="1161209"/>
                <a:ext cx="586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ED3203D-AB1B-4046-9B68-F42D90CEA524}"/>
                  </a:ext>
                </a:extLst>
              </p14:cNvPr>
              <p14:cNvContentPartPr/>
              <p14:nvPr/>
            </p14:nvContentPartPr>
            <p14:xfrm>
              <a:off x="8977554" y="2789489"/>
              <a:ext cx="538200" cy="928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ED3203D-AB1B-4046-9B68-F42D90CEA52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59914" y="2771849"/>
                <a:ext cx="57384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CA81F4A-BDD1-4B48-8D59-27274A61B964}"/>
              </a:ext>
            </a:extLst>
          </p:cNvPr>
          <p:cNvGrpSpPr/>
          <p:nvPr/>
        </p:nvGrpSpPr>
        <p:grpSpPr>
          <a:xfrm>
            <a:off x="6014034" y="523649"/>
            <a:ext cx="4147560" cy="2407320"/>
            <a:chOff x="6014034" y="523649"/>
            <a:chExt cx="4147560" cy="240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090704-1EA4-4967-ACA3-71610FF8748F}"/>
                    </a:ext>
                  </a:extLst>
                </p14:cNvPr>
                <p14:cNvContentPartPr/>
                <p14:nvPr/>
              </p14:nvContentPartPr>
              <p14:xfrm>
                <a:off x="8883954" y="1552169"/>
                <a:ext cx="295560" cy="442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090704-1EA4-4967-ACA3-71610FF874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66314" y="1534529"/>
                  <a:ext cx="3312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D6AAC5-C93E-4EA7-96F6-A7C390F82DAE}"/>
                    </a:ext>
                  </a:extLst>
                </p14:cNvPr>
                <p14:cNvContentPartPr/>
                <p14:nvPr/>
              </p14:nvContentPartPr>
              <p14:xfrm>
                <a:off x="7451514" y="2025569"/>
                <a:ext cx="1400760" cy="89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D6AAC5-C93E-4EA7-96F6-A7C390F82D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33874" y="2007569"/>
                  <a:ext cx="1436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29451D-8D5B-4D82-B7DB-DA08D1BF174F}"/>
                    </a:ext>
                  </a:extLst>
                </p14:cNvPr>
                <p14:cNvContentPartPr/>
                <p14:nvPr/>
              </p14:nvContentPartPr>
              <p14:xfrm>
                <a:off x="6014034" y="674489"/>
                <a:ext cx="76320" cy="535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29451D-8D5B-4D82-B7DB-DA08D1BF174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96394" y="656849"/>
                  <a:ext cx="1119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969997-0011-4FF6-B435-A0214EB8997E}"/>
                    </a:ext>
                  </a:extLst>
                </p14:cNvPr>
                <p14:cNvContentPartPr/>
                <p14:nvPr/>
              </p14:nvContentPartPr>
              <p14:xfrm>
                <a:off x="6181794" y="936929"/>
                <a:ext cx="107280" cy="193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969997-0011-4FF6-B435-A0214EB899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64154" y="919289"/>
                  <a:ext cx="142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A71961-EF0E-4A41-88C5-44C502CF2418}"/>
                    </a:ext>
                  </a:extLst>
                </p14:cNvPr>
                <p14:cNvContentPartPr/>
                <p14:nvPr/>
              </p14:nvContentPartPr>
              <p14:xfrm>
                <a:off x="6405354" y="834689"/>
                <a:ext cx="20160" cy="169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A71961-EF0E-4A41-88C5-44C502CF24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87354" y="817049"/>
                  <a:ext cx="55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50182B-57EA-42AF-801E-0948C80AE873}"/>
                    </a:ext>
                  </a:extLst>
                </p14:cNvPr>
                <p14:cNvContentPartPr/>
                <p14:nvPr/>
              </p14:nvContentPartPr>
              <p14:xfrm>
                <a:off x="6456474" y="677729"/>
                <a:ext cx="101520" cy="551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50182B-57EA-42AF-801E-0948C80AE8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38474" y="659729"/>
                  <a:ext cx="13716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2F14BA4-837A-41DC-A81C-43B15FB5541C}"/>
                    </a:ext>
                  </a:extLst>
                </p14:cNvPr>
                <p14:cNvContentPartPr/>
                <p14:nvPr/>
              </p14:nvContentPartPr>
              <p14:xfrm>
                <a:off x="6744834" y="881489"/>
                <a:ext cx="204480" cy="180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2F14BA4-837A-41DC-A81C-43B15FB554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26834" y="863849"/>
                  <a:ext cx="240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19A26A-40E2-4555-BCAE-BCA2DD8DD7E3}"/>
                    </a:ext>
                  </a:extLst>
                </p14:cNvPr>
                <p14:cNvContentPartPr/>
                <p14:nvPr/>
              </p14:nvContentPartPr>
              <p14:xfrm>
                <a:off x="7970274" y="1082729"/>
                <a:ext cx="235800" cy="494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19A26A-40E2-4555-BCAE-BCA2DD8DD7E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52634" y="1065089"/>
                  <a:ext cx="271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482F55-A991-4AE9-B41F-475C49B59A9B}"/>
                    </a:ext>
                  </a:extLst>
                </p14:cNvPr>
                <p14:cNvContentPartPr/>
                <p14:nvPr/>
              </p14:nvContentPartPr>
              <p14:xfrm>
                <a:off x="8206794" y="1427969"/>
                <a:ext cx="105120" cy="91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482F55-A991-4AE9-B41F-475C49B59A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89154" y="1410329"/>
                  <a:ext cx="140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5ECD61-39C8-469F-8788-BDE28E3695E8}"/>
                    </a:ext>
                  </a:extLst>
                </p14:cNvPr>
                <p14:cNvContentPartPr/>
                <p14:nvPr/>
              </p14:nvContentPartPr>
              <p14:xfrm>
                <a:off x="8447634" y="1340129"/>
                <a:ext cx="57600" cy="1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5ECD61-39C8-469F-8788-BDE28E3695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29634" y="1322129"/>
                  <a:ext cx="93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F89BEE-6102-4679-BD71-53B09495BF55}"/>
                    </a:ext>
                  </a:extLst>
                </p14:cNvPr>
                <p14:cNvContentPartPr/>
                <p14:nvPr/>
              </p14:nvContentPartPr>
              <p14:xfrm>
                <a:off x="8420634" y="1343369"/>
                <a:ext cx="66600" cy="137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F89BEE-6102-4679-BD71-53B09495BF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02994" y="1325369"/>
                  <a:ext cx="102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8E04F7-4237-4286-A6A0-68A22FDA4B3A}"/>
                    </a:ext>
                  </a:extLst>
                </p14:cNvPr>
                <p14:cNvContentPartPr/>
                <p14:nvPr/>
              </p14:nvContentPartPr>
              <p14:xfrm>
                <a:off x="8550954" y="1181009"/>
                <a:ext cx="383760" cy="27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8E04F7-4237-4286-A6A0-68A22FDA4B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33314" y="1163009"/>
                  <a:ext cx="419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F93069F-0EEE-4F84-81D3-6ACF5DBFF93A}"/>
                    </a:ext>
                  </a:extLst>
                </p14:cNvPr>
                <p14:cNvContentPartPr/>
                <p14:nvPr/>
              </p14:nvContentPartPr>
              <p14:xfrm>
                <a:off x="7329474" y="672689"/>
                <a:ext cx="146880" cy="392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F93069F-0EEE-4F84-81D3-6ACF5DBFF9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11474" y="655049"/>
                  <a:ext cx="1825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F6935E2-10AE-4AD1-8BA3-7BD9D244A6C0}"/>
                    </a:ext>
                  </a:extLst>
                </p14:cNvPr>
                <p14:cNvContentPartPr/>
                <p14:nvPr/>
              </p14:nvContentPartPr>
              <p14:xfrm>
                <a:off x="7538274" y="763769"/>
                <a:ext cx="197280" cy="298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F6935E2-10AE-4AD1-8BA3-7BD9D244A6C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20274" y="745769"/>
                  <a:ext cx="232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38CA034-0E6B-4AB9-9E00-5E526FA1AC25}"/>
                    </a:ext>
                  </a:extLst>
                </p14:cNvPr>
                <p14:cNvContentPartPr/>
                <p14:nvPr/>
              </p14:nvContentPartPr>
              <p14:xfrm>
                <a:off x="7866594" y="621209"/>
                <a:ext cx="88200" cy="482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38CA034-0E6B-4AB9-9E00-5E526FA1AC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48594" y="603569"/>
                  <a:ext cx="1238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7F8569-9499-408D-82BB-73B418C7E1C3}"/>
                    </a:ext>
                  </a:extLst>
                </p14:cNvPr>
                <p14:cNvContentPartPr/>
                <p14:nvPr/>
              </p14:nvContentPartPr>
              <p14:xfrm>
                <a:off x="7994394" y="797609"/>
                <a:ext cx="74880" cy="177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7F8569-9499-408D-82BB-73B418C7E1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76754" y="779969"/>
                  <a:ext cx="11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196CD3-332F-48D7-B248-F0A48868B33A}"/>
                    </a:ext>
                  </a:extLst>
                </p14:cNvPr>
                <p14:cNvContentPartPr/>
                <p14:nvPr/>
              </p14:nvContentPartPr>
              <p14:xfrm>
                <a:off x="8182674" y="673769"/>
                <a:ext cx="17280" cy="142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196CD3-332F-48D7-B248-F0A48868B33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64674" y="655769"/>
                  <a:ext cx="52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C49C9F-24BF-4BD1-B203-A4FD463CF1D0}"/>
                    </a:ext>
                  </a:extLst>
                </p14:cNvPr>
                <p14:cNvContentPartPr/>
                <p14:nvPr/>
              </p14:nvContentPartPr>
              <p14:xfrm>
                <a:off x="8317674" y="571529"/>
                <a:ext cx="523080" cy="483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C49C9F-24BF-4BD1-B203-A4FD463CF1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00034" y="553529"/>
                  <a:ext cx="5587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071BBF-7246-4ABB-9ED0-307D42C67DBC}"/>
                    </a:ext>
                  </a:extLst>
                </p14:cNvPr>
                <p14:cNvContentPartPr/>
                <p14:nvPr/>
              </p14:nvContentPartPr>
              <p14:xfrm>
                <a:off x="8773434" y="809129"/>
                <a:ext cx="239400" cy="72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071BBF-7246-4ABB-9ED0-307D42C67D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55794" y="791129"/>
                  <a:ext cx="275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5B40417-D014-4510-9533-471D1C1F8221}"/>
                    </a:ext>
                  </a:extLst>
                </p14:cNvPr>
                <p14:cNvContentPartPr/>
                <p14:nvPr/>
              </p14:nvContentPartPr>
              <p14:xfrm>
                <a:off x="6442434" y="2281889"/>
                <a:ext cx="269640" cy="150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5B40417-D014-4510-9533-471D1C1F82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24434" y="2264249"/>
                  <a:ext cx="305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8D2CD8-364A-4764-B42F-7DFFDB582188}"/>
                    </a:ext>
                  </a:extLst>
                </p14:cNvPr>
                <p14:cNvContentPartPr/>
                <p14:nvPr/>
              </p14:nvContentPartPr>
              <p14:xfrm>
                <a:off x="6755634" y="2252009"/>
                <a:ext cx="72720" cy="142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8D2CD8-364A-4764-B42F-7DFFDB5821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37634" y="2234369"/>
                  <a:ext cx="108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73CAA6-9D23-4035-8659-490100F83D8B}"/>
                    </a:ext>
                  </a:extLst>
                </p14:cNvPr>
                <p14:cNvContentPartPr/>
                <p14:nvPr/>
              </p14:nvContentPartPr>
              <p14:xfrm>
                <a:off x="6984234" y="2042489"/>
                <a:ext cx="117000" cy="351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73CAA6-9D23-4035-8659-490100F83D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66594" y="2024489"/>
                  <a:ext cx="1526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530F50-41D4-4B6A-B148-C6FBB50F286C}"/>
                    </a:ext>
                  </a:extLst>
                </p14:cNvPr>
                <p14:cNvContentPartPr/>
                <p14:nvPr/>
              </p14:nvContentPartPr>
              <p14:xfrm>
                <a:off x="7227954" y="2054009"/>
                <a:ext cx="108720" cy="448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530F50-41D4-4B6A-B148-C6FBB50F286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0314" y="2036009"/>
                  <a:ext cx="1443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250A5A6-EE52-4A52-9E7E-008672C159D5}"/>
                    </a:ext>
                  </a:extLst>
                </p14:cNvPr>
                <p14:cNvContentPartPr/>
                <p14:nvPr/>
              </p14:nvContentPartPr>
              <p14:xfrm>
                <a:off x="7368714" y="2281889"/>
                <a:ext cx="72000" cy="151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250A5A6-EE52-4A52-9E7E-008672C159D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51074" y="2264249"/>
                  <a:ext cx="107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54E6F4A-9C75-4C0F-9325-AB5E26B01B2C}"/>
                    </a:ext>
                  </a:extLst>
                </p14:cNvPr>
                <p14:cNvContentPartPr/>
                <p14:nvPr/>
              </p14:nvContentPartPr>
              <p14:xfrm>
                <a:off x="7530714" y="2375489"/>
                <a:ext cx="31680" cy="109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54E6F4A-9C75-4C0F-9325-AB5E26B01B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13074" y="2357489"/>
                  <a:ext cx="67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7B85D4F-8650-44F7-8757-9997299D8777}"/>
                    </a:ext>
                  </a:extLst>
                </p14:cNvPr>
                <p14:cNvContentPartPr/>
                <p14:nvPr/>
              </p14:nvContentPartPr>
              <p14:xfrm>
                <a:off x="7745994" y="2249489"/>
                <a:ext cx="58320" cy="174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7B85D4F-8650-44F7-8757-9997299D87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27994" y="2231849"/>
                  <a:ext cx="93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0F7E3C0-DB75-417C-92CF-30DBA07FE099}"/>
                    </a:ext>
                  </a:extLst>
                </p14:cNvPr>
                <p14:cNvContentPartPr/>
                <p14:nvPr/>
              </p14:nvContentPartPr>
              <p14:xfrm>
                <a:off x="7938234" y="2140049"/>
                <a:ext cx="163440" cy="435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0F7E3C0-DB75-417C-92CF-30DBA07FE0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20234" y="2122409"/>
                  <a:ext cx="199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BB31E25-9737-4D6B-BBDF-C7E68EB26DC0}"/>
                    </a:ext>
                  </a:extLst>
                </p14:cNvPr>
                <p14:cNvContentPartPr/>
                <p14:nvPr/>
              </p14:nvContentPartPr>
              <p14:xfrm>
                <a:off x="9008874" y="2227169"/>
                <a:ext cx="347040" cy="345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BB31E25-9737-4D6B-BBDF-C7E68EB26D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90874" y="2209529"/>
                  <a:ext cx="3826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6B7FED1-E83C-4368-8467-23AE503183ED}"/>
                    </a:ext>
                  </a:extLst>
                </p14:cNvPr>
                <p14:cNvContentPartPr/>
                <p14:nvPr/>
              </p14:nvContentPartPr>
              <p14:xfrm>
                <a:off x="9448794" y="2379089"/>
                <a:ext cx="63720" cy="168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6B7FED1-E83C-4368-8467-23AE503183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30794" y="2361089"/>
                  <a:ext cx="99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3A044B0-0A60-4376-AFCE-8B9A35F89212}"/>
                    </a:ext>
                  </a:extLst>
                </p14:cNvPr>
                <p14:cNvContentPartPr/>
                <p14:nvPr/>
              </p14:nvContentPartPr>
              <p14:xfrm>
                <a:off x="9606114" y="2292329"/>
                <a:ext cx="12960" cy="107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3A044B0-0A60-4376-AFCE-8B9A35F8921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88114" y="2274689"/>
                  <a:ext cx="48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5C9FA4-242F-4B6E-95D9-424C823C116B}"/>
                    </a:ext>
                  </a:extLst>
                </p14:cNvPr>
                <p14:cNvContentPartPr/>
                <p14:nvPr/>
              </p14:nvContentPartPr>
              <p14:xfrm>
                <a:off x="9544194" y="2270009"/>
                <a:ext cx="216720" cy="349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5C9FA4-242F-4B6E-95D9-424C823C116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26554" y="2252009"/>
                  <a:ext cx="2523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D420CD8-5D89-4312-A515-7FA9313709C2}"/>
                    </a:ext>
                  </a:extLst>
                </p14:cNvPr>
                <p14:cNvContentPartPr/>
                <p14:nvPr/>
              </p14:nvContentPartPr>
              <p14:xfrm>
                <a:off x="9417114" y="2263529"/>
                <a:ext cx="57600" cy="507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D420CD8-5D89-4312-A515-7FA9313709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99474" y="2245529"/>
                  <a:ext cx="9324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29E2426-CCFE-4C5F-A237-DC581BFFDB47}"/>
                    </a:ext>
                  </a:extLst>
                </p14:cNvPr>
                <p14:cNvContentPartPr/>
                <p14:nvPr/>
              </p14:nvContentPartPr>
              <p14:xfrm>
                <a:off x="9324954" y="523649"/>
                <a:ext cx="200880" cy="47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29E2426-CCFE-4C5F-A237-DC581BFFDB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07314" y="505649"/>
                  <a:ext cx="2365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F61C40-3FF2-4ACD-B98D-4947CDA88F3F}"/>
                    </a:ext>
                  </a:extLst>
                </p14:cNvPr>
                <p14:cNvContentPartPr/>
                <p14:nvPr/>
              </p14:nvContentPartPr>
              <p14:xfrm>
                <a:off x="9674154" y="596369"/>
                <a:ext cx="85320" cy="447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F61C40-3FF2-4ACD-B98D-4947CDA88F3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56154" y="578369"/>
                  <a:ext cx="1209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9661C58-7DA8-4951-91AC-EDDEC6488564}"/>
                    </a:ext>
                  </a:extLst>
                </p14:cNvPr>
                <p14:cNvContentPartPr/>
                <p14:nvPr/>
              </p14:nvContentPartPr>
              <p14:xfrm>
                <a:off x="9824634" y="649649"/>
                <a:ext cx="217800" cy="317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9661C58-7DA8-4951-91AC-EDDEC648856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06634" y="631649"/>
                  <a:ext cx="2534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6037C1-8BE9-4248-85E1-2220AB806154}"/>
                    </a:ext>
                  </a:extLst>
                </p14:cNvPr>
                <p14:cNvContentPartPr/>
                <p14:nvPr/>
              </p14:nvContentPartPr>
              <p14:xfrm>
                <a:off x="10067994" y="545609"/>
                <a:ext cx="93600" cy="542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6037C1-8BE9-4248-85E1-2220AB80615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50354" y="527609"/>
                  <a:ext cx="12924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36A1F8A-5C75-4F84-928A-944A0D430322}"/>
                    </a:ext>
                  </a:extLst>
                </p14:cNvPr>
                <p14:cNvContentPartPr/>
                <p14:nvPr/>
              </p14:nvContentPartPr>
              <p14:xfrm>
                <a:off x="6202314" y="2745209"/>
                <a:ext cx="3501720" cy="185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36A1F8A-5C75-4F84-928A-944A0D4303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84674" y="2727209"/>
                  <a:ext cx="3537360" cy="22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596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82CAF-7230-4B01-9473-CC50DF1C3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Learning Real-Time A*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5AE5E-5DD6-468E-96BC-015C55A4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13" y="715617"/>
            <a:ext cx="9150488" cy="6115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84094-4222-4DC0-ADD3-A53BA0BF0AE6}"/>
              </a:ext>
            </a:extLst>
          </p:cNvPr>
          <p:cNvSpPr txBox="1"/>
          <p:nvPr/>
        </p:nvSpPr>
        <p:spPr>
          <a:xfrm rot="16200000">
            <a:off x="-920776" y="545327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CDDB3C-E1E4-4E27-800E-C9F7919CE63B}"/>
                  </a:ext>
                </a:extLst>
              </p14:cNvPr>
              <p14:cNvContentPartPr/>
              <p14:nvPr/>
            </p14:nvContentPartPr>
            <p14:xfrm>
              <a:off x="4930794" y="983729"/>
              <a:ext cx="236880" cy="27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CDDB3C-E1E4-4E27-800E-C9F7919CE6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2794" y="966089"/>
                <a:ext cx="2725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F0F973-6AF4-4ECF-A2C2-FDE37F894621}"/>
                  </a:ext>
                </a:extLst>
              </p14:cNvPr>
              <p14:cNvContentPartPr/>
              <p14:nvPr/>
            </p14:nvContentPartPr>
            <p14:xfrm>
              <a:off x="6196914" y="1024049"/>
              <a:ext cx="585000" cy="34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F0F973-6AF4-4ECF-A2C2-FDE37F8946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8914" y="1006409"/>
                <a:ext cx="620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6646F7-FBFB-4D17-8B52-68267AB3BD33}"/>
                  </a:ext>
                </a:extLst>
              </p14:cNvPr>
              <p14:cNvContentPartPr/>
              <p14:nvPr/>
            </p14:nvContentPartPr>
            <p14:xfrm>
              <a:off x="3744234" y="1544969"/>
              <a:ext cx="533520" cy="17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6646F7-FBFB-4D17-8B52-68267AB3BD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6234" y="1527329"/>
                <a:ext cx="569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4F5214-0EDB-44E2-A78E-94A8B70949E3}"/>
                  </a:ext>
                </a:extLst>
              </p14:cNvPr>
              <p14:cNvContentPartPr/>
              <p14:nvPr/>
            </p14:nvContentPartPr>
            <p14:xfrm>
              <a:off x="3706074" y="1851689"/>
              <a:ext cx="201240" cy="47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4F5214-0EDB-44E2-A78E-94A8B70949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8074" y="1834049"/>
                <a:ext cx="23688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0CA1C01-580E-4021-8144-AC83290C33FA}"/>
              </a:ext>
            </a:extLst>
          </p:cNvPr>
          <p:cNvGrpSpPr/>
          <p:nvPr/>
        </p:nvGrpSpPr>
        <p:grpSpPr>
          <a:xfrm>
            <a:off x="8516034" y="205409"/>
            <a:ext cx="537480" cy="510480"/>
            <a:chOff x="8516034" y="205409"/>
            <a:chExt cx="53748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5BA52C-5EEF-4588-A201-B1EB481D9125}"/>
                    </a:ext>
                  </a:extLst>
                </p14:cNvPr>
                <p14:cNvContentPartPr/>
                <p14:nvPr/>
              </p14:nvContentPartPr>
              <p14:xfrm>
                <a:off x="8672274" y="341849"/>
                <a:ext cx="24480" cy="23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5BA52C-5EEF-4588-A201-B1EB481D91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54634" y="323849"/>
                  <a:ext cx="60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81E191-039C-4B4F-A75C-E2B88115D9D3}"/>
                    </a:ext>
                  </a:extLst>
                </p14:cNvPr>
                <p14:cNvContentPartPr/>
                <p14:nvPr/>
              </p14:nvContentPartPr>
              <p14:xfrm>
                <a:off x="8712594" y="404849"/>
                <a:ext cx="172440" cy="189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81E191-039C-4B4F-A75C-E2B88115D9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94594" y="386849"/>
                  <a:ext cx="208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1FC002-9C36-47BD-A8A8-F82858DC6E12}"/>
                    </a:ext>
                  </a:extLst>
                </p14:cNvPr>
                <p14:cNvContentPartPr/>
                <p14:nvPr/>
              </p14:nvContentPartPr>
              <p14:xfrm>
                <a:off x="8516034" y="205409"/>
                <a:ext cx="537480" cy="510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1FC002-9C36-47BD-A8A8-F82858DC6E1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98394" y="187409"/>
                  <a:ext cx="573120" cy="54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5737CF0-CE30-43B6-9C2E-8FD5FA6CD7A2}"/>
                  </a:ext>
                </a:extLst>
              </p14:cNvPr>
              <p14:cNvContentPartPr/>
              <p14:nvPr/>
            </p14:nvContentPartPr>
            <p14:xfrm>
              <a:off x="3742794" y="2190809"/>
              <a:ext cx="294840" cy="356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5737CF0-CE30-43B6-9C2E-8FD5FA6CD7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24794" y="2173169"/>
                <a:ext cx="330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504D949-F19B-4A84-91C7-542C4355FF35}"/>
                  </a:ext>
                </a:extLst>
              </p14:cNvPr>
              <p14:cNvContentPartPr/>
              <p14:nvPr/>
            </p14:nvContentPartPr>
            <p14:xfrm>
              <a:off x="2259954" y="2382689"/>
              <a:ext cx="213120" cy="1695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504D949-F19B-4A84-91C7-542C4355FF3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42314" y="2365049"/>
                <a:ext cx="2487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11C0B91-AB2E-46EA-9A36-F4613D8BBD99}"/>
                  </a:ext>
                </a:extLst>
              </p14:cNvPr>
              <p14:cNvContentPartPr/>
              <p14:nvPr/>
            </p14:nvContentPartPr>
            <p14:xfrm>
              <a:off x="6790914" y="2944289"/>
              <a:ext cx="473400" cy="518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11C0B91-AB2E-46EA-9A36-F4613D8BBD9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72914" y="2926649"/>
                <a:ext cx="5090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9418AC09-EF2D-441F-B9AD-13607264DC18}"/>
              </a:ext>
            </a:extLst>
          </p:cNvPr>
          <p:cNvGrpSpPr/>
          <p:nvPr/>
        </p:nvGrpSpPr>
        <p:grpSpPr>
          <a:xfrm>
            <a:off x="9555714" y="360929"/>
            <a:ext cx="1298880" cy="1752840"/>
            <a:chOff x="9555714" y="360929"/>
            <a:chExt cx="1298880" cy="175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486EE4-707F-4DE7-85D5-7344EF8B016C}"/>
                    </a:ext>
                  </a:extLst>
                </p14:cNvPr>
                <p14:cNvContentPartPr/>
                <p14:nvPr/>
              </p14:nvContentPartPr>
              <p14:xfrm>
                <a:off x="9874674" y="360929"/>
                <a:ext cx="63000" cy="863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486EE4-707F-4DE7-85D5-7344EF8B01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57034" y="343289"/>
                  <a:ext cx="9864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F03D02-C033-460A-9D83-A8BEC224E446}"/>
                    </a:ext>
                  </a:extLst>
                </p14:cNvPr>
                <p14:cNvContentPartPr/>
                <p14:nvPr/>
              </p14:nvContentPartPr>
              <p14:xfrm>
                <a:off x="9555714" y="751889"/>
                <a:ext cx="1248480" cy="77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F03D02-C033-460A-9D83-A8BEC224E44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37714" y="733889"/>
                  <a:ext cx="1284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E04A4F-FC6D-4C3D-A684-48D2C8CB32CA}"/>
                    </a:ext>
                  </a:extLst>
                </p14:cNvPr>
                <p14:cNvContentPartPr/>
                <p14:nvPr/>
              </p14:nvContentPartPr>
              <p14:xfrm>
                <a:off x="9613314" y="489809"/>
                <a:ext cx="104760" cy="210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E04A4F-FC6D-4C3D-A684-48D2C8CB32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595314" y="471809"/>
                  <a:ext cx="140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F7F8BC-318C-4847-968D-CCCE01F5DF29}"/>
                    </a:ext>
                  </a:extLst>
                </p14:cNvPr>
                <p14:cNvContentPartPr/>
                <p14:nvPr/>
              </p14:nvContentPartPr>
              <p14:xfrm>
                <a:off x="10142514" y="412769"/>
                <a:ext cx="44280" cy="19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F7F8BC-318C-4847-968D-CCCE01F5DF2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24514" y="394769"/>
                  <a:ext cx="79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3B2262-482E-4F56-AD6D-B47572D59BF0}"/>
                    </a:ext>
                  </a:extLst>
                </p14:cNvPr>
                <p14:cNvContentPartPr/>
                <p14:nvPr/>
              </p14:nvContentPartPr>
              <p14:xfrm>
                <a:off x="10154754" y="403049"/>
                <a:ext cx="200160" cy="208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3B2262-482E-4F56-AD6D-B47572D59B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37114" y="385049"/>
                  <a:ext cx="235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60F5EC4-F503-49BA-91DE-EFB33759D163}"/>
                    </a:ext>
                  </a:extLst>
                </p14:cNvPr>
                <p14:cNvContentPartPr/>
                <p14:nvPr/>
              </p14:nvContentPartPr>
              <p14:xfrm>
                <a:off x="10449954" y="369209"/>
                <a:ext cx="128520" cy="282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60F5EC4-F503-49BA-91DE-EFB33759D1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32314" y="351209"/>
                  <a:ext cx="164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C16237-1800-4ED1-BFB3-09D706CAA105}"/>
                    </a:ext>
                  </a:extLst>
                </p14:cNvPr>
                <p14:cNvContentPartPr/>
                <p14:nvPr/>
              </p14:nvContentPartPr>
              <p14:xfrm>
                <a:off x="10640394" y="377849"/>
                <a:ext cx="214200" cy="267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C16237-1800-4ED1-BFB3-09D706CAA1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22394" y="360209"/>
                  <a:ext cx="2498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D7BC4D-6ADF-4F4E-BDEC-551D7E2D038E}"/>
                    </a:ext>
                  </a:extLst>
                </p14:cNvPr>
                <p14:cNvContentPartPr/>
                <p14:nvPr/>
              </p14:nvContentPartPr>
              <p14:xfrm>
                <a:off x="9598554" y="937289"/>
                <a:ext cx="58320" cy="17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D7BC4D-6ADF-4F4E-BDEC-551D7E2D03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80554" y="919289"/>
                  <a:ext cx="93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B60CA2-EC38-4B4F-A0B1-7D3C78A20EF4}"/>
                    </a:ext>
                  </a:extLst>
                </p14:cNvPr>
                <p14:cNvContentPartPr/>
                <p14:nvPr/>
              </p14:nvContentPartPr>
              <p14:xfrm>
                <a:off x="9687474" y="1020809"/>
                <a:ext cx="46080" cy="100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B60CA2-EC38-4B4F-A0B1-7D3C78A20EF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69834" y="1003169"/>
                  <a:ext cx="81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5065B9-DC57-4C05-9AEB-16DB2816CAE2}"/>
                    </a:ext>
                  </a:extLst>
                </p14:cNvPr>
                <p14:cNvContentPartPr/>
                <p14:nvPr/>
              </p14:nvContentPartPr>
              <p14:xfrm>
                <a:off x="10237194" y="912809"/>
                <a:ext cx="68400" cy="198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5065B9-DC57-4C05-9AEB-16DB2816CAE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219554" y="894809"/>
                  <a:ext cx="104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CBE1E8-4F93-4591-99A6-34AF34B6DCCC}"/>
                    </a:ext>
                  </a:extLst>
                </p14:cNvPr>
                <p14:cNvContentPartPr/>
                <p14:nvPr/>
              </p14:nvContentPartPr>
              <p14:xfrm>
                <a:off x="10265994" y="993449"/>
                <a:ext cx="149040" cy="104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CBE1E8-4F93-4591-99A6-34AF34B6DC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47994" y="975809"/>
                  <a:ext cx="184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B3FDBA0-034A-44EE-AF47-6217582139E9}"/>
                    </a:ext>
                  </a:extLst>
                </p14:cNvPr>
                <p14:cNvContentPartPr/>
                <p14:nvPr/>
              </p14:nvContentPartPr>
              <p14:xfrm>
                <a:off x="9565794" y="1296569"/>
                <a:ext cx="52200" cy="166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B3FDBA0-034A-44EE-AF47-6217582139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8154" y="1278569"/>
                  <a:ext cx="87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23A8E2-E261-4757-A4DB-56AC81E47EBC}"/>
                    </a:ext>
                  </a:extLst>
                </p14:cNvPr>
                <p14:cNvContentPartPr/>
                <p14:nvPr/>
              </p14:nvContentPartPr>
              <p14:xfrm>
                <a:off x="9663354" y="1353089"/>
                <a:ext cx="114840" cy="146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23A8E2-E261-4757-A4DB-56AC81E47EB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45714" y="1335449"/>
                  <a:ext cx="150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AE85EE-C1E7-448A-BBFF-CA536B55B357}"/>
                    </a:ext>
                  </a:extLst>
                </p14:cNvPr>
                <p14:cNvContentPartPr/>
                <p14:nvPr/>
              </p14:nvContentPartPr>
              <p14:xfrm>
                <a:off x="10140714" y="1377209"/>
                <a:ext cx="88200" cy="154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AE85EE-C1E7-448A-BBFF-CA536B55B35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22714" y="1359569"/>
                  <a:ext cx="123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335B89-C49E-4AFA-ABF3-5F4363B586B2}"/>
                    </a:ext>
                  </a:extLst>
                </p14:cNvPr>
                <p14:cNvContentPartPr/>
                <p14:nvPr/>
              </p14:nvContentPartPr>
              <p14:xfrm>
                <a:off x="10294434" y="1301609"/>
                <a:ext cx="117360" cy="26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335B89-C49E-4AFA-ABF3-5F4363B586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76794" y="1283609"/>
                  <a:ext cx="1530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486132-17A9-4243-8E4F-0634D838862A}"/>
                    </a:ext>
                  </a:extLst>
                </p14:cNvPr>
                <p14:cNvContentPartPr/>
                <p14:nvPr/>
              </p14:nvContentPartPr>
              <p14:xfrm>
                <a:off x="9973314" y="1144289"/>
                <a:ext cx="14760" cy="466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486132-17A9-4243-8E4F-0634D83886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55314" y="1126289"/>
                  <a:ext cx="504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D370C4-4278-4586-8297-ED3E7CE5658E}"/>
                    </a:ext>
                  </a:extLst>
                </p14:cNvPr>
                <p14:cNvContentPartPr/>
                <p14:nvPr/>
              </p14:nvContentPartPr>
              <p14:xfrm>
                <a:off x="9568314" y="1205489"/>
                <a:ext cx="70920" cy="188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D370C4-4278-4586-8297-ED3E7CE5658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50674" y="1187489"/>
                  <a:ext cx="106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20F9978-FCED-4D3F-A27C-69E3EC14BF52}"/>
                    </a:ext>
                  </a:extLst>
                </p14:cNvPr>
                <p14:cNvContentPartPr/>
                <p14:nvPr/>
              </p14:nvContentPartPr>
              <p14:xfrm>
                <a:off x="9560394" y="1740449"/>
                <a:ext cx="152640" cy="171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20F9978-FCED-4D3F-A27C-69E3EC14BF5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42754" y="1722809"/>
                  <a:ext cx="188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18B084-4E99-4AEB-9DFB-E52D38D2F99E}"/>
                    </a:ext>
                  </a:extLst>
                </p14:cNvPr>
                <p14:cNvContentPartPr/>
                <p14:nvPr/>
              </p14:nvContentPartPr>
              <p14:xfrm>
                <a:off x="9804834" y="1693649"/>
                <a:ext cx="25560" cy="154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18B084-4E99-4AEB-9DFB-E52D38D2F9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87194" y="1676009"/>
                  <a:ext cx="61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7A0005-81A6-4EBA-A74F-726BE2AE3F79}"/>
                    </a:ext>
                  </a:extLst>
                </p14:cNvPr>
                <p14:cNvContentPartPr/>
                <p14:nvPr/>
              </p14:nvContentPartPr>
              <p14:xfrm>
                <a:off x="9914994" y="1634969"/>
                <a:ext cx="30960" cy="478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7A0005-81A6-4EBA-A74F-726BE2AE3F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896994" y="1616969"/>
                  <a:ext cx="66600" cy="51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77CDCE-8B74-4A63-B679-EF048676A36C}"/>
              </a:ext>
            </a:extLst>
          </p:cNvPr>
          <p:cNvGrpSpPr/>
          <p:nvPr/>
        </p:nvGrpSpPr>
        <p:grpSpPr>
          <a:xfrm>
            <a:off x="2385234" y="2991809"/>
            <a:ext cx="146160" cy="149400"/>
            <a:chOff x="2385234" y="2991809"/>
            <a:chExt cx="146160" cy="1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412D1C-7E8E-4A7A-A6A6-FBC39E6D3914}"/>
                    </a:ext>
                  </a:extLst>
                </p14:cNvPr>
                <p14:cNvContentPartPr/>
                <p14:nvPr/>
              </p14:nvContentPartPr>
              <p14:xfrm>
                <a:off x="2385234" y="3067409"/>
                <a:ext cx="104040" cy="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412D1C-7E8E-4A7A-A6A6-FBC39E6D391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67594" y="3049769"/>
                  <a:ext cx="139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DF82E27-5414-409A-98A3-163B26E192E2}"/>
                    </a:ext>
                  </a:extLst>
                </p14:cNvPr>
                <p14:cNvContentPartPr/>
                <p14:nvPr/>
              </p14:nvContentPartPr>
              <p14:xfrm>
                <a:off x="2441034" y="2991809"/>
                <a:ext cx="90360" cy="149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DF82E27-5414-409A-98A3-163B26E192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423034" y="2974169"/>
                  <a:ext cx="12600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B2B5223-5E32-4A17-83BB-8F413EF8876F}"/>
                  </a:ext>
                </a:extLst>
              </p14:cNvPr>
              <p14:cNvContentPartPr/>
              <p14:nvPr/>
            </p14:nvContentPartPr>
            <p14:xfrm>
              <a:off x="4818834" y="558569"/>
              <a:ext cx="353520" cy="488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B2B5223-5E32-4A17-83BB-8F413EF8876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801194" y="540569"/>
                <a:ext cx="3891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0ECA99C-20CC-4EBE-96C3-1344622AAAE6}"/>
                  </a:ext>
                </a:extLst>
              </p14:cNvPr>
              <p14:cNvContentPartPr/>
              <p14:nvPr/>
            </p14:nvContentPartPr>
            <p14:xfrm>
              <a:off x="3027114" y="3769409"/>
              <a:ext cx="326160" cy="13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0ECA99C-20CC-4EBE-96C3-1344622AAAE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009474" y="3751409"/>
                <a:ext cx="3618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921FF4E-6810-4C8F-955D-65B328BDA1C3}"/>
                  </a:ext>
                </a:extLst>
              </p14:cNvPr>
              <p14:cNvContentPartPr/>
              <p14:nvPr/>
            </p14:nvContentPartPr>
            <p14:xfrm>
              <a:off x="5042754" y="3684809"/>
              <a:ext cx="280440" cy="511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921FF4E-6810-4C8F-955D-65B328BDA1C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024754" y="3666809"/>
                <a:ext cx="31608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7B6D02A0-F513-4B2B-A0A1-487E30242300}"/>
              </a:ext>
            </a:extLst>
          </p:cNvPr>
          <p:cNvGrpSpPr/>
          <p:nvPr/>
        </p:nvGrpSpPr>
        <p:grpSpPr>
          <a:xfrm>
            <a:off x="2072034" y="4975769"/>
            <a:ext cx="188280" cy="157320"/>
            <a:chOff x="2072034" y="4975769"/>
            <a:chExt cx="18828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EC3D9FE-409A-406F-87EB-1FCA4D192644}"/>
                    </a:ext>
                  </a:extLst>
                </p14:cNvPr>
                <p14:cNvContentPartPr/>
                <p14:nvPr/>
              </p14:nvContentPartPr>
              <p14:xfrm>
                <a:off x="2072034" y="5040209"/>
                <a:ext cx="131040" cy="11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EC3D9FE-409A-406F-87EB-1FCA4D19264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54034" y="5022209"/>
                  <a:ext cx="166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851C6F8-9D1C-4810-8DE9-7901E56D8127}"/>
                    </a:ext>
                  </a:extLst>
                </p14:cNvPr>
                <p14:cNvContentPartPr/>
                <p14:nvPr/>
              </p14:nvContentPartPr>
              <p14:xfrm>
                <a:off x="2156274" y="4975769"/>
                <a:ext cx="104040" cy="157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851C6F8-9D1C-4810-8DE9-7901E56D812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38274" y="4957769"/>
                  <a:ext cx="1396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461312-7CED-4221-9EED-3CAB0FFB1A08}"/>
              </a:ext>
            </a:extLst>
          </p:cNvPr>
          <p:cNvGrpSpPr/>
          <p:nvPr/>
        </p:nvGrpSpPr>
        <p:grpSpPr>
          <a:xfrm>
            <a:off x="8657874" y="2392049"/>
            <a:ext cx="1033200" cy="1349640"/>
            <a:chOff x="8657874" y="2392049"/>
            <a:chExt cx="1033200" cy="13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2E8DCD8-43A1-493E-B635-521881F9D24F}"/>
                    </a:ext>
                  </a:extLst>
                </p14:cNvPr>
                <p14:cNvContentPartPr/>
                <p14:nvPr/>
              </p14:nvContentPartPr>
              <p14:xfrm>
                <a:off x="8657874" y="2817569"/>
                <a:ext cx="124560" cy="231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2E8DCD8-43A1-493E-B635-521881F9D24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40234" y="2799929"/>
                  <a:ext cx="160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D99A42-487E-408B-8138-6D459D7F802C}"/>
                    </a:ext>
                  </a:extLst>
                </p14:cNvPr>
                <p14:cNvContentPartPr/>
                <p14:nvPr/>
              </p14:nvContentPartPr>
              <p14:xfrm>
                <a:off x="8863434" y="2640449"/>
                <a:ext cx="453960" cy="288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D99A42-487E-408B-8138-6D459D7F802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45434" y="2622449"/>
                  <a:ext cx="48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95BF0F-0157-48C7-98EC-BE1D3AE8AA6C}"/>
                    </a:ext>
                  </a:extLst>
                </p14:cNvPr>
                <p14:cNvContentPartPr/>
                <p14:nvPr/>
              </p14:nvContentPartPr>
              <p14:xfrm>
                <a:off x="9445914" y="2392049"/>
                <a:ext cx="124920" cy="207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95BF0F-0157-48C7-98EC-BE1D3AE8AA6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27914" y="2374409"/>
                  <a:ext cx="160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4C8ADD5-628F-4AD0-BE8B-F8FC8BC7DE22}"/>
                    </a:ext>
                  </a:extLst>
                </p14:cNvPr>
                <p14:cNvContentPartPr/>
                <p14:nvPr/>
              </p14:nvContentPartPr>
              <p14:xfrm>
                <a:off x="9584514" y="2528489"/>
                <a:ext cx="62280" cy="265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4C8ADD5-628F-4AD0-BE8B-F8FC8BC7DE2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66874" y="2510849"/>
                  <a:ext cx="97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B9E1B8A-9CCD-4759-92C9-18E4E94F05EC}"/>
                    </a:ext>
                  </a:extLst>
                </p14:cNvPr>
                <p14:cNvContentPartPr/>
                <p14:nvPr/>
              </p14:nvContentPartPr>
              <p14:xfrm>
                <a:off x="8872794" y="2936729"/>
                <a:ext cx="385560" cy="155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B9E1B8A-9CCD-4759-92C9-18E4E94F05E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54794" y="2918729"/>
                  <a:ext cx="421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BB6F28-0E67-4E79-B27C-64632E6455BF}"/>
                    </a:ext>
                  </a:extLst>
                </p14:cNvPr>
                <p14:cNvContentPartPr/>
                <p14:nvPr/>
              </p14:nvContentPartPr>
              <p14:xfrm>
                <a:off x="9385074" y="2850689"/>
                <a:ext cx="306000" cy="317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BB6F28-0E67-4E79-B27C-64632E6455B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367074" y="2833049"/>
                  <a:ext cx="341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34C43CE-A15B-47D3-B43A-08DB5D0F769D}"/>
                    </a:ext>
                  </a:extLst>
                </p14:cNvPr>
                <p14:cNvContentPartPr/>
                <p14:nvPr/>
              </p14:nvContentPartPr>
              <p14:xfrm>
                <a:off x="8804754" y="2979929"/>
                <a:ext cx="341640" cy="408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34C43CE-A15B-47D3-B43A-08DB5D0F769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87114" y="2961929"/>
                  <a:ext cx="3772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ED4BFA4-8787-4235-A80E-A6D0F81193E7}"/>
                    </a:ext>
                  </a:extLst>
                </p14:cNvPr>
                <p14:cNvContentPartPr/>
                <p14:nvPr/>
              </p14:nvContentPartPr>
              <p14:xfrm>
                <a:off x="9382194" y="3391409"/>
                <a:ext cx="86760" cy="263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ED4BFA4-8787-4235-A80E-A6D0F81193E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64554" y="3373769"/>
                  <a:ext cx="122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B1AC2F-08B1-437B-95AC-77FDD8338E35}"/>
                    </a:ext>
                  </a:extLst>
                </p14:cNvPr>
                <p14:cNvContentPartPr/>
                <p14:nvPr/>
              </p14:nvContentPartPr>
              <p14:xfrm>
                <a:off x="9518994" y="3535769"/>
                <a:ext cx="61200" cy="205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B1AC2F-08B1-437B-95AC-77FDD8338E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01354" y="3518129"/>
                  <a:ext cx="9684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C71DEF7-C1BD-494D-957C-7CCF54E1AC32}"/>
                  </a:ext>
                </a:extLst>
              </p14:cNvPr>
              <p14:cNvContentPartPr/>
              <p14:nvPr/>
            </p14:nvContentPartPr>
            <p14:xfrm>
              <a:off x="6537114" y="3728369"/>
              <a:ext cx="60480" cy="20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C71DEF7-C1BD-494D-957C-7CCF54E1AC3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519114" y="3710369"/>
                <a:ext cx="961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7E83D41B-E5DC-4698-B367-4A6776FE4769}"/>
              </a:ext>
            </a:extLst>
          </p:cNvPr>
          <p:cNvGrpSpPr/>
          <p:nvPr/>
        </p:nvGrpSpPr>
        <p:grpSpPr>
          <a:xfrm>
            <a:off x="10111194" y="2428409"/>
            <a:ext cx="455040" cy="218160"/>
            <a:chOff x="10111194" y="2428409"/>
            <a:chExt cx="4550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5E627D-4ACD-4CCC-BBD7-7935B81627A0}"/>
                    </a:ext>
                  </a:extLst>
                </p14:cNvPr>
                <p14:cNvContentPartPr/>
                <p14:nvPr/>
              </p14:nvContentPartPr>
              <p14:xfrm>
                <a:off x="10111194" y="2456849"/>
                <a:ext cx="134640" cy="189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5E627D-4ACD-4CCC-BBD7-7935B81627A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093194" y="2438849"/>
                  <a:ext cx="170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0CEFD15-0ED9-48A6-BE69-6B88C102F868}"/>
                    </a:ext>
                  </a:extLst>
                </p14:cNvPr>
                <p14:cNvContentPartPr/>
                <p14:nvPr/>
              </p14:nvContentPartPr>
              <p14:xfrm>
                <a:off x="10329354" y="2428409"/>
                <a:ext cx="236880" cy="217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0CEFD15-0ED9-48A6-BE69-6B88C102F86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311714" y="2410409"/>
                  <a:ext cx="27252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57E5FB8-B1B6-41C3-8266-2BB7BF97EF56}"/>
                  </a:ext>
                </a:extLst>
              </p14:cNvPr>
              <p14:cNvContentPartPr/>
              <p14:nvPr/>
            </p14:nvContentPartPr>
            <p14:xfrm>
              <a:off x="10001394" y="2916929"/>
              <a:ext cx="428040" cy="320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57E5FB8-B1B6-41C3-8266-2BB7BF97EF5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983394" y="2899289"/>
                <a:ext cx="46368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54B0B1B-A761-4758-8E92-A283294F19B8}"/>
                  </a:ext>
                </a:extLst>
              </p14:cNvPr>
              <p14:cNvContentPartPr/>
              <p14:nvPr/>
            </p14:nvContentPartPr>
            <p14:xfrm>
              <a:off x="10103634" y="3459089"/>
              <a:ext cx="142560" cy="3315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54B0B1B-A761-4758-8E92-A283294F19B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085994" y="3441449"/>
                <a:ext cx="178200" cy="36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A908BA60-36B8-41B6-95FA-5F89177A622C}"/>
              </a:ext>
            </a:extLst>
          </p:cNvPr>
          <p:cNvGrpSpPr/>
          <p:nvPr/>
        </p:nvGrpSpPr>
        <p:grpSpPr>
          <a:xfrm>
            <a:off x="6362514" y="3237689"/>
            <a:ext cx="327960" cy="239760"/>
            <a:chOff x="6362514" y="3237689"/>
            <a:chExt cx="32796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D386C7-E078-45BC-97A5-760977FA5E0C}"/>
                    </a:ext>
                  </a:extLst>
                </p14:cNvPr>
                <p14:cNvContentPartPr/>
                <p14:nvPr/>
              </p14:nvContentPartPr>
              <p14:xfrm>
                <a:off x="6362514" y="3273689"/>
                <a:ext cx="167760" cy="203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ED386C7-E078-45BC-97A5-760977FA5E0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44514" y="3256049"/>
                  <a:ext cx="203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6175FB-D221-4B04-856F-52BB56D57833}"/>
                    </a:ext>
                  </a:extLst>
                </p14:cNvPr>
                <p14:cNvContentPartPr/>
                <p14:nvPr/>
              </p14:nvContentPartPr>
              <p14:xfrm>
                <a:off x="6583554" y="3237689"/>
                <a:ext cx="24480" cy="12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6175FB-D221-4B04-856F-52BB56D5783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565554" y="3219689"/>
                  <a:ext cx="60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F1F347B-8DFD-4CAA-8245-57651152692F}"/>
                    </a:ext>
                  </a:extLst>
                </p14:cNvPr>
                <p14:cNvContentPartPr/>
                <p14:nvPr/>
              </p14:nvContentPartPr>
              <p14:xfrm>
                <a:off x="6558354" y="3312569"/>
                <a:ext cx="132120" cy="97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F1F347B-8DFD-4CAA-8245-57651152692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540714" y="3294569"/>
                  <a:ext cx="16776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4094213-FEE5-4DC6-9267-EE77BCF278D1}"/>
                  </a:ext>
                </a:extLst>
              </p14:cNvPr>
              <p14:cNvContentPartPr/>
              <p14:nvPr/>
            </p14:nvContentPartPr>
            <p14:xfrm>
              <a:off x="6722874" y="3721169"/>
              <a:ext cx="1036440" cy="63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4094213-FEE5-4DC6-9267-EE77BCF278D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705234" y="3703529"/>
                <a:ext cx="107208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FD57A248-07D4-4B3A-8046-7F1BE9585DE0}"/>
              </a:ext>
            </a:extLst>
          </p:cNvPr>
          <p:cNvGrpSpPr/>
          <p:nvPr/>
        </p:nvGrpSpPr>
        <p:grpSpPr>
          <a:xfrm>
            <a:off x="8029674" y="3204929"/>
            <a:ext cx="111240" cy="178560"/>
            <a:chOff x="8029674" y="3204929"/>
            <a:chExt cx="11124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6AFED0C-5099-4DB7-95DA-340F3C4DAC1B}"/>
                    </a:ext>
                  </a:extLst>
                </p14:cNvPr>
                <p14:cNvContentPartPr/>
                <p14:nvPr/>
              </p14:nvContentPartPr>
              <p14:xfrm>
                <a:off x="8032914" y="3204929"/>
                <a:ext cx="30960" cy="154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6AFED0C-5099-4DB7-95DA-340F3C4DAC1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15274" y="3187289"/>
                  <a:ext cx="66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8E4D8B3-9916-48BF-8EBE-82415F042975}"/>
                    </a:ext>
                  </a:extLst>
                </p14:cNvPr>
                <p14:cNvContentPartPr/>
                <p14:nvPr/>
              </p14:nvContentPartPr>
              <p14:xfrm>
                <a:off x="8029674" y="3276209"/>
                <a:ext cx="111240" cy="107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8E4D8B3-9916-48BF-8EBE-82415F04297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11674" y="3258569"/>
                  <a:ext cx="14688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700F8D7-E843-4A2A-97F5-7EF3D81DA4A2}"/>
                  </a:ext>
                </a:extLst>
              </p14:cNvPr>
              <p14:cNvContentPartPr/>
              <p14:nvPr/>
            </p14:nvContentPartPr>
            <p14:xfrm>
              <a:off x="5355954" y="4203209"/>
              <a:ext cx="223200" cy="223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700F8D7-E843-4A2A-97F5-7EF3D81DA4A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338314" y="4185569"/>
                <a:ext cx="25884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0FC5DAB-7CC0-4CB5-A139-2094620B5C69}"/>
              </a:ext>
            </a:extLst>
          </p:cNvPr>
          <p:cNvGrpSpPr/>
          <p:nvPr/>
        </p:nvGrpSpPr>
        <p:grpSpPr>
          <a:xfrm>
            <a:off x="6083874" y="4226249"/>
            <a:ext cx="1577880" cy="1415520"/>
            <a:chOff x="6083874" y="4226249"/>
            <a:chExt cx="1577880" cy="14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E4962F-6AAA-4685-ABF9-B57FA117F956}"/>
                    </a:ext>
                  </a:extLst>
                </p14:cNvPr>
                <p14:cNvContentPartPr/>
                <p14:nvPr/>
              </p14:nvContentPartPr>
              <p14:xfrm>
                <a:off x="6372234" y="4382489"/>
                <a:ext cx="54000" cy="158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E4962F-6AAA-4685-ABF9-B57FA117F95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54234" y="4364849"/>
                  <a:ext cx="89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010898-BF36-477C-ABA5-AB5FA4502444}"/>
                    </a:ext>
                  </a:extLst>
                </p14:cNvPr>
                <p14:cNvContentPartPr/>
                <p14:nvPr/>
              </p14:nvContentPartPr>
              <p14:xfrm>
                <a:off x="6083874" y="4490849"/>
                <a:ext cx="167760" cy="212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010898-BF36-477C-ABA5-AB5FA450244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66234" y="4472849"/>
                  <a:ext cx="203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02E468-5983-4C0E-AAF9-90ECC7EE6B35}"/>
                    </a:ext>
                  </a:extLst>
                </p14:cNvPr>
                <p14:cNvContentPartPr/>
                <p14:nvPr/>
              </p14:nvContentPartPr>
              <p14:xfrm>
                <a:off x="6545034" y="4377089"/>
                <a:ext cx="470520" cy="283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02E468-5983-4C0E-AAF9-90ECC7EE6B3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527034" y="4359089"/>
                  <a:ext cx="506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85BE85-3F43-47BB-8BB5-6CC93777945E}"/>
                    </a:ext>
                  </a:extLst>
                </p14:cNvPr>
                <p14:cNvContentPartPr/>
                <p14:nvPr/>
              </p14:nvContentPartPr>
              <p14:xfrm>
                <a:off x="7202034" y="4239929"/>
                <a:ext cx="81360" cy="219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85BE85-3F43-47BB-8BB5-6CC93777945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84394" y="4221929"/>
                  <a:ext cx="117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3F29306-A572-4D33-8129-3AB6F48A2B8D}"/>
                    </a:ext>
                  </a:extLst>
                </p14:cNvPr>
                <p14:cNvContentPartPr/>
                <p14:nvPr/>
              </p14:nvContentPartPr>
              <p14:xfrm>
                <a:off x="7339194" y="4394009"/>
                <a:ext cx="70920" cy="106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3F29306-A572-4D33-8129-3AB6F48A2B8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21194" y="4376009"/>
                  <a:ext cx="106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1C2F46-DE05-440C-8104-0658CE777A65}"/>
                    </a:ext>
                  </a:extLst>
                </p14:cNvPr>
                <p14:cNvContentPartPr/>
                <p14:nvPr/>
              </p14:nvContentPartPr>
              <p14:xfrm>
                <a:off x="7330194" y="4226249"/>
                <a:ext cx="360" cy="72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1C2F46-DE05-440C-8104-0658CE777A6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12554" y="4208609"/>
                  <a:ext cx="36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D1B7213-52FE-425E-AAB2-828236E7D863}"/>
                    </a:ext>
                  </a:extLst>
                </p14:cNvPr>
                <p14:cNvContentPartPr/>
                <p14:nvPr/>
              </p14:nvContentPartPr>
              <p14:xfrm>
                <a:off x="6620994" y="4687769"/>
                <a:ext cx="420120" cy="58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D1B7213-52FE-425E-AAB2-828236E7D86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03354" y="4670129"/>
                  <a:ext cx="455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0B48F47-B8FE-494B-BB89-A3546198EEA0}"/>
                    </a:ext>
                  </a:extLst>
                </p14:cNvPr>
                <p14:cNvContentPartPr/>
                <p14:nvPr/>
              </p14:nvContentPartPr>
              <p14:xfrm>
                <a:off x="7169994" y="4658249"/>
                <a:ext cx="91800" cy="184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0B48F47-B8FE-494B-BB89-A3546198EEA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51994" y="4640249"/>
                  <a:ext cx="127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8548C52-2605-4D8A-9F41-0B89F151FE15}"/>
                    </a:ext>
                  </a:extLst>
                </p14:cNvPr>
                <p14:cNvContentPartPr/>
                <p14:nvPr/>
              </p14:nvContentPartPr>
              <p14:xfrm>
                <a:off x="7353594" y="4780649"/>
                <a:ext cx="58680" cy="86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8548C52-2605-4D8A-9F41-0B89F151FE1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35594" y="4762649"/>
                  <a:ext cx="94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F94B2DB-CE4A-422D-9DCE-54FDEC147851}"/>
                    </a:ext>
                  </a:extLst>
                </p14:cNvPr>
                <p14:cNvContentPartPr/>
                <p14:nvPr/>
              </p14:nvContentPartPr>
              <p14:xfrm>
                <a:off x="7342794" y="4620089"/>
                <a:ext cx="15480" cy="97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F94B2DB-CE4A-422D-9DCE-54FDEC1478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324794" y="4602449"/>
                  <a:ext cx="51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28CDD06-8C94-4625-A21F-3B3CD06C3197}"/>
                    </a:ext>
                  </a:extLst>
                </p14:cNvPr>
                <p14:cNvContentPartPr/>
                <p14:nvPr/>
              </p14:nvContentPartPr>
              <p14:xfrm>
                <a:off x="6589674" y="4695329"/>
                <a:ext cx="680040" cy="487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28CDD06-8C94-4625-A21F-3B3CD06C319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72034" y="4677329"/>
                  <a:ext cx="7156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80CD62-B020-4587-86D7-516F99B4A0B8}"/>
                    </a:ext>
                  </a:extLst>
                </p14:cNvPr>
                <p14:cNvContentPartPr/>
                <p14:nvPr/>
              </p14:nvContentPartPr>
              <p14:xfrm>
                <a:off x="7255314" y="5273849"/>
                <a:ext cx="73440" cy="301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80CD62-B020-4587-86D7-516F99B4A0B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237314" y="5255849"/>
                  <a:ext cx="1090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D83822F-1D99-4E4A-B675-415A206D934A}"/>
                    </a:ext>
                  </a:extLst>
                </p14:cNvPr>
                <p14:cNvContentPartPr/>
                <p14:nvPr/>
              </p14:nvContentPartPr>
              <p14:xfrm>
                <a:off x="7421634" y="5476529"/>
                <a:ext cx="33480" cy="165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D83822F-1D99-4E4A-B675-415A206D934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03634" y="5458529"/>
                  <a:ext cx="69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62B4FF8-9FF7-4FA3-AC42-30E3C4F641BC}"/>
                    </a:ext>
                  </a:extLst>
                </p14:cNvPr>
                <p14:cNvContentPartPr/>
                <p14:nvPr/>
              </p14:nvContentPartPr>
              <p14:xfrm>
                <a:off x="7445754" y="5179529"/>
                <a:ext cx="10080" cy="105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62B4FF8-9FF7-4FA3-AC42-30E3C4F641B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27754" y="5161529"/>
                  <a:ext cx="45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FBEE09A-EAAF-4E4E-93B5-B45C5531BAD6}"/>
                    </a:ext>
                  </a:extLst>
                </p14:cNvPr>
                <p14:cNvContentPartPr/>
                <p14:nvPr/>
              </p14:nvContentPartPr>
              <p14:xfrm>
                <a:off x="7351074" y="4778129"/>
                <a:ext cx="119880" cy="140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FBEE09A-EAAF-4E4E-93B5-B45C5531BAD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333434" y="4760129"/>
                  <a:ext cx="155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9635753-9947-42B6-A2C8-8BB256C96F55}"/>
                    </a:ext>
                  </a:extLst>
                </p14:cNvPr>
                <p14:cNvContentPartPr/>
                <p14:nvPr/>
              </p14:nvContentPartPr>
              <p14:xfrm>
                <a:off x="7637274" y="4340729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9635753-9947-42B6-A2C8-8BB256C96F5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19634" y="43227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7EB1840-BE21-42C0-8C8B-E8097486A573}"/>
                    </a:ext>
                  </a:extLst>
                </p14:cNvPr>
                <p14:cNvContentPartPr/>
                <p14:nvPr/>
              </p14:nvContentPartPr>
              <p14:xfrm>
                <a:off x="7637274" y="4340729"/>
                <a:ext cx="17280" cy="7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7EB1840-BE21-42C0-8C8B-E8097486A57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19634" y="4322729"/>
                  <a:ext cx="52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CEFF204-8BE4-4194-BC0C-DA5E4DE1D1FC}"/>
                    </a:ext>
                  </a:extLst>
                </p14:cNvPr>
                <p14:cNvContentPartPr/>
                <p14:nvPr/>
              </p14:nvContentPartPr>
              <p14:xfrm>
                <a:off x="7639074" y="4683089"/>
                <a:ext cx="22680" cy="116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CEFF204-8BE4-4194-BC0C-DA5E4DE1D1F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21434" y="4665449"/>
                  <a:ext cx="583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E9E34FC-36EF-45DB-9CAE-67EC1067A897}"/>
              </a:ext>
            </a:extLst>
          </p:cNvPr>
          <p:cNvGrpSpPr/>
          <p:nvPr/>
        </p:nvGrpSpPr>
        <p:grpSpPr>
          <a:xfrm>
            <a:off x="8085834" y="4273049"/>
            <a:ext cx="440640" cy="213840"/>
            <a:chOff x="8085834" y="4273049"/>
            <a:chExt cx="44064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972249-1C0D-4EBD-9D2C-0F0EF9CFDBAA}"/>
                    </a:ext>
                  </a:extLst>
                </p14:cNvPr>
                <p14:cNvContentPartPr/>
                <p14:nvPr/>
              </p14:nvContentPartPr>
              <p14:xfrm>
                <a:off x="8085834" y="4311929"/>
                <a:ext cx="93600" cy="174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972249-1C0D-4EBD-9D2C-0F0EF9CFDB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68194" y="4293929"/>
                  <a:ext cx="129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EECE00F-D878-42F6-A5C9-4DC10D9AADE4}"/>
                    </a:ext>
                  </a:extLst>
                </p14:cNvPr>
                <p14:cNvContentPartPr/>
                <p14:nvPr/>
              </p14:nvContentPartPr>
              <p14:xfrm>
                <a:off x="8383554" y="4273049"/>
                <a:ext cx="142920" cy="213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EECE00F-D878-42F6-A5C9-4DC10D9AADE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65554" y="4255049"/>
                  <a:ext cx="1785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4BCFB68-F933-4B72-A812-97451EC10BE6}"/>
              </a:ext>
            </a:extLst>
          </p:cNvPr>
          <p:cNvGrpSpPr/>
          <p:nvPr/>
        </p:nvGrpSpPr>
        <p:grpSpPr>
          <a:xfrm>
            <a:off x="8054514" y="4666169"/>
            <a:ext cx="518760" cy="261720"/>
            <a:chOff x="8054514" y="4666169"/>
            <a:chExt cx="5187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F9B5102-ECBB-4735-ADC5-F2EB27DE10F2}"/>
                    </a:ext>
                  </a:extLst>
                </p14:cNvPr>
                <p14:cNvContentPartPr/>
                <p14:nvPr/>
              </p14:nvContentPartPr>
              <p14:xfrm>
                <a:off x="8054514" y="4687409"/>
                <a:ext cx="65880" cy="240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F9B5102-ECBB-4735-ADC5-F2EB27DE10F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36874" y="4669769"/>
                  <a:ext cx="101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51A87A3-4AB4-4E31-BFDA-856206DA929A}"/>
                    </a:ext>
                  </a:extLst>
                </p14:cNvPr>
                <p14:cNvContentPartPr/>
                <p14:nvPr/>
              </p14:nvContentPartPr>
              <p14:xfrm>
                <a:off x="8293554" y="4666169"/>
                <a:ext cx="279720" cy="254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51A87A3-4AB4-4E31-BFDA-856206DA929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275914" y="4648529"/>
                  <a:ext cx="315360" cy="29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3BD39AE-4A8A-417D-82C1-3D0BBB1617FD}"/>
                  </a:ext>
                </a:extLst>
              </p14:cNvPr>
              <p14:cNvContentPartPr/>
              <p14:nvPr/>
            </p14:nvContentPartPr>
            <p14:xfrm>
              <a:off x="8082234" y="5315249"/>
              <a:ext cx="161640" cy="3088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3BD39AE-4A8A-417D-82C1-3D0BBB1617F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064594" y="5297249"/>
                <a:ext cx="1972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51ECCF6-4A50-4F22-98EA-73FC0652FEC7}"/>
                  </a:ext>
                </a:extLst>
              </p14:cNvPr>
              <p14:cNvContentPartPr/>
              <p14:nvPr/>
            </p14:nvContentPartPr>
            <p14:xfrm>
              <a:off x="7209234" y="5750849"/>
              <a:ext cx="209880" cy="745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51ECCF6-4A50-4F22-98EA-73FC0652FEC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191594" y="5732849"/>
                <a:ext cx="24552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C4593E7-BF77-4C26-B7F6-3B4B001DD7F7}"/>
              </a:ext>
            </a:extLst>
          </p:cNvPr>
          <p:cNvGrpSpPr/>
          <p:nvPr/>
        </p:nvGrpSpPr>
        <p:grpSpPr>
          <a:xfrm>
            <a:off x="2117754" y="3478529"/>
            <a:ext cx="486720" cy="539280"/>
            <a:chOff x="2117754" y="3478529"/>
            <a:chExt cx="48672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86699B-BFCD-4935-B8CC-0F7C266637C6}"/>
                    </a:ext>
                  </a:extLst>
                </p14:cNvPr>
                <p14:cNvContentPartPr/>
                <p14:nvPr/>
              </p14:nvContentPartPr>
              <p14:xfrm>
                <a:off x="2467674" y="3878849"/>
                <a:ext cx="129240" cy="40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86699B-BFCD-4935-B8CC-0F7C266637C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50034" y="3861209"/>
                  <a:ext cx="164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0A2E33D-4279-4911-AA49-6EBD5E264BB6}"/>
                    </a:ext>
                  </a:extLst>
                </p14:cNvPr>
                <p14:cNvContentPartPr/>
                <p14:nvPr/>
              </p14:nvContentPartPr>
              <p14:xfrm>
                <a:off x="2479554" y="3965969"/>
                <a:ext cx="124920" cy="51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0A2E33D-4279-4911-AA49-6EBD5E264BB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461554" y="3948329"/>
                  <a:ext cx="160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54DD488-2A8A-49E7-A9C4-4258C027FEE5}"/>
                    </a:ext>
                  </a:extLst>
                </p14:cNvPr>
                <p14:cNvContentPartPr/>
                <p14:nvPr/>
              </p14:nvContentPartPr>
              <p14:xfrm>
                <a:off x="2117754" y="3589769"/>
                <a:ext cx="119520" cy="250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54DD488-2A8A-49E7-A9C4-4258C027FE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99754" y="3571769"/>
                  <a:ext cx="155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C628A1-3EDD-44E7-BAE7-740351F4F6C6}"/>
                    </a:ext>
                  </a:extLst>
                </p14:cNvPr>
                <p14:cNvContentPartPr/>
                <p14:nvPr/>
              </p14:nvContentPartPr>
              <p14:xfrm>
                <a:off x="2265354" y="3779489"/>
                <a:ext cx="67680" cy="174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C628A1-3EDD-44E7-BAE7-740351F4F6C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247714" y="3761849"/>
                  <a:ext cx="103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34BE4B0-D97B-4816-9CB9-8182A5ACDF8E}"/>
                    </a:ext>
                  </a:extLst>
                </p14:cNvPr>
                <p14:cNvContentPartPr/>
                <p14:nvPr/>
              </p14:nvContentPartPr>
              <p14:xfrm>
                <a:off x="2257434" y="3478529"/>
                <a:ext cx="16560" cy="15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34BE4B0-D97B-4816-9CB9-8182A5ACDF8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39434" y="3460529"/>
                  <a:ext cx="5220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6855442-1CB9-43CB-9ABF-6E2D63BD5853}"/>
                  </a:ext>
                </a:extLst>
              </p14:cNvPr>
              <p14:cNvContentPartPr/>
              <p14:nvPr/>
            </p14:nvContentPartPr>
            <p14:xfrm>
              <a:off x="2831274" y="4737449"/>
              <a:ext cx="696960" cy="45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6855442-1CB9-43CB-9ABF-6E2D63BD585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813274" y="4719449"/>
                <a:ext cx="73260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0A29FEB-3E49-4D7B-A810-A04EAAAC0DD6}"/>
              </a:ext>
            </a:extLst>
          </p:cNvPr>
          <p:cNvGrpSpPr/>
          <p:nvPr/>
        </p:nvGrpSpPr>
        <p:grpSpPr>
          <a:xfrm>
            <a:off x="2285874" y="4167569"/>
            <a:ext cx="208440" cy="196200"/>
            <a:chOff x="2285874" y="4167569"/>
            <a:chExt cx="20844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EDAF15C-C0BA-4ACA-975D-66DC0E5A0AC9}"/>
                    </a:ext>
                  </a:extLst>
                </p14:cNvPr>
                <p14:cNvContentPartPr/>
                <p14:nvPr/>
              </p14:nvContentPartPr>
              <p14:xfrm>
                <a:off x="2285874" y="4239929"/>
                <a:ext cx="194040" cy="40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EDAF15C-C0BA-4ACA-975D-66DC0E5A0AC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268234" y="4222289"/>
                  <a:ext cx="229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75C6C98-03BC-4D06-A30D-F61993E97B39}"/>
                    </a:ext>
                  </a:extLst>
                </p14:cNvPr>
                <p14:cNvContentPartPr/>
                <p14:nvPr/>
              </p14:nvContentPartPr>
              <p14:xfrm>
                <a:off x="2397114" y="4167569"/>
                <a:ext cx="97200" cy="196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75C6C98-03BC-4D06-A30D-F61993E97B3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379114" y="4149569"/>
                  <a:ext cx="13284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423C23A-626A-42BC-91A4-E8F132088C7F}"/>
              </a:ext>
            </a:extLst>
          </p:cNvPr>
          <p:cNvGrpSpPr/>
          <p:nvPr/>
        </p:nvGrpSpPr>
        <p:grpSpPr>
          <a:xfrm>
            <a:off x="4742874" y="4702529"/>
            <a:ext cx="528480" cy="229680"/>
            <a:chOff x="4742874" y="4702529"/>
            <a:chExt cx="52848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F950768-A815-4398-BB19-5B9AA24085C9}"/>
                    </a:ext>
                  </a:extLst>
                </p14:cNvPr>
                <p14:cNvContentPartPr/>
                <p14:nvPr/>
              </p14:nvContentPartPr>
              <p14:xfrm>
                <a:off x="4789314" y="4758689"/>
                <a:ext cx="34560" cy="148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F950768-A815-4398-BB19-5B9AA24085C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771314" y="4741049"/>
                  <a:ext cx="70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C26969-B60A-4F7A-A806-ECDFA08FF665}"/>
                    </a:ext>
                  </a:extLst>
                </p14:cNvPr>
                <p14:cNvContentPartPr/>
                <p14:nvPr/>
              </p14:nvContentPartPr>
              <p14:xfrm>
                <a:off x="4742874" y="4845809"/>
                <a:ext cx="105120" cy="86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C26969-B60A-4F7A-A806-ECDFA08FF6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24874" y="4828169"/>
                  <a:ext cx="140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1BE6F4A-04BD-47C9-B304-D064248E86BF}"/>
                    </a:ext>
                  </a:extLst>
                </p14:cNvPr>
                <p14:cNvContentPartPr/>
                <p14:nvPr/>
              </p14:nvContentPartPr>
              <p14:xfrm>
                <a:off x="5029074" y="4731329"/>
                <a:ext cx="16560" cy="127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1BE6F4A-04BD-47C9-B304-D064248E86B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011434" y="4713689"/>
                  <a:ext cx="52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C7D21A3-A018-4FE2-B2E5-C2C73F95D35F}"/>
                    </a:ext>
                  </a:extLst>
                </p14:cNvPr>
                <p14:cNvContentPartPr/>
                <p14:nvPr/>
              </p14:nvContentPartPr>
              <p14:xfrm>
                <a:off x="4981914" y="4848329"/>
                <a:ext cx="95400" cy="55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C7D21A3-A018-4FE2-B2E5-C2C73F95D35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63914" y="4830329"/>
                  <a:ext cx="131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C0F2658-5F8C-4101-BC05-5177EA508025}"/>
                    </a:ext>
                  </a:extLst>
                </p14:cNvPr>
                <p14:cNvContentPartPr/>
                <p14:nvPr/>
              </p14:nvContentPartPr>
              <p14:xfrm>
                <a:off x="5245794" y="4702529"/>
                <a:ext cx="25560" cy="154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C0F2658-5F8C-4101-BC05-5177EA50802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228154" y="4684529"/>
                  <a:ext cx="61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9EE3E86-7640-4CB8-8AD5-8032F85C85CC}"/>
                    </a:ext>
                  </a:extLst>
                </p14:cNvPr>
                <p14:cNvContentPartPr/>
                <p14:nvPr/>
              </p14:nvContentPartPr>
              <p14:xfrm>
                <a:off x="5184234" y="4812689"/>
                <a:ext cx="77400" cy="63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9EE3E86-7640-4CB8-8AD5-8032F85C85C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66234" y="4795049"/>
                  <a:ext cx="11304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5C93EA-02D4-423D-818C-5D146F3AC932}"/>
              </a:ext>
            </a:extLst>
          </p:cNvPr>
          <p:cNvGrpSpPr/>
          <p:nvPr/>
        </p:nvGrpSpPr>
        <p:grpSpPr>
          <a:xfrm>
            <a:off x="5555754" y="4597049"/>
            <a:ext cx="129240" cy="266400"/>
            <a:chOff x="5555754" y="4597049"/>
            <a:chExt cx="12924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059DADD-7837-47B5-9AB4-B0096F0E8963}"/>
                    </a:ext>
                  </a:extLst>
                </p14:cNvPr>
                <p14:cNvContentPartPr/>
                <p14:nvPr/>
              </p14:nvContentPartPr>
              <p14:xfrm>
                <a:off x="5603994" y="4597049"/>
                <a:ext cx="22680" cy="179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059DADD-7837-47B5-9AB4-B0096F0E896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586354" y="4579049"/>
                  <a:ext cx="58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0AAF6AB-2520-4956-96C9-74D89885C2CA}"/>
                    </a:ext>
                  </a:extLst>
                </p14:cNvPr>
                <p14:cNvContentPartPr/>
                <p14:nvPr/>
              </p14:nvContentPartPr>
              <p14:xfrm>
                <a:off x="5555754" y="4783169"/>
                <a:ext cx="129240" cy="80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0AAF6AB-2520-4956-96C9-74D89885C2C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537754" y="4765169"/>
                  <a:ext cx="1648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E576141-6CF1-4CE8-BD1F-594C96C31864}"/>
              </a:ext>
            </a:extLst>
          </p:cNvPr>
          <p:cNvGrpSpPr/>
          <p:nvPr/>
        </p:nvGrpSpPr>
        <p:grpSpPr>
          <a:xfrm>
            <a:off x="2348874" y="5257649"/>
            <a:ext cx="158760" cy="176040"/>
            <a:chOff x="2348874" y="5257649"/>
            <a:chExt cx="15876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939C1D7-24F8-4B80-9CFC-08E5BDC9C4E4}"/>
                    </a:ext>
                  </a:extLst>
                </p14:cNvPr>
                <p14:cNvContentPartPr/>
                <p14:nvPr/>
              </p14:nvContentPartPr>
              <p14:xfrm>
                <a:off x="2348874" y="5335769"/>
                <a:ext cx="146160" cy="35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939C1D7-24F8-4B80-9CFC-08E5BDC9C4E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30874" y="5317769"/>
                  <a:ext cx="181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A7348E-57CC-40ED-80E1-FBBF262A206B}"/>
                    </a:ext>
                  </a:extLst>
                </p14:cNvPr>
                <p14:cNvContentPartPr/>
                <p14:nvPr/>
              </p14:nvContentPartPr>
              <p14:xfrm>
                <a:off x="2453274" y="5257649"/>
                <a:ext cx="54360" cy="176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A7348E-57CC-40ED-80E1-FBBF262A206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435634" y="5239649"/>
                  <a:ext cx="9000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59637BB-7D1C-40FA-BB41-039114D694A3}"/>
                  </a:ext>
                </a:extLst>
              </p14:cNvPr>
              <p14:cNvContentPartPr/>
              <p14:nvPr/>
            </p14:nvContentPartPr>
            <p14:xfrm>
              <a:off x="5467914" y="5467169"/>
              <a:ext cx="351360" cy="223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59637BB-7D1C-40FA-BB41-039114D694A3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449914" y="5449169"/>
                <a:ext cx="387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D3C16A5-8821-48F2-B911-E75A5BDE85DA}"/>
                  </a:ext>
                </a:extLst>
              </p14:cNvPr>
              <p14:cNvContentPartPr/>
              <p14:nvPr/>
            </p14:nvContentPartPr>
            <p14:xfrm>
              <a:off x="5155434" y="5763449"/>
              <a:ext cx="256320" cy="597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D3C16A5-8821-48F2-B911-E75A5BDE85DA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137794" y="5745809"/>
                <a:ext cx="2919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B415635-0F33-42F6-BB04-9FEBF25CEA08}"/>
                  </a:ext>
                </a:extLst>
              </p14:cNvPr>
              <p14:cNvContentPartPr/>
              <p14:nvPr/>
            </p14:nvContentPartPr>
            <p14:xfrm>
              <a:off x="10615914" y="1905689"/>
              <a:ext cx="360" cy="3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B415635-0F33-42F6-BB04-9FEBF25CEA0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598274" y="1887689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B5E057E-818D-4657-B6E9-9C2BBBF5AAAB}"/>
              </a:ext>
            </a:extLst>
          </p:cNvPr>
          <p:cNvGrpSpPr/>
          <p:nvPr/>
        </p:nvGrpSpPr>
        <p:grpSpPr>
          <a:xfrm>
            <a:off x="10181034" y="1808489"/>
            <a:ext cx="443520" cy="295560"/>
            <a:chOff x="10181034" y="1808489"/>
            <a:chExt cx="4435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A9356C4-E25C-47CD-A7C1-D6D8907ECA82}"/>
                    </a:ext>
                  </a:extLst>
                </p14:cNvPr>
                <p14:cNvContentPartPr/>
                <p14:nvPr/>
              </p14:nvContentPartPr>
              <p14:xfrm>
                <a:off x="10181034" y="1837289"/>
                <a:ext cx="179640" cy="213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A9356C4-E25C-47CD-A7C1-D6D8907ECA8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63034" y="1819289"/>
                  <a:ext cx="215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6E49903-122A-48CE-9489-D0292003B697}"/>
                    </a:ext>
                  </a:extLst>
                </p14:cNvPr>
                <p14:cNvContentPartPr/>
                <p14:nvPr/>
              </p14:nvContentPartPr>
              <p14:xfrm>
                <a:off x="10451754" y="1808489"/>
                <a:ext cx="172800" cy="295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6E49903-122A-48CE-9489-D0292003B6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33754" y="1790849"/>
                  <a:ext cx="20844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3954FB4-8943-4D00-BE32-4679FE54096C}"/>
              </a:ext>
            </a:extLst>
          </p:cNvPr>
          <p:cNvGrpSpPr/>
          <p:nvPr/>
        </p:nvGrpSpPr>
        <p:grpSpPr>
          <a:xfrm>
            <a:off x="3983634" y="5737529"/>
            <a:ext cx="442440" cy="162000"/>
            <a:chOff x="3983634" y="5737529"/>
            <a:chExt cx="44244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3384956-CB8E-4F3F-8C4F-05C2A11A1C62}"/>
                    </a:ext>
                  </a:extLst>
                </p14:cNvPr>
                <p14:cNvContentPartPr/>
                <p14:nvPr/>
              </p14:nvContentPartPr>
              <p14:xfrm>
                <a:off x="3983634" y="5737529"/>
                <a:ext cx="405360" cy="162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3384956-CB8E-4F3F-8C4F-05C2A11A1C6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65634" y="5719889"/>
                  <a:ext cx="441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9F828D5-1763-4F0D-A189-0C48F915ED13}"/>
                    </a:ext>
                  </a:extLst>
                </p14:cNvPr>
                <p14:cNvContentPartPr/>
                <p14:nvPr/>
              </p14:nvContentPartPr>
              <p14:xfrm>
                <a:off x="4334634" y="5797289"/>
                <a:ext cx="91440" cy="82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9F828D5-1763-4F0D-A189-0C48F915ED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16634" y="5779289"/>
                  <a:ext cx="127080" cy="11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9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0491B-5F6A-4F23-BC31-F51F4379E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4BADD-65DE-4C3E-833E-BC90B3D6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21" y="570594"/>
            <a:ext cx="9597958" cy="6198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FCF4F-F3B4-4F32-9630-C5495935C606}"/>
              </a:ext>
            </a:extLst>
          </p:cNvPr>
          <p:cNvSpPr txBox="1"/>
          <p:nvPr/>
        </p:nvSpPr>
        <p:spPr>
          <a:xfrm rot="16200000">
            <a:off x="-920776" y="545327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5BE2F5-76D6-4D2A-BD92-E0754851547E}"/>
                  </a:ext>
                </a:extLst>
              </p14:cNvPr>
              <p14:cNvContentPartPr/>
              <p14:nvPr/>
            </p14:nvContentPartPr>
            <p14:xfrm>
              <a:off x="6445674" y="5834369"/>
              <a:ext cx="1498320" cy="35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5BE2F5-76D6-4D2A-BD92-E075485154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7674" y="5816729"/>
                <a:ext cx="1533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B43CF1C-0897-47DF-9D7B-66FF5163DF85}"/>
                  </a:ext>
                </a:extLst>
              </p14:cNvPr>
              <p14:cNvContentPartPr/>
              <p14:nvPr/>
            </p14:nvContentPartPr>
            <p14:xfrm>
              <a:off x="2843874" y="5808089"/>
              <a:ext cx="598680" cy="401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B43CF1C-0897-47DF-9D7B-66FF5163DF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5874" y="5790449"/>
                <a:ext cx="63432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A1BDE6-36CE-47F2-A00D-BF07B1827FC2}"/>
                  </a:ext>
                </a:extLst>
              </p14:cNvPr>
              <p14:cNvContentPartPr/>
              <p14:nvPr/>
            </p14:nvContentPartPr>
            <p14:xfrm>
              <a:off x="11317194" y="4408409"/>
              <a:ext cx="577080" cy="693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A1BDE6-36CE-47F2-A00D-BF07B1827F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99194" y="4390409"/>
                <a:ext cx="61272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0EB162F-9D5A-4F2B-8F06-C8D3802A07C4}"/>
                  </a:ext>
                </a:extLst>
              </p14:cNvPr>
              <p14:cNvContentPartPr/>
              <p14:nvPr/>
            </p14:nvContentPartPr>
            <p14:xfrm>
              <a:off x="6287994" y="1118369"/>
              <a:ext cx="80640" cy="83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0EB162F-9D5A-4F2B-8F06-C8D3802A07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70354" y="1100729"/>
                <a:ext cx="1162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26A9311-94D4-4DFF-92F0-EFD50FFC8617}"/>
                  </a:ext>
                </a:extLst>
              </p14:cNvPr>
              <p14:cNvContentPartPr/>
              <p14:nvPr/>
            </p14:nvContentPartPr>
            <p14:xfrm>
              <a:off x="6280074" y="2335889"/>
              <a:ext cx="77760" cy="86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26A9311-94D4-4DFF-92F0-EFD50FFC86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62074" y="2317889"/>
                <a:ext cx="11340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EFADBA1-3590-45D2-A637-F72897FDBABD}"/>
              </a:ext>
            </a:extLst>
          </p:cNvPr>
          <p:cNvGrpSpPr/>
          <p:nvPr/>
        </p:nvGrpSpPr>
        <p:grpSpPr>
          <a:xfrm>
            <a:off x="8688474" y="5164409"/>
            <a:ext cx="860760" cy="262080"/>
            <a:chOff x="8688474" y="5164409"/>
            <a:chExt cx="86076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3D9427-9578-44AC-99B7-FD3B8972AC50}"/>
                    </a:ext>
                  </a:extLst>
                </p14:cNvPr>
                <p14:cNvContentPartPr/>
                <p14:nvPr/>
              </p14:nvContentPartPr>
              <p14:xfrm>
                <a:off x="8688474" y="5209409"/>
                <a:ext cx="813240" cy="165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3D9427-9578-44AC-99B7-FD3B8972AC5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70474" y="5191409"/>
                  <a:ext cx="848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96BA00-1A93-4D66-BAC9-C0BBA85A4ADD}"/>
                    </a:ext>
                  </a:extLst>
                </p14:cNvPr>
                <p14:cNvContentPartPr/>
                <p14:nvPr/>
              </p14:nvContentPartPr>
              <p14:xfrm>
                <a:off x="9398394" y="5164409"/>
                <a:ext cx="150840" cy="262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96BA00-1A93-4D66-BAC9-C0BBA85A4AD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80394" y="5146769"/>
                  <a:ext cx="1864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82B3A3-26BF-4A6A-BEA2-DE23FB540872}"/>
              </a:ext>
            </a:extLst>
          </p:cNvPr>
          <p:cNvGrpSpPr/>
          <p:nvPr/>
        </p:nvGrpSpPr>
        <p:grpSpPr>
          <a:xfrm>
            <a:off x="2443914" y="576569"/>
            <a:ext cx="5740200" cy="4444200"/>
            <a:chOff x="2443914" y="576569"/>
            <a:chExt cx="5740200" cy="444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29C64F-8CCE-4F6F-9A85-0482BD51A77F}"/>
                    </a:ext>
                  </a:extLst>
                </p14:cNvPr>
                <p14:cNvContentPartPr/>
                <p14:nvPr/>
              </p14:nvContentPartPr>
              <p14:xfrm>
                <a:off x="5983794" y="1199729"/>
                <a:ext cx="736560" cy="136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29C64F-8CCE-4F6F-9A85-0482BD51A7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65794" y="1182089"/>
                  <a:ext cx="77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723B414-1833-46E9-8D6B-48AE05E8B309}"/>
                    </a:ext>
                  </a:extLst>
                </p14:cNvPr>
                <p14:cNvContentPartPr/>
                <p14:nvPr/>
              </p14:nvContentPartPr>
              <p14:xfrm>
                <a:off x="6647994" y="1168409"/>
                <a:ext cx="93600" cy="180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723B414-1833-46E9-8D6B-48AE05E8B3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29994" y="1150769"/>
                  <a:ext cx="12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A0FA8E-8393-4D96-843C-034CE7FF0E63}"/>
                    </a:ext>
                  </a:extLst>
                </p14:cNvPr>
                <p14:cNvContentPartPr/>
                <p14:nvPr/>
              </p14:nvContentPartPr>
              <p14:xfrm>
                <a:off x="6965874" y="1525529"/>
                <a:ext cx="177480" cy="81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A0FA8E-8393-4D96-843C-034CE7FF0E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47874" y="1507529"/>
                  <a:ext cx="213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31AD0DB-C579-4641-B919-95DF614E2B5A}"/>
                    </a:ext>
                  </a:extLst>
                </p14:cNvPr>
                <p14:cNvContentPartPr/>
                <p14:nvPr/>
              </p14:nvContentPartPr>
              <p14:xfrm>
                <a:off x="7017714" y="1412489"/>
                <a:ext cx="37440" cy="170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31AD0DB-C579-4641-B919-95DF614E2B5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00074" y="1394849"/>
                  <a:ext cx="73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F71C21-9039-4FA5-8A37-F8630057C585}"/>
                    </a:ext>
                  </a:extLst>
                </p14:cNvPr>
                <p14:cNvContentPartPr/>
                <p14:nvPr/>
              </p14:nvContentPartPr>
              <p14:xfrm>
                <a:off x="6988914" y="1467209"/>
                <a:ext cx="95400" cy="127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F71C21-9039-4FA5-8A37-F8630057C58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71274" y="1449569"/>
                  <a:ext cx="131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0FCD89-7746-4BED-AB3C-446270E68A37}"/>
                    </a:ext>
                  </a:extLst>
                </p14:cNvPr>
                <p14:cNvContentPartPr/>
                <p14:nvPr/>
              </p14:nvContentPartPr>
              <p14:xfrm>
                <a:off x="5985954" y="2117729"/>
                <a:ext cx="779400" cy="127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0FCD89-7746-4BED-AB3C-446270E68A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68314" y="2099729"/>
                  <a:ext cx="815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946CAB-8CE7-4016-A21E-D41CA7F4F2B0}"/>
                    </a:ext>
                  </a:extLst>
                </p14:cNvPr>
                <p14:cNvContentPartPr/>
                <p14:nvPr/>
              </p14:nvContentPartPr>
              <p14:xfrm>
                <a:off x="5977314" y="2103329"/>
                <a:ext cx="117720" cy="220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946CAB-8CE7-4016-A21E-D41CA7F4F2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59674" y="2085689"/>
                  <a:ext cx="153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AD78EFE-A1CF-46A8-8575-CB4D53E60D53}"/>
                    </a:ext>
                  </a:extLst>
                </p14:cNvPr>
                <p14:cNvContentPartPr/>
                <p14:nvPr/>
              </p14:nvContentPartPr>
              <p14:xfrm>
                <a:off x="4161834" y="2978849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AD78EFE-A1CF-46A8-8575-CB4D53E60D5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43834" y="29612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9B2200-687F-4B4E-A852-63A3C1246FDF}"/>
                    </a:ext>
                  </a:extLst>
                </p14:cNvPr>
                <p14:cNvContentPartPr/>
                <p14:nvPr/>
              </p14:nvContentPartPr>
              <p14:xfrm>
                <a:off x="5438394" y="2551889"/>
                <a:ext cx="75600" cy="212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9B2200-687F-4B4E-A852-63A3C1246F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20754" y="2534249"/>
                  <a:ext cx="111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5CBB66-705B-4407-9F09-AF263C4B12CC}"/>
                    </a:ext>
                  </a:extLst>
                </p14:cNvPr>
                <p14:cNvContentPartPr/>
                <p14:nvPr/>
              </p14:nvContentPartPr>
              <p14:xfrm>
                <a:off x="5637114" y="2454329"/>
                <a:ext cx="263520" cy="218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5CBB66-705B-4407-9F09-AF263C4B12C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19474" y="2436329"/>
                  <a:ext cx="299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74C9D1-4953-48EB-803C-F679B73D7751}"/>
                    </a:ext>
                  </a:extLst>
                </p14:cNvPr>
                <p14:cNvContentPartPr/>
                <p14:nvPr/>
              </p14:nvContentPartPr>
              <p14:xfrm>
                <a:off x="6185034" y="3442169"/>
                <a:ext cx="62280" cy="124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74C9D1-4953-48EB-803C-F679B73D775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67394" y="3424529"/>
                  <a:ext cx="97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ED75CF-69DA-4D98-9426-9B16D1DC1A20}"/>
                    </a:ext>
                  </a:extLst>
                </p14:cNvPr>
                <p14:cNvContentPartPr/>
                <p14:nvPr/>
              </p14:nvContentPartPr>
              <p14:xfrm>
                <a:off x="7144074" y="2916929"/>
                <a:ext cx="28080" cy="78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ED75CF-69DA-4D98-9426-9B16D1DC1A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26074" y="2898929"/>
                  <a:ext cx="63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0D339B-F097-4CFF-9362-DFC85A018781}"/>
                    </a:ext>
                  </a:extLst>
                </p14:cNvPr>
                <p14:cNvContentPartPr/>
                <p14:nvPr/>
              </p14:nvContentPartPr>
              <p14:xfrm>
                <a:off x="5911074" y="3146609"/>
                <a:ext cx="870480" cy="173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0D339B-F097-4CFF-9362-DFC85A01878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93434" y="3128609"/>
                  <a:ext cx="906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E35BAEE-89FB-4679-9397-4AD0701520F8}"/>
                    </a:ext>
                  </a:extLst>
                </p14:cNvPr>
                <p14:cNvContentPartPr/>
                <p14:nvPr/>
              </p14:nvContentPartPr>
              <p14:xfrm>
                <a:off x="6677514" y="3109529"/>
                <a:ext cx="130320" cy="265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E35BAEE-89FB-4679-9397-4AD0701520F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59874" y="3091529"/>
                  <a:ext cx="165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9A08C4-8A12-47BF-B499-7811B0C15780}"/>
                    </a:ext>
                  </a:extLst>
                </p14:cNvPr>
                <p14:cNvContentPartPr/>
                <p14:nvPr/>
              </p14:nvContentPartPr>
              <p14:xfrm>
                <a:off x="7120674" y="3407609"/>
                <a:ext cx="25560" cy="127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9A08C4-8A12-47BF-B499-7811B0C157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03034" y="3389609"/>
                  <a:ext cx="61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854627-EB71-4956-986E-6654252CC641}"/>
                    </a:ext>
                  </a:extLst>
                </p14:cNvPr>
                <p14:cNvContentPartPr/>
                <p14:nvPr/>
              </p14:nvContentPartPr>
              <p14:xfrm>
                <a:off x="7070634" y="3479969"/>
                <a:ext cx="193680" cy="103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854627-EB71-4956-986E-6654252CC64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52634" y="3462329"/>
                  <a:ext cx="229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D085BAD-1D0D-4FB3-B1B0-38B5E1F16BC1}"/>
                    </a:ext>
                  </a:extLst>
                </p14:cNvPr>
                <p14:cNvContentPartPr/>
                <p14:nvPr/>
              </p14:nvContentPartPr>
              <p14:xfrm>
                <a:off x="7284474" y="4246409"/>
                <a:ext cx="872280" cy="18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D085BAD-1D0D-4FB3-B1B0-38B5E1F16B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66834" y="4228409"/>
                  <a:ext cx="907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BD5DD0-80DA-47B2-8086-0FECF56482B0}"/>
                    </a:ext>
                  </a:extLst>
                </p14:cNvPr>
                <p14:cNvContentPartPr/>
                <p14:nvPr/>
              </p14:nvContentPartPr>
              <p14:xfrm>
                <a:off x="8090154" y="4276289"/>
                <a:ext cx="93960" cy="211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BD5DD0-80DA-47B2-8086-0FECF56482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72514" y="4258289"/>
                  <a:ext cx="129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43B235-C686-4A9E-AD85-D39296AFF210}"/>
                    </a:ext>
                  </a:extLst>
                </p14:cNvPr>
                <p14:cNvContentPartPr/>
                <p14:nvPr/>
              </p14:nvContentPartPr>
              <p14:xfrm>
                <a:off x="7646994" y="4231289"/>
                <a:ext cx="83520" cy="78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43B235-C686-4A9E-AD85-D39296AFF2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29354" y="4213649"/>
                  <a:ext cx="119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4A1C7A-509B-4B07-9044-35C2CAD1310F}"/>
                    </a:ext>
                  </a:extLst>
                </p14:cNvPr>
                <p14:cNvContentPartPr/>
                <p14:nvPr/>
              </p14:nvContentPartPr>
              <p14:xfrm>
                <a:off x="2443914" y="576569"/>
                <a:ext cx="1310760" cy="4372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4A1C7A-509B-4B07-9044-35C2CAD1310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25914" y="558569"/>
                  <a:ext cx="1346400" cy="44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7FAD03-71EF-4E78-85CD-0ABC90292F0D}"/>
                    </a:ext>
                  </a:extLst>
                </p14:cNvPr>
                <p14:cNvContentPartPr/>
                <p14:nvPr/>
              </p14:nvContentPartPr>
              <p14:xfrm>
                <a:off x="3653874" y="660089"/>
                <a:ext cx="1479960" cy="4360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7FAD03-71EF-4E78-85CD-0ABC90292F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36234" y="642089"/>
                  <a:ext cx="1515600" cy="439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177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F3F54F-DA77-4E1C-95C6-365E38DBE308}"/>
              </a:ext>
            </a:extLst>
          </p:cNvPr>
          <p:cNvSpPr txBox="1"/>
          <p:nvPr/>
        </p:nvSpPr>
        <p:spPr>
          <a:xfrm>
            <a:off x="1572638" y="1361873"/>
            <a:ext cx="9046723" cy="37062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NOTE: </a:t>
            </a:r>
          </a:p>
          <a:p>
            <a:pPr algn="l"/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9F61CA-71EC-45D0-8BE0-E60F08984FAD}"/>
              </a:ext>
            </a:extLst>
          </p:cNvPr>
          <p:cNvGrpSpPr/>
          <p:nvPr/>
        </p:nvGrpSpPr>
        <p:grpSpPr>
          <a:xfrm>
            <a:off x="2901474" y="2164169"/>
            <a:ext cx="2466000" cy="843840"/>
            <a:chOff x="2901474" y="2164169"/>
            <a:chExt cx="2466000" cy="84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4B6270-755A-4EDC-84D9-74710FCC2642}"/>
                    </a:ext>
                  </a:extLst>
                </p14:cNvPr>
                <p14:cNvContentPartPr/>
                <p14:nvPr/>
              </p14:nvContentPartPr>
              <p14:xfrm>
                <a:off x="2901474" y="2344529"/>
                <a:ext cx="385560" cy="458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4B6270-755A-4EDC-84D9-74710FCC26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83834" y="2326529"/>
                  <a:ext cx="4212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104E8E-3A9E-417E-97A6-596E061E6D93}"/>
                    </a:ext>
                  </a:extLst>
                </p14:cNvPr>
                <p14:cNvContentPartPr/>
                <p14:nvPr/>
              </p14:nvContentPartPr>
              <p14:xfrm>
                <a:off x="3280554" y="2164169"/>
                <a:ext cx="995400" cy="843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104E8E-3A9E-417E-97A6-596E061E6D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62914" y="2146529"/>
                  <a:ext cx="103104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2E136E-F0A3-4D17-B2BA-EB45CB46131F}"/>
                    </a:ext>
                  </a:extLst>
                </p14:cNvPr>
                <p14:cNvContentPartPr/>
                <p14:nvPr/>
              </p14:nvContentPartPr>
              <p14:xfrm>
                <a:off x="4653594" y="2340569"/>
                <a:ext cx="422280" cy="493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2E136E-F0A3-4D17-B2BA-EB45CB4613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35954" y="2322929"/>
                  <a:ext cx="4579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9EA1DC-A04A-4FD5-AEAB-FF458C1B10BC}"/>
                    </a:ext>
                  </a:extLst>
                </p14:cNvPr>
                <p14:cNvContentPartPr/>
                <p14:nvPr/>
              </p14:nvContentPartPr>
              <p14:xfrm>
                <a:off x="5143914" y="2404649"/>
                <a:ext cx="223560" cy="536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9EA1DC-A04A-4FD5-AEAB-FF458C1B10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25914" y="2387009"/>
                  <a:ext cx="259200" cy="57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AC421E-569F-46DD-BA3C-C419ADD9A8B5}"/>
                  </a:ext>
                </a:extLst>
              </p14:cNvPr>
              <p14:cNvContentPartPr/>
              <p14:nvPr/>
            </p14:nvContentPartPr>
            <p14:xfrm>
              <a:off x="2350314" y="3301409"/>
              <a:ext cx="3387600" cy="121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AC421E-569F-46DD-BA3C-C419ADD9A8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32674" y="3283409"/>
                <a:ext cx="3423240" cy="1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43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A1AEB-B849-47AF-91BF-C8666D8484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Components of partially observable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CD6E0-C93D-4C42-8C5E-B9C1E001F858}"/>
              </a:ext>
            </a:extLst>
          </p:cNvPr>
          <p:cNvSpPr txBox="1"/>
          <p:nvPr/>
        </p:nvSpPr>
        <p:spPr>
          <a:xfrm>
            <a:off x="503160" y="715617"/>
            <a:ext cx="11185679" cy="520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Problem formulation is the same as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sensorless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problems, except the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transition model</a:t>
            </a:r>
          </a:p>
          <a:p>
            <a:pPr algn="l"/>
            <a:endParaRPr lang="en-US" sz="22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State prediction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State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update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145D4-68A5-4AC8-A6E5-A507685CF04D}"/>
                  </a:ext>
                </a:extLst>
              </p14:cNvPr>
              <p14:cNvContentPartPr/>
              <p14:nvPr/>
            </p14:nvContentPartPr>
            <p14:xfrm>
              <a:off x="9120114" y="1042049"/>
              <a:ext cx="1930320" cy="45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145D4-68A5-4AC8-A6E5-A507685CF0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2474" y="1024049"/>
                <a:ext cx="19659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3ADB039-7D65-4286-A454-EFF082E8ADCE}"/>
              </a:ext>
            </a:extLst>
          </p:cNvPr>
          <p:cNvGrpSpPr/>
          <p:nvPr/>
        </p:nvGrpSpPr>
        <p:grpSpPr>
          <a:xfrm>
            <a:off x="1183914" y="1169129"/>
            <a:ext cx="1150920" cy="522360"/>
            <a:chOff x="1183914" y="1169129"/>
            <a:chExt cx="11509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925729-3E52-4CD3-A0C8-4E10B07B598A}"/>
                    </a:ext>
                  </a:extLst>
                </p14:cNvPr>
                <p14:cNvContentPartPr/>
                <p14:nvPr/>
              </p14:nvContentPartPr>
              <p14:xfrm>
                <a:off x="1183914" y="1169129"/>
                <a:ext cx="233280" cy="278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925729-3E52-4CD3-A0C8-4E10B07B59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5914" y="1151489"/>
                  <a:ext cx="2689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8F0D0D-9D3D-440F-9B64-2EDA885F4768}"/>
                    </a:ext>
                  </a:extLst>
                </p14:cNvPr>
                <p14:cNvContentPartPr/>
                <p14:nvPr/>
              </p14:nvContentPartPr>
              <p14:xfrm>
                <a:off x="1599354" y="1296209"/>
                <a:ext cx="208080" cy="238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8F0D0D-9D3D-440F-9B64-2EDA885F47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1714" y="1278569"/>
                  <a:ext cx="243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6F82ACC-6121-41C9-B668-99B819DEA2A2}"/>
                    </a:ext>
                  </a:extLst>
                </p14:cNvPr>
                <p14:cNvContentPartPr/>
                <p14:nvPr/>
              </p14:nvContentPartPr>
              <p14:xfrm>
                <a:off x="1780074" y="1217729"/>
                <a:ext cx="554760" cy="473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6F82ACC-6121-41C9-B668-99B819DEA2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62434" y="1199729"/>
                  <a:ext cx="590400" cy="50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059D0B1-28BC-40B7-9B6A-02C4CF911B8B}"/>
                  </a:ext>
                </a:extLst>
              </p14:cNvPr>
              <p14:cNvContentPartPr/>
              <p14:nvPr/>
            </p14:nvContentPartPr>
            <p14:xfrm>
              <a:off x="935874" y="2057249"/>
              <a:ext cx="1768680" cy="55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059D0B1-28BC-40B7-9B6A-02C4CF911B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7874" y="2039249"/>
                <a:ext cx="180432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77001F2F-506E-4E62-9081-6895B37357B8}"/>
              </a:ext>
            </a:extLst>
          </p:cNvPr>
          <p:cNvGrpSpPr/>
          <p:nvPr/>
        </p:nvGrpSpPr>
        <p:grpSpPr>
          <a:xfrm>
            <a:off x="3217914" y="1088489"/>
            <a:ext cx="2529360" cy="760320"/>
            <a:chOff x="3217914" y="1088489"/>
            <a:chExt cx="2529360" cy="76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02E9A7-2F50-4FD3-B65D-6E635FA31F2F}"/>
                    </a:ext>
                  </a:extLst>
                </p14:cNvPr>
                <p14:cNvContentPartPr/>
                <p14:nvPr/>
              </p14:nvContentPartPr>
              <p14:xfrm>
                <a:off x="3217914" y="1152209"/>
                <a:ext cx="2403360" cy="696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02E9A7-2F50-4FD3-B65D-6E635FA31F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00274" y="1134569"/>
                  <a:ext cx="243900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6828CC-431E-491F-BDA0-9FF0A13B6BE6}"/>
                    </a:ext>
                  </a:extLst>
                </p14:cNvPr>
                <p14:cNvContentPartPr/>
                <p14:nvPr/>
              </p14:nvContentPartPr>
              <p14:xfrm>
                <a:off x="5486634" y="1088489"/>
                <a:ext cx="260640" cy="217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6828CC-431E-491F-BDA0-9FF0A13B6B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68994" y="1070489"/>
                  <a:ext cx="29628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C8D6C2-0EBB-4D42-8B7A-69C69721F269}"/>
                  </a:ext>
                </a:extLst>
              </p14:cNvPr>
              <p14:cNvContentPartPr/>
              <p14:nvPr/>
            </p14:nvContentPartPr>
            <p14:xfrm>
              <a:off x="6982794" y="1361009"/>
              <a:ext cx="298440" cy="375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C8D6C2-0EBB-4D42-8B7A-69C69721F2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65154" y="1343009"/>
                <a:ext cx="3340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B20733-3D92-4B28-8849-C2FD1209B112}"/>
                  </a:ext>
                </a:extLst>
              </p14:cNvPr>
              <p14:cNvContentPartPr/>
              <p14:nvPr/>
            </p14:nvContentPartPr>
            <p14:xfrm>
              <a:off x="7324794" y="1439129"/>
              <a:ext cx="174960" cy="292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B20733-3D92-4B28-8849-C2FD1209B1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07154" y="1421489"/>
                <a:ext cx="2106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BB24F5-0A49-456E-B79F-9FB47A5CDFF8}"/>
                  </a:ext>
                </a:extLst>
              </p14:cNvPr>
              <p14:cNvContentPartPr/>
              <p14:nvPr/>
            </p14:nvContentPartPr>
            <p14:xfrm>
              <a:off x="7308594" y="1606889"/>
              <a:ext cx="158040" cy="156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BB24F5-0A49-456E-B79F-9FB47A5CDFF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90954" y="1588889"/>
                <a:ext cx="1936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94546E-545D-4176-B983-806F812B70DA}"/>
                  </a:ext>
                </a:extLst>
              </p14:cNvPr>
              <p14:cNvContentPartPr/>
              <p14:nvPr/>
            </p14:nvContentPartPr>
            <p14:xfrm>
              <a:off x="7557354" y="1402049"/>
              <a:ext cx="168840" cy="283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94546E-545D-4176-B983-806F812B70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39714" y="1384409"/>
                <a:ext cx="2044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532869-29F5-4F21-9EE2-4C9A29994BAF}"/>
                  </a:ext>
                </a:extLst>
              </p14:cNvPr>
              <p14:cNvContentPartPr/>
              <p14:nvPr/>
            </p14:nvContentPartPr>
            <p14:xfrm>
              <a:off x="7834194" y="1480889"/>
              <a:ext cx="209520" cy="252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532869-29F5-4F21-9EE2-4C9A29994B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16554" y="1463249"/>
                <a:ext cx="2451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E006408-0669-418F-B766-B93EB941F099}"/>
                  </a:ext>
                </a:extLst>
              </p14:cNvPr>
              <p14:cNvContentPartPr/>
              <p14:nvPr/>
            </p14:nvContentPartPr>
            <p14:xfrm>
              <a:off x="8168274" y="1499609"/>
              <a:ext cx="161640" cy="225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E006408-0669-418F-B766-B93EB941F0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50274" y="1481609"/>
                <a:ext cx="1972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0D239A-7D53-4145-8105-5C9485F01F08}"/>
                  </a:ext>
                </a:extLst>
              </p14:cNvPr>
              <p14:cNvContentPartPr/>
              <p14:nvPr/>
            </p14:nvContentPartPr>
            <p14:xfrm>
              <a:off x="8424234" y="1463249"/>
              <a:ext cx="200160" cy="274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0D239A-7D53-4145-8105-5C9485F01F0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06594" y="1445609"/>
                <a:ext cx="2358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28CB111-BCD1-4559-BCDB-29BDF9A37DE1}"/>
                  </a:ext>
                </a:extLst>
              </p14:cNvPr>
              <p14:cNvContentPartPr/>
              <p14:nvPr/>
            </p14:nvContentPartPr>
            <p14:xfrm>
              <a:off x="8783154" y="1234649"/>
              <a:ext cx="142920" cy="658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28CB111-BCD1-4559-BCDB-29BDF9A37D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65154" y="1216649"/>
                <a:ext cx="17856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3170F22-7CD2-4059-8BC9-1CF9A61572D4}"/>
                  </a:ext>
                </a:extLst>
              </p14:cNvPr>
              <p14:cNvContentPartPr/>
              <p14:nvPr/>
            </p14:nvContentPartPr>
            <p14:xfrm>
              <a:off x="9075114" y="1273169"/>
              <a:ext cx="200520" cy="393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3170F22-7CD2-4059-8BC9-1CF9A61572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57114" y="1255529"/>
                <a:ext cx="2361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C06ECCA-8614-4877-92D4-CF616EF1D2BC}"/>
                  </a:ext>
                </a:extLst>
              </p14:cNvPr>
              <p14:cNvContentPartPr/>
              <p14:nvPr/>
            </p14:nvContentPartPr>
            <p14:xfrm>
              <a:off x="9405594" y="1633169"/>
              <a:ext cx="47880" cy="131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C06ECCA-8614-4877-92D4-CF616EF1D2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87594" y="1615529"/>
                <a:ext cx="835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36D217C-B4EE-4F20-ABC1-EBE2B14512EB}"/>
                  </a:ext>
                </a:extLst>
              </p14:cNvPr>
              <p14:cNvContentPartPr/>
              <p14:nvPr/>
            </p14:nvContentPartPr>
            <p14:xfrm>
              <a:off x="9537714" y="1560809"/>
              <a:ext cx="242280" cy="152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36D217C-B4EE-4F20-ABC1-EBE2B14512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20074" y="1543169"/>
                <a:ext cx="2779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A6F4A8E-9C54-4E0A-8422-16E587C846AF}"/>
                  </a:ext>
                </a:extLst>
              </p14:cNvPr>
              <p14:cNvContentPartPr/>
              <p14:nvPr/>
            </p14:nvContentPartPr>
            <p14:xfrm>
              <a:off x="9848754" y="1295849"/>
              <a:ext cx="156240" cy="564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A6F4A8E-9C54-4E0A-8422-16E587C846A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30754" y="1277849"/>
                <a:ext cx="1918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390210-2B62-4C32-8BF0-00824023F385}"/>
                  </a:ext>
                </a:extLst>
              </p14:cNvPr>
              <p14:cNvContentPartPr/>
              <p14:nvPr/>
            </p14:nvContentPartPr>
            <p14:xfrm>
              <a:off x="7254954" y="1918649"/>
              <a:ext cx="3274560" cy="187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390210-2B62-4C32-8BF0-00824023F38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37314" y="1900649"/>
                <a:ext cx="331020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81C992F-8D4E-4F64-910C-AE44887A68D4}"/>
              </a:ext>
            </a:extLst>
          </p:cNvPr>
          <p:cNvGrpSpPr/>
          <p:nvPr/>
        </p:nvGrpSpPr>
        <p:grpSpPr>
          <a:xfrm>
            <a:off x="1832994" y="2451809"/>
            <a:ext cx="856440" cy="371160"/>
            <a:chOff x="1832994" y="2451809"/>
            <a:chExt cx="85644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FC05A0-18A1-47C8-9D49-35D262F4254F}"/>
                    </a:ext>
                  </a:extLst>
                </p14:cNvPr>
                <p14:cNvContentPartPr/>
                <p14:nvPr/>
              </p14:nvContentPartPr>
              <p14:xfrm>
                <a:off x="1832994" y="2451809"/>
                <a:ext cx="177840" cy="371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FC05A0-18A1-47C8-9D49-35D262F425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14994" y="2434169"/>
                  <a:ext cx="2134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917148-357E-4DC4-B12B-563C939C1514}"/>
                    </a:ext>
                  </a:extLst>
                </p14:cNvPr>
                <p14:cNvContentPartPr/>
                <p14:nvPr/>
              </p14:nvContentPartPr>
              <p14:xfrm>
                <a:off x="2503674" y="2605889"/>
                <a:ext cx="185760" cy="16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917148-357E-4DC4-B12B-563C939C15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5674" y="2587889"/>
                  <a:ext cx="2214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4425D4-396F-49D4-8F2F-CF810C09DD26}"/>
              </a:ext>
            </a:extLst>
          </p:cNvPr>
          <p:cNvGrpSpPr/>
          <p:nvPr/>
        </p:nvGrpSpPr>
        <p:grpSpPr>
          <a:xfrm>
            <a:off x="3154194" y="2307449"/>
            <a:ext cx="741960" cy="605880"/>
            <a:chOff x="3154194" y="2307449"/>
            <a:chExt cx="74196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CE1BF8-537D-48E9-9935-9E1CDCF39752}"/>
                    </a:ext>
                  </a:extLst>
                </p14:cNvPr>
                <p14:cNvContentPartPr/>
                <p14:nvPr/>
              </p14:nvContentPartPr>
              <p14:xfrm>
                <a:off x="3154194" y="2307449"/>
                <a:ext cx="122400" cy="605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CE1BF8-537D-48E9-9935-9E1CDCF397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36554" y="2289449"/>
                  <a:ext cx="1580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5F56C84-0273-4946-9AC2-83175644A64B}"/>
                    </a:ext>
                  </a:extLst>
                </p14:cNvPr>
                <p14:cNvContentPartPr/>
                <p14:nvPr/>
              </p14:nvContentPartPr>
              <p14:xfrm>
                <a:off x="3400434" y="2560529"/>
                <a:ext cx="139320" cy="181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5F56C84-0273-4946-9AC2-83175644A6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2794" y="2542529"/>
                  <a:ext cx="174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C8FBDB-5139-4C95-8714-6974C160FFB2}"/>
                    </a:ext>
                  </a:extLst>
                </p14:cNvPr>
                <p14:cNvContentPartPr/>
                <p14:nvPr/>
              </p14:nvContentPartPr>
              <p14:xfrm>
                <a:off x="3660354" y="2440649"/>
                <a:ext cx="196560" cy="284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C8FBDB-5139-4C95-8714-6974C160FF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42354" y="2423009"/>
                  <a:ext cx="232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458B14D-C204-43B5-AD01-14BA852C6C05}"/>
                    </a:ext>
                  </a:extLst>
                </p14:cNvPr>
                <p14:cNvContentPartPr/>
                <p14:nvPr/>
              </p14:nvContentPartPr>
              <p14:xfrm>
                <a:off x="3868794" y="2571329"/>
                <a:ext cx="13680" cy="10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458B14D-C204-43B5-AD01-14BA852C6C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51154" y="2553329"/>
                  <a:ext cx="49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49DF995-3363-4257-8023-219686CD7609}"/>
                    </a:ext>
                  </a:extLst>
                </p14:cNvPr>
                <p14:cNvContentPartPr/>
                <p14:nvPr/>
              </p14:nvContentPartPr>
              <p14:xfrm>
                <a:off x="3866994" y="2700209"/>
                <a:ext cx="29160" cy="34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49DF995-3363-4257-8023-219686CD76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49354" y="2682209"/>
                  <a:ext cx="6480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450432-FBED-4044-8BDC-71E14436376E}"/>
              </a:ext>
            </a:extLst>
          </p:cNvPr>
          <p:cNvGrpSpPr/>
          <p:nvPr/>
        </p:nvGrpSpPr>
        <p:grpSpPr>
          <a:xfrm>
            <a:off x="4286394" y="2456849"/>
            <a:ext cx="482400" cy="282600"/>
            <a:chOff x="4286394" y="2456849"/>
            <a:chExt cx="48240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833611A-42B0-4FF6-B28D-69D8EF47E7C5}"/>
                    </a:ext>
                  </a:extLst>
                </p14:cNvPr>
                <p14:cNvContentPartPr/>
                <p14:nvPr/>
              </p14:nvContentPartPr>
              <p14:xfrm>
                <a:off x="4286394" y="2563409"/>
                <a:ext cx="86040" cy="176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833611A-42B0-4FF6-B28D-69D8EF47E7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68394" y="2545409"/>
                  <a:ext cx="121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4163C73-1C99-4D08-AB7E-2CA81D77B2A3}"/>
                    </a:ext>
                  </a:extLst>
                </p14:cNvPr>
                <p14:cNvContentPartPr/>
                <p14:nvPr/>
              </p14:nvContentPartPr>
              <p14:xfrm>
                <a:off x="4460634" y="2456849"/>
                <a:ext cx="30960" cy="105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4163C73-1C99-4D08-AB7E-2CA81D77B2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42994" y="2438849"/>
                  <a:ext cx="66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3C48A41-D524-4276-AD15-56C11BE559D8}"/>
                    </a:ext>
                  </a:extLst>
                </p14:cNvPr>
                <p14:cNvContentPartPr/>
                <p14:nvPr/>
              </p14:nvContentPartPr>
              <p14:xfrm>
                <a:off x="4626234" y="2538209"/>
                <a:ext cx="142560" cy="18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3C48A41-D524-4276-AD15-56C11BE559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08594" y="2520209"/>
                  <a:ext cx="1782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A0A1E8-04AE-4998-B569-912881933489}"/>
              </a:ext>
            </a:extLst>
          </p:cNvPr>
          <p:cNvGrpSpPr/>
          <p:nvPr/>
        </p:nvGrpSpPr>
        <p:grpSpPr>
          <a:xfrm>
            <a:off x="5080554" y="2260289"/>
            <a:ext cx="3040560" cy="620640"/>
            <a:chOff x="5080554" y="2260289"/>
            <a:chExt cx="3040560" cy="62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6B36C6-4153-40A4-BFA3-E3BED059F196}"/>
                    </a:ext>
                  </a:extLst>
                </p14:cNvPr>
                <p14:cNvContentPartPr/>
                <p14:nvPr/>
              </p14:nvContentPartPr>
              <p14:xfrm>
                <a:off x="5080554" y="2445329"/>
                <a:ext cx="226440" cy="268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6B36C6-4153-40A4-BFA3-E3BED059F1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62914" y="2427689"/>
                  <a:ext cx="2620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5F78FA-ADF2-4011-A210-8DA06A1C6B03}"/>
                    </a:ext>
                  </a:extLst>
                </p14:cNvPr>
                <p14:cNvContentPartPr/>
                <p14:nvPr/>
              </p14:nvContentPartPr>
              <p14:xfrm>
                <a:off x="5432274" y="2455049"/>
                <a:ext cx="190080" cy="271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5F78FA-ADF2-4011-A210-8DA06A1C6B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4274" y="2437409"/>
                  <a:ext cx="225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1F524D-3035-4D65-AF7A-F59E90BECA82}"/>
                    </a:ext>
                  </a:extLst>
                </p14:cNvPr>
                <p14:cNvContentPartPr/>
                <p14:nvPr/>
              </p14:nvContentPartPr>
              <p14:xfrm>
                <a:off x="5423994" y="2555129"/>
                <a:ext cx="191160" cy="174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1F524D-3035-4D65-AF7A-F59E90BECA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06354" y="2537129"/>
                  <a:ext cx="226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20D98F-45DE-493B-B8ED-885C9A427998}"/>
                    </a:ext>
                  </a:extLst>
                </p14:cNvPr>
                <p14:cNvContentPartPr/>
                <p14:nvPr/>
              </p14:nvContentPartPr>
              <p14:xfrm>
                <a:off x="5771394" y="2415449"/>
                <a:ext cx="134640" cy="302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20D98F-45DE-493B-B8ED-885C9A4279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53394" y="2397809"/>
                  <a:ext cx="1702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53FC9F6-FF8C-4714-A851-7DEB49926DDE}"/>
                    </a:ext>
                  </a:extLst>
                </p14:cNvPr>
                <p14:cNvContentPartPr/>
                <p14:nvPr/>
              </p14:nvContentPartPr>
              <p14:xfrm>
                <a:off x="6019434" y="2476289"/>
                <a:ext cx="91800" cy="195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53FC9F6-FF8C-4714-A851-7DEB49926D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01794" y="2458289"/>
                  <a:ext cx="127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2BDC29-DBE0-405C-BB89-19CB011464A6}"/>
                    </a:ext>
                  </a:extLst>
                </p14:cNvPr>
                <p14:cNvContentPartPr/>
                <p14:nvPr/>
              </p14:nvContentPartPr>
              <p14:xfrm>
                <a:off x="6264954" y="2498609"/>
                <a:ext cx="88200" cy="167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2BDC29-DBE0-405C-BB89-19CB011464A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46954" y="2480969"/>
                  <a:ext cx="123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AE35DB-A9F2-44B7-9DAB-EBA5584A24F0}"/>
                    </a:ext>
                  </a:extLst>
                </p14:cNvPr>
                <p14:cNvContentPartPr/>
                <p14:nvPr/>
              </p14:nvContentPartPr>
              <p14:xfrm>
                <a:off x="6428754" y="2423009"/>
                <a:ext cx="191160" cy="239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AE35DB-A9F2-44B7-9DAB-EBA5584A24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0754" y="2405009"/>
                  <a:ext cx="226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8CBE8E-2327-4FC8-8AB3-5B38BEC14A33}"/>
                    </a:ext>
                  </a:extLst>
                </p14:cNvPr>
                <p14:cNvContentPartPr/>
                <p14:nvPr/>
              </p14:nvContentPartPr>
              <p14:xfrm>
                <a:off x="6663834" y="2616329"/>
                <a:ext cx="166320" cy="212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8CBE8E-2327-4FC8-8AB3-5B38BEC14A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46194" y="2598329"/>
                  <a:ext cx="201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6765F0-4B1E-441A-ABED-0EFF67928498}"/>
                    </a:ext>
                  </a:extLst>
                </p14:cNvPr>
                <p14:cNvContentPartPr/>
                <p14:nvPr/>
              </p14:nvContentPartPr>
              <p14:xfrm>
                <a:off x="7081434" y="2260289"/>
                <a:ext cx="83520" cy="554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6765F0-4B1E-441A-ABED-0EFF679284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63434" y="2242289"/>
                  <a:ext cx="1191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8AC422-E028-49E7-8A1D-5B08DA2A2EF3}"/>
                    </a:ext>
                  </a:extLst>
                </p14:cNvPr>
                <p14:cNvContentPartPr/>
                <p14:nvPr/>
              </p14:nvContentPartPr>
              <p14:xfrm>
                <a:off x="7319394" y="2413289"/>
                <a:ext cx="123840" cy="207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8AC422-E028-49E7-8A1D-5B08DA2A2E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01754" y="2395289"/>
                  <a:ext cx="159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6B4BE-DF27-484E-B527-113F57E78A83}"/>
                    </a:ext>
                  </a:extLst>
                </p14:cNvPr>
                <p14:cNvContentPartPr/>
                <p14:nvPr/>
              </p14:nvContentPartPr>
              <p14:xfrm>
                <a:off x="7517394" y="2598689"/>
                <a:ext cx="67680" cy="175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6B4BE-DF27-484E-B527-113F57E78A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99394" y="2580689"/>
                  <a:ext cx="103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B8E69D1-C37F-458D-85E7-B69EAAF9174D}"/>
                    </a:ext>
                  </a:extLst>
                </p14:cNvPr>
                <p14:cNvContentPartPr/>
                <p14:nvPr/>
              </p14:nvContentPartPr>
              <p14:xfrm>
                <a:off x="7781994" y="2465489"/>
                <a:ext cx="206640" cy="181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B8E69D1-C37F-458D-85E7-B69EAAF917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64354" y="2447849"/>
                  <a:ext cx="242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4AB6F5C-0A5C-40CB-9DCC-A8F7C869D143}"/>
                    </a:ext>
                  </a:extLst>
                </p14:cNvPr>
                <p14:cNvContentPartPr/>
                <p14:nvPr/>
              </p14:nvContentPartPr>
              <p14:xfrm>
                <a:off x="7999794" y="2352089"/>
                <a:ext cx="121320" cy="528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4AB6F5C-0A5C-40CB-9DCC-A8F7C869D1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82154" y="2334089"/>
                  <a:ext cx="156960" cy="56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8D55718-D5BB-4A61-A98B-5A1BD63413BB}"/>
                  </a:ext>
                </a:extLst>
              </p14:cNvPr>
              <p14:cNvContentPartPr/>
              <p14:nvPr/>
            </p14:nvContentPartPr>
            <p14:xfrm>
              <a:off x="8491914" y="2412569"/>
              <a:ext cx="517320" cy="328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8D55718-D5BB-4A61-A98B-5A1BD63413B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74274" y="2394929"/>
                <a:ext cx="55296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83681C8-1DEB-4D2B-8E8B-C202DDBD2552}"/>
              </a:ext>
            </a:extLst>
          </p:cNvPr>
          <p:cNvGrpSpPr/>
          <p:nvPr/>
        </p:nvGrpSpPr>
        <p:grpSpPr>
          <a:xfrm>
            <a:off x="9376074" y="2306729"/>
            <a:ext cx="946440" cy="606600"/>
            <a:chOff x="9376074" y="2306729"/>
            <a:chExt cx="946440" cy="6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A38582-4B88-4B2E-9EDB-FB09B3466A45}"/>
                    </a:ext>
                  </a:extLst>
                </p14:cNvPr>
                <p14:cNvContentPartPr/>
                <p14:nvPr/>
              </p14:nvContentPartPr>
              <p14:xfrm>
                <a:off x="9376074" y="2566649"/>
                <a:ext cx="103320" cy="161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A38582-4B88-4B2E-9EDB-FB09B3466A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58074" y="2549009"/>
                  <a:ext cx="138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2E5651A-6618-46C0-8647-3E619DBB6155}"/>
                    </a:ext>
                  </a:extLst>
                </p14:cNvPr>
                <p14:cNvContentPartPr/>
                <p14:nvPr/>
              </p14:nvContentPartPr>
              <p14:xfrm>
                <a:off x="9659394" y="2485289"/>
                <a:ext cx="168840" cy="226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2E5651A-6618-46C0-8647-3E619DBB61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41754" y="2467289"/>
                  <a:ext cx="204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A943E1-882A-4921-B72E-195F537DAD03}"/>
                    </a:ext>
                  </a:extLst>
                </p14:cNvPr>
                <p14:cNvContentPartPr/>
                <p14:nvPr/>
              </p14:nvContentPartPr>
              <p14:xfrm>
                <a:off x="9699354" y="2605169"/>
                <a:ext cx="160560" cy="21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A943E1-882A-4921-B72E-195F537DAD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681354" y="2587169"/>
                  <a:ext cx="196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9EF5EEB-46CC-40DD-BA10-6A8CCA2B1E87}"/>
                    </a:ext>
                  </a:extLst>
                </p14:cNvPr>
                <p14:cNvContentPartPr/>
                <p14:nvPr/>
              </p14:nvContentPartPr>
              <p14:xfrm>
                <a:off x="9988434" y="2481689"/>
                <a:ext cx="129240" cy="275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9EF5EEB-46CC-40DD-BA10-6A8CCA2B1E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70434" y="2464049"/>
                  <a:ext cx="164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1E229A-4A32-403D-BAF6-75E7F5956E4B}"/>
                    </a:ext>
                  </a:extLst>
                </p14:cNvPr>
                <p14:cNvContentPartPr/>
                <p14:nvPr/>
              </p14:nvContentPartPr>
              <p14:xfrm>
                <a:off x="10207674" y="2306729"/>
                <a:ext cx="114840" cy="606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1E229A-4A32-403D-BAF6-75E7F5956E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90034" y="2289089"/>
                  <a:ext cx="150480" cy="64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3804EB-08FB-4134-96B4-E328F73C68E4}"/>
                  </a:ext>
                </a:extLst>
              </p14:cNvPr>
              <p14:cNvContentPartPr/>
              <p14:nvPr/>
            </p14:nvContentPartPr>
            <p14:xfrm>
              <a:off x="1639674" y="3785609"/>
              <a:ext cx="816840" cy="486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3804EB-08FB-4134-96B4-E328F73C68E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21674" y="3767609"/>
                <a:ext cx="85248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693AC9-ADEB-421A-9B3C-1D2C25823822}"/>
              </a:ext>
            </a:extLst>
          </p:cNvPr>
          <p:cNvGrpSpPr/>
          <p:nvPr/>
        </p:nvGrpSpPr>
        <p:grpSpPr>
          <a:xfrm>
            <a:off x="3169674" y="3349649"/>
            <a:ext cx="1831320" cy="399960"/>
            <a:chOff x="3169674" y="3349649"/>
            <a:chExt cx="183132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70C8E0D-B62D-45A7-BA52-8425E43153E5}"/>
                    </a:ext>
                  </a:extLst>
                </p14:cNvPr>
                <p14:cNvContentPartPr/>
                <p14:nvPr/>
              </p14:nvContentPartPr>
              <p14:xfrm>
                <a:off x="3169674" y="3569609"/>
                <a:ext cx="90000" cy="93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70C8E0D-B62D-45A7-BA52-8425E43153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51674" y="3551609"/>
                  <a:ext cx="125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5B4186-4134-4FD9-935D-32BFE509C746}"/>
                    </a:ext>
                  </a:extLst>
                </p14:cNvPr>
                <p14:cNvContentPartPr/>
                <p14:nvPr/>
              </p14:nvContentPartPr>
              <p14:xfrm>
                <a:off x="3349674" y="3402929"/>
                <a:ext cx="105480" cy="321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5B4186-4134-4FD9-935D-32BFE509C7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31674" y="3384929"/>
                  <a:ext cx="1411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6C0312-3D52-4CD6-ABDA-BB0E06408E1C}"/>
                    </a:ext>
                  </a:extLst>
                </p14:cNvPr>
                <p14:cNvContentPartPr/>
                <p14:nvPr/>
              </p14:nvContentPartPr>
              <p14:xfrm>
                <a:off x="3541554" y="3564209"/>
                <a:ext cx="80640" cy="185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6C0312-3D52-4CD6-ABDA-BB0E06408E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23914" y="3546209"/>
                  <a:ext cx="116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74E9B17-FDC7-4356-881E-E3D1366ECAC2}"/>
                    </a:ext>
                  </a:extLst>
                </p14:cNvPr>
                <p14:cNvContentPartPr/>
                <p14:nvPr/>
              </p14:nvContentPartPr>
              <p14:xfrm>
                <a:off x="3684474" y="3568529"/>
                <a:ext cx="334440" cy="142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74E9B17-FDC7-4356-881E-E3D1366ECAC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66834" y="3550529"/>
                  <a:ext cx="370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CBFE160-C276-400D-91A2-02039704F72D}"/>
                    </a:ext>
                  </a:extLst>
                </p14:cNvPr>
                <p14:cNvContentPartPr/>
                <p14:nvPr/>
              </p14:nvContentPartPr>
              <p14:xfrm>
                <a:off x="4088394" y="3532889"/>
                <a:ext cx="156240" cy="133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CBFE160-C276-400D-91A2-02039704F7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70394" y="3515249"/>
                  <a:ext cx="191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A419AF7-B12A-4EAC-8112-6093C41E4B4E}"/>
                    </a:ext>
                  </a:extLst>
                </p14:cNvPr>
                <p14:cNvContentPartPr/>
                <p14:nvPr/>
              </p14:nvContentPartPr>
              <p14:xfrm>
                <a:off x="4319514" y="3349649"/>
                <a:ext cx="303480" cy="282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A419AF7-B12A-4EAC-8112-6093C41E4B4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01514" y="3331649"/>
                  <a:ext cx="339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3D25AAE-7A34-44FC-B682-087569D08E1A}"/>
                    </a:ext>
                  </a:extLst>
                </p14:cNvPr>
                <p14:cNvContentPartPr/>
                <p14:nvPr/>
              </p14:nvContentPartPr>
              <p14:xfrm>
                <a:off x="4644234" y="3523529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3D25AAE-7A34-44FC-B682-087569D08E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26594" y="35058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1B695A9-C583-4061-843A-319C62678450}"/>
                    </a:ext>
                  </a:extLst>
                </p14:cNvPr>
                <p14:cNvContentPartPr/>
                <p14:nvPr/>
              </p14:nvContentPartPr>
              <p14:xfrm>
                <a:off x="4644234" y="3523529"/>
                <a:ext cx="356760" cy="198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1B695A9-C583-4061-843A-319C626784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26594" y="3505889"/>
                  <a:ext cx="39240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D0A6587-8926-4BEF-B2F4-310E845F3532}"/>
                  </a:ext>
                </a:extLst>
              </p14:cNvPr>
              <p14:cNvContentPartPr/>
              <p14:nvPr/>
            </p14:nvContentPartPr>
            <p14:xfrm>
              <a:off x="1700154" y="2290889"/>
              <a:ext cx="317880" cy="1656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D0A6587-8926-4BEF-B2F4-310E845F353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682154" y="2272889"/>
                <a:ext cx="35352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21E6EAD-D2F2-4E41-B0A2-26EF5AE904CB}"/>
              </a:ext>
            </a:extLst>
          </p:cNvPr>
          <p:cNvGrpSpPr/>
          <p:nvPr/>
        </p:nvGrpSpPr>
        <p:grpSpPr>
          <a:xfrm>
            <a:off x="1642194" y="4360889"/>
            <a:ext cx="294840" cy="577800"/>
            <a:chOff x="1642194" y="4360889"/>
            <a:chExt cx="294840" cy="5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C610E30-9888-4E9A-BBCD-69A7C3027EBF}"/>
                    </a:ext>
                  </a:extLst>
                </p14:cNvPr>
                <p14:cNvContentPartPr/>
                <p14:nvPr/>
              </p14:nvContentPartPr>
              <p14:xfrm>
                <a:off x="1642194" y="4471049"/>
                <a:ext cx="138960" cy="467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C610E30-9888-4E9A-BBCD-69A7C3027E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24554" y="4453409"/>
                  <a:ext cx="1746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84A149A-4C57-44E2-8B20-CB2CAE093447}"/>
                    </a:ext>
                  </a:extLst>
                </p14:cNvPr>
                <p14:cNvContentPartPr/>
                <p14:nvPr/>
              </p14:nvContentPartPr>
              <p14:xfrm>
                <a:off x="1888434" y="4360889"/>
                <a:ext cx="4860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84A149A-4C57-44E2-8B20-CB2CAE09344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70794" y="4342889"/>
                  <a:ext cx="8424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B983F00-B8FF-40E9-A83A-C361CD64AD2D}"/>
                  </a:ext>
                </a:extLst>
              </p14:cNvPr>
              <p14:cNvContentPartPr/>
              <p14:nvPr/>
            </p14:nvContentPartPr>
            <p14:xfrm>
              <a:off x="1799874" y="4964969"/>
              <a:ext cx="163440" cy="1364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B983F00-B8FF-40E9-A83A-C361CD64AD2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781874" y="4946969"/>
                <a:ext cx="19908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56AE11-02FD-4E3B-AD8B-3010F31F25D9}"/>
              </a:ext>
            </a:extLst>
          </p:cNvPr>
          <p:cNvGrpSpPr/>
          <p:nvPr/>
        </p:nvGrpSpPr>
        <p:grpSpPr>
          <a:xfrm>
            <a:off x="10343034" y="1310249"/>
            <a:ext cx="907200" cy="600840"/>
            <a:chOff x="10343034" y="1310249"/>
            <a:chExt cx="907200" cy="60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1762A3-390D-459E-82F2-78F02EB7E47F}"/>
                    </a:ext>
                  </a:extLst>
                </p14:cNvPr>
                <p14:cNvContentPartPr/>
                <p14:nvPr/>
              </p14:nvContentPartPr>
              <p14:xfrm>
                <a:off x="10377954" y="1597889"/>
                <a:ext cx="259200" cy="55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1762A3-390D-459E-82F2-78F02EB7E4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59954" y="1579889"/>
                  <a:ext cx="294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55BC7A-880B-4EF6-B98B-9DD8E62D6013}"/>
                    </a:ext>
                  </a:extLst>
                </p14:cNvPr>
                <p14:cNvContentPartPr/>
                <p14:nvPr/>
              </p14:nvContentPartPr>
              <p14:xfrm>
                <a:off x="10343034" y="1737209"/>
                <a:ext cx="237600" cy="17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55BC7A-880B-4EF6-B98B-9DD8E62D601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325034" y="1719569"/>
                  <a:ext cx="273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4486F0-9A69-4941-A0C3-8FF1C4A56649}"/>
                    </a:ext>
                  </a:extLst>
                </p14:cNvPr>
                <p14:cNvContentPartPr/>
                <p14:nvPr/>
              </p14:nvContentPartPr>
              <p14:xfrm>
                <a:off x="10921194" y="1436609"/>
                <a:ext cx="156960" cy="354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4486F0-9A69-4941-A0C3-8FF1C4A566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03194" y="1418969"/>
                  <a:ext cx="1926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1DC410A-5558-4ED6-AA7D-54BA8351788F}"/>
                    </a:ext>
                  </a:extLst>
                </p14:cNvPr>
                <p14:cNvContentPartPr/>
                <p14:nvPr/>
              </p14:nvContentPartPr>
              <p14:xfrm>
                <a:off x="10785114" y="1858169"/>
                <a:ext cx="465120" cy="52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1DC410A-5558-4ED6-AA7D-54BA835178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67474" y="1840169"/>
                  <a:ext cx="500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F3A19C-74C4-4100-8083-2D938E5251CB}"/>
                    </a:ext>
                  </a:extLst>
                </p14:cNvPr>
                <p14:cNvContentPartPr/>
                <p14:nvPr/>
              </p14:nvContentPartPr>
              <p14:xfrm>
                <a:off x="11118114" y="1310249"/>
                <a:ext cx="127800" cy="206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F3A19C-74C4-4100-8083-2D938E5251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00474" y="1292249"/>
                  <a:ext cx="16344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6BC80D3-904C-46CB-8E26-930D487F7759}"/>
                  </a:ext>
                </a:extLst>
              </p14:cNvPr>
              <p14:cNvContentPartPr/>
              <p14:nvPr/>
            </p14:nvContentPartPr>
            <p14:xfrm>
              <a:off x="2502594" y="4578329"/>
              <a:ext cx="314640" cy="39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6BC80D3-904C-46CB-8E26-930D487F775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84954" y="4560689"/>
                <a:ext cx="3502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CDF5B1E-019F-4B16-9762-9FB148B2F898}"/>
                  </a:ext>
                </a:extLst>
              </p14:cNvPr>
              <p14:cNvContentPartPr/>
              <p14:nvPr/>
            </p14:nvContentPartPr>
            <p14:xfrm>
              <a:off x="2551914" y="4771649"/>
              <a:ext cx="236880" cy="471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CDF5B1E-019F-4B16-9762-9FB148B2F89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533914" y="4754009"/>
                <a:ext cx="27252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3494474-0085-4ED6-BC8E-F7E1EC81D2F4}"/>
              </a:ext>
            </a:extLst>
          </p:cNvPr>
          <p:cNvGrpSpPr/>
          <p:nvPr/>
        </p:nvGrpSpPr>
        <p:grpSpPr>
          <a:xfrm>
            <a:off x="3067074" y="4428929"/>
            <a:ext cx="678240" cy="647640"/>
            <a:chOff x="3067074" y="4428929"/>
            <a:chExt cx="67824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4C58C3-57A9-4B9A-B618-3DE2298A0821}"/>
                    </a:ext>
                  </a:extLst>
                </p14:cNvPr>
                <p14:cNvContentPartPr/>
                <p14:nvPr/>
              </p14:nvContentPartPr>
              <p14:xfrm>
                <a:off x="3067074" y="4428929"/>
                <a:ext cx="109800" cy="647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4C58C3-57A9-4B9A-B618-3DE2298A08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49074" y="4411289"/>
                  <a:ext cx="14544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04E3179-707F-45ED-8352-D345E7E8B499}"/>
                    </a:ext>
                  </a:extLst>
                </p14:cNvPr>
                <p14:cNvContentPartPr/>
                <p14:nvPr/>
              </p14:nvContentPartPr>
              <p14:xfrm>
                <a:off x="3284874" y="4610369"/>
                <a:ext cx="197640" cy="221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04E3179-707F-45ED-8352-D345E7E8B4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67234" y="4592729"/>
                  <a:ext cx="233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61D6072-CA24-40EC-B341-DC5D59D03F48}"/>
                    </a:ext>
                  </a:extLst>
                </p14:cNvPr>
                <p14:cNvContentPartPr/>
                <p14:nvPr/>
              </p14:nvContentPartPr>
              <p14:xfrm>
                <a:off x="3709314" y="4648169"/>
                <a:ext cx="29160" cy="26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61D6072-CA24-40EC-B341-DC5D59D03F4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91674" y="4630529"/>
                  <a:ext cx="64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CEA371F-974D-4E23-AE6D-38B66F85E22B}"/>
                    </a:ext>
                  </a:extLst>
                </p14:cNvPr>
                <p14:cNvContentPartPr/>
                <p14:nvPr/>
              </p14:nvContentPartPr>
              <p14:xfrm>
                <a:off x="3713994" y="4785329"/>
                <a:ext cx="31320" cy="7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CEA371F-974D-4E23-AE6D-38B66F85E22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95994" y="4767689"/>
                  <a:ext cx="6696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A609FEF-AA14-483C-8C97-98E7A478FACA}"/>
              </a:ext>
            </a:extLst>
          </p:cNvPr>
          <p:cNvGrpSpPr/>
          <p:nvPr/>
        </p:nvGrpSpPr>
        <p:grpSpPr>
          <a:xfrm>
            <a:off x="4229874" y="4428569"/>
            <a:ext cx="608040" cy="373320"/>
            <a:chOff x="4229874" y="4428569"/>
            <a:chExt cx="6080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5631CDD-9351-4717-9A94-75FE1D0C922C}"/>
                    </a:ext>
                  </a:extLst>
                </p14:cNvPr>
                <p14:cNvContentPartPr/>
                <p14:nvPr/>
              </p14:nvContentPartPr>
              <p14:xfrm>
                <a:off x="4229874" y="4567529"/>
                <a:ext cx="198360" cy="234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5631CDD-9351-4717-9A94-75FE1D0C922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11874" y="4549889"/>
                  <a:ext cx="234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B67396D-F6A1-4C52-B800-784B5E63C95B}"/>
                    </a:ext>
                  </a:extLst>
                </p14:cNvPr>
                <p14:cNvContentPartPr/>
                <p14:nvPr/>
              </p14:nvContentPartPr>
              <p14:xfrm>
                <a:off x="4583754" y="4428569"/>
                <a:ext cx="184320" cy="357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67396D-F6A1-4C52-B800-784B5E63C9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65754" y="4410569"/>
                  <a:ext cx="2199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DAFB96-6228-4B7B-9A69-87453F4A98DA}"/>
                    </a:ext>
                  </a:extLst>
                </p14:cNvPr>
                <p14:cNvContentPartPr/>
                <p14:nvPr/>
              </p14:nvContentPartPr>
              <p14:xfrm>
                <a:off x="4638834" y="4621889"/>
                <a:ext cx="199080" cy="23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DAFB96-6228-4B7B-9A69-87453F4A98D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21194" y="4603889"/>
                  <a:ext cx="2347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4551F25-DFF6-41B5-B242-4CDB93D7921F}"/>
              </a:ext>
            </a:extLst>
          </p:cNvPr>
          <p:cNvGrpSpPr/>
          <p:nvPr/>
        </p:nvGrpSpPr>
        <p:grpSpPr>
          <a:xfrm>
            <a:off x="5198634" y="4238489"/>
            <a:ext cx="201600" cy="515160"/>
            <a:chOff x="5198634" y="4238489"/>
            <a:chExt cx="20160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46CB35E-6B4E-4867-B2B1-D3594E5AB281}"/>
                    </a:ext>
                  </a:extLst>
                </p14:cNvPr>
                <p14:cNvContentPartPr/>
                <p14:nvPr/>
              </p14:nvContentPartPr>
              <p14:xfrm>
                <a:off x="5198634" y="4396889"/>
                <a:ext cx="187920" cy="356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46CB35E-6B4E-4867-B2B1-D3594E5AB2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80634" y="4379249"/>
                  <a:ext cx="223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6C609FB-14DC-48FD-B27E-6283D3733C2A}"/>
                    </a:ext>
                  </a:extLst>
                </p14:cNvPr>
                <p14:cNvContentPartPr/>
                <p14:nvPr/>
              </p14:nvContentPartPr>
              <p14:xfrm>
                <a:off x="5205474" y="4238489"/>
                <a:ext cx="194760" cy="72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6C609FB-14DC-48FD-B27E-6283D3733C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87834" y="4220489"/>
                  <a:ext cx="23040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D94883C-B95E-4705-8927-9330E1FABD6D}"/>
                  </a:ext>
                </a:extLst>
              </p14:cNvPr>
              <p14:cNvContentPartPr/>
              <p14:nvPr/>
            </p14:nvContentPartPr>
            <p14:xfrm>
              <a:off x="5957874" y="4423529"/>
              <a:ext cx="605520" cy="369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D94883C-B95E-4705-8927-9330E1FABD6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9874" y="4405889"/>
                <a:ext cx="6411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0E4177-2898-4F15-BD3C-7578D04C5D08}"/>
                  </a:ext>
                </a:extLst>
              </p14:cNvPr>
              <p14:cNvContentPartPr/>
              <p14:nvPr/>
            </p14:nvContentPartPr>
            <p14:xfrm>
              <a:off x="7966674" y="4507409"/>
              <a:ext cx="147240" cy="2116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0E4177-2898-4F15-BD3C-7578D04C5D0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949034" y="4489769"/>
                <a:ext cx="1828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8732BFB-643E-497A-B407-6D35B9B85CB8}"/>
                  </a:ext>
                </a:extLst>
              </p14:cNvPr>
              <p14:cNvContentPartPr/>
              <p14:nvPr/>
            </p14:nvContentPartPr>
            <p14:xfrm>
              <a:off x="8165034" y="4563209"/>
              <a:ext cx="12600" cy="1494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8732BFB-643E-497A-B407-6D35B9B85CB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47394" y="4545209"/>
                <a:ext cx="482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1959A90-1A56-465A-B297-6A76B91041BE}"/>
                  </a:ext>
                </a:extLst>
              </p14:cNvPr>
              <p14:cNvContentPartPr/>
              <p14:nvPr/>
            </p14:nvContentPartPr>
            <p14:xfrm>
              <a:off x="8188074" y="4503449"/>
              <a:ext cx="140760" cy="1162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1959A90-1A56-465A-B297-6A76B91041B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70074" y="4485449"/>
                <a:ext cx="1764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2A34BD9-14C9-483C-B790-5FE53D715032}"/>
                  </a:ext>
                </a:extLst>
              </p14:cNvPr>
              <p14:cNvContentPartPr/>
              <p14:nvPr/>
            </p14:nvContentPartPr>
            <p14:xfrm>
              <a:off x="8188074" y="4709009"/>
              <a:ext cx="91800" cy="295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2A34BD9-14C9-483C-B790-5FE53D71503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170074" y="4691009"/>
                <a:ext cx="127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67F6115-DC89-47A9-AB89-EA43408AC723}"/>
                  </a:ext>
                </a:extLst>
              </p14:cNvPr>
              <p14:cNvContentPartPr/>
              <p14:nvPr/>
            </p14:nvContentPartPr>
            <p14:xfrm>
              <a:off x="8426034" y="4487249"/>
              <a:ext cx="411480" cy="2430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67F6115-DC89-47A9-AB89-EA43408AC72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08394" y="4469249"/>
                <a:ext cx="4471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844F4E4-D299-4D18-A156-AFFC04E97C4C}"/>
                  </a:ext>
                </a:extLst>
              </p14:cNvPr>
              <p14:cNvContentPartPr/>
              <p14:nvPr/>
            </p14:nvContentPartPr>
            <p14:xfrm>
              <a:off x="8902314" y="4453409"/>
              <a:ext cx="121320" cy="217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844F4E4-D299-4D18-A156-AFFC04E97C4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884674" y="4435769"/>
                <a:ext cx="156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C7923E1-B61F-4CD3-A4B1-7153080E8F9A}"/>
                  </a:ext>
                </a:extLst>
              </p14:cNvPr>
              <p14:cNvContentPartPr/>
              <p14:nvPr/>
            </p14:nvContentPartPr>
            <p14:xfrm>
              <a:off x="8922834" y="4653929"/>
              <a:ext cx="105840" cy="140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C7923E1-B61F-4CD3-A4B1-7153080E8F9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905194" y="4636289"/>
                <a:ext cx="1414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CE4E48D-C77E-4566-AC95-C81A15CAE2B4}"/>
                  </a:ext>
                </a:extLst>
              </p14:cNvPr>
              <p14:cNvContentPartPr/>
              <p14:nvPr/>
            </p14:nvContentPartPr>
            <p14:xfrm>
              <a:off x="9172674" y="4485809"/>
              <a:ext cx="163440" cy="2278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CE4E48D-C77E-4566-AC95-C81A15CAE2B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155034" y="4468169"/>
                <a:ext cx="19908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98B4510-7205-42E7-874A-1F0297AAE3CB}"/>
              </a:ext>
            </a:extLst>
          </p:cNvPr>
          <p:cNvGrpSpPr/>
          <p:nvPr/>
        </p:nvGrpSpPr>
        <p:grpSpPr>
          <a:xfrm>
            <a:off x="7226154" y="4509929"/>
            <a:ext cx="457920" cy="160920"/>
            <a:chOff x="7226154" y="4509929"/>
            <a:chExt cx="457920" cy="1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32107A2-F514-407B-83F5-9BE1DB328443}"/>
                    </a:ext>
                  </a:extLst>
                </p14:cNvPr>
                <p14:cNvContentPartPr/>
                <p14:nvPr/>
              </p14:nvContentPartPr>
              <p14:xfrm>
                <a:off x="7537914" y="4516409"/>
                <a:ext cx="146160" cy="34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32107A2-F514-407B-83F5-9BE1DB32844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20274" y="4498409"/>
                  <a:ext cx="181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6F6066F-7B7E-4FC3-BB2B-4C16E3C2C0D5}"/>
                    </a:ext>
                  </a:extLst>
                </p14:cNvPr>
                <p14:cNvContentPartPr/>
                <p14:nvPr/>
              </p14:nvContentPartPr>
              <p14:xfrm>
                <a:off x="7526394" y="4638089"/>
                <a:ext cx="147960" cy="32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6F6066F-7B7E-4FC3-BB2B-4C16E3C2C0D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08394" y="4620089"/>
                  <a:ext cx="183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BFC9B3E-3FB1-4730-9E7B-84F5B48E6C3B}"/>
                    </a:ext>
                  </a:extLst>
                </p14:cNvPr>
                <p14:cNvContentPartPr/>
                <p14:nvPr/>
              </p14:nvContentPartPr>
              <p14:xfrm>
                <a:off x="7226154" y="4509929"/>
                <a:ext cx="113040" cy="153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BFC9B3E-3FB1-4730-9E7B-84F5B48E6C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08514" y="4491929"/>
                  <a:ext cx="14868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56B6457-4729-4648-9484-8679075CA682}"/>
                  </a:ext>
                </a:extLst>
              </p14:cNvPr>
              <p14:cNvContentPartPr/>
              <p14:nvPr/>
            </p14:nvContentPartPr>
            <p14:xfrm>
              <a:off x="5369634" y="3540449"/>
              <a:ext cx="174600" cy="1152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56B6457-4729-4648-9484-8679075CA68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351994" y="3522809"/>
                <a:ext cx="2102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CF52821-3625-43E9-A769-D598FB8D3059}"/>
                  </a:ext>
                </a:extLst>
              </p14:cNvPr>
              <p14:cNvContentPartPr/>
              <p14:nvPr/>
            </p14:nvContentPartPr>
            <p14:xfrm>
              <a:off x="3909114" y="3827009"/>
              <a:ext cx="2091600" cy="604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CF52821-3625-43E9-A769-D598FB8D305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891474" y="3809009"/>
                <a:ext cx="212724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4F90310-E194-4562-B177-850852A9691A}"/>
              </a:ext>
            </a:extLst>
          </p:cNvPr>
          <p:cNvGrpSpPr/>
          <p:nvPr/>
        </p:nvGrpSpPr>
        <p:grpSpPr>
          <a:xfrm>
            <a:off x="9306234" y="4283489"/>
            <a:ext cx="683640" cy="586080"/>
            <a:chOff x="9306234" y="4283489"/>
            <a:chExt cx="68364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AF504A1-B0A6-4E48-9235-36722C96CF68}"/>
                    </a:ext>
                  </a:extLst>
                </p14:cNvPr>
                <p14:cNvContentPartPr/>
                <p14:nvPr/>
              </p14:nvContentPartPr>
              <p14:xfrm>
                <a:off x="9822834" y="4387529"/>
                <a:ext cx="167040" cy="482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AF504A1-B0A6-4E48-9235-36722C96CF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04834" y="4369529"/>
                  <a:ext cx="2026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F8B8735-0FC8-492E-8B57-E596B2AAF484}"/>
                    </a:ext>
                  </a:extLst>
                </p14:cNvPr>
                <p14:cNvContentPartPr/>
                <p14:nvPr/>
              </p14:nvContentPartPr>
              <p14:xfrm>
                <a:off x="9614034" y="4532609"/>
                <a:ext cx="141840" cy="140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F8B8735-0FC8-492E-8B57-E596B2AAF48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96394" y="4514969"/>
                  <a:ext cx="17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11E20C-50F6-4CE2-8213-92D4F5363A49}"/>
                    </a:ext>
                  </a:extLst>
                </p14:cNvPr>
                <p14:cNvContentPartPr/>
                <p14:nvPr/>
              </p14:nvContentPartPr>
              <p14:xfrm>
                <a:off x="9359154" y="4520369"/>
                <a:ext cx="23760" cy="161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11E20C-50F6-4CE2-8213-92D4F5363A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41154" y="4502369"/>
                  <a:ext cx="59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EA8F07-9A85-494D-A54E-2D9956DF8503}"/>
                    </a:ext>
                  </a:extLst>
                </p14:cNvPr>
                <p14:cNvContentPartPr/>
                <p14:nvPr/>
              </p14:nvContentPartPr>
              <p14:xfrm>
                <a:off x="9306234" y="4435049"/>
                <a:ext cx="136440" cy="29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EA8F07-9A85-494D-A54E-2D9956DF85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88234" y="4417049"/>
                  <a:ext cx="172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2515803-C5A0-4A0F-8471-C0A29697A359}"/>
                    </a:ext>
                  </a:extLst>
                </p14:cNvPr>
                <p14:cNvContentPartPr/>
                <p14:nvPr/>
              </p14:nvContentPartPr>
              <p14:xfrm>
                <a:off x="9497394" y="4283489"/>
                <a:ext cx="68760" cy="549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2515803-C5A0-4A0F-8471-C0A29697A35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79754" y="4265489"/>
                  <a:ext cx="104400" cy="58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E0B1746-7FC1-40FF-A469-A961010AEB28}"/>
                  </a:ext>
                </a:extLst>
              </p14:cNvPr>
              <p14:cNvContentPartPr/>
              <p14:nvPr/>
            </p14:nvContentPartPr>
            <p14:xfrm>
              <a:off x="4175154" y="5004569"/>
              <a:ext cx="285840" cy="504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E0B1746-7FC1-40FF-A469-A961010AEB2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157154" y="4986929"/>
                <a:ext cx="3214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A98B83F-5611-49C9-BA08-D6F2033251F4}"/>
                  </a:ext>
                </a:extLst>
              </p14:cNvPr>
              <p14:cNvContentPartPr/>
              <p14:nvPr/>
            </p14:nvContentPartPr>
            <p14:xfrm>
              <a:off x="10080594" y="4275929"/>
              <a:ext cx="134640" cy="5846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A98B83F-5611-49C9-BA08-D6F2033251F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062954" y="4258289"/>
                <a:ext cx="170280" cy="62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3502664-AD25-4070-8FDF-67924AD10B74}"/>
              </a:ext>
            </a:extLst>
          </p:cNvPr>
          <p:cNvGrpSpPr/>
          <p:nvPr/>
        </p:nvGrpSpPr>
        <p:grpSpPr>
          <a:xfrm>
            <a:off x="10629594" y="2412929"/>
            <a:ext cx="1364400" cy="1782720"/>
            <a:chOff x="10629594" y="2412929"/>
            <a:chExt cx="1364400" cy="178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8C1EF1F-9194-455D-AF6E-038EED4543AE}"/>
                    </a:ext>
                  </a:extLst>
                </p14:cNvPr>
                <p14:cNvContentPartPr/>
                <p14:nvPr/>
              </p14:nvContentPartPr>
              <p14:xfrm>
                <a:off x="10629594" y="2633249"/>
                <a:ext cx="201960" cy="54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8C1EF1F-9194-455D-AF6E-038EED4543A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11594" y="2615609"/>
                  <a:ext cx="237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39B3D56-FC0F-4599-9CA9-E5B465DC95C2}"/>
                    </a:ext>
                  </a:extLst>
                </p14:cNvPr>
                <p14:cNvContentPartPr/>
                <p14:nvPr/>
              </p14:nvContentPartPr>
              <p14:xfrm>
                <a:off x="10706274" y="2784089"/>
                <a:ext cx="154440" cy="31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39B3D56-FC0F-4599-9CA9-E5B465DC95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88634" y="2766089"/>
                  <a:ext cx="190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C56C10F-6D21-4948-8B55-9D717350B75B}"/>
                    </a:ext>
                  </a:extLst>
                </p14:cNvPr>
                <p14:cNvContentPartPr/>
                <p14:nvPr/>
              </p14:nvContentPartPr>
              <p14:xfrm>
                <a:off x="11028834" y="2412929"/>
                <a:ext cx="118440" cy="581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C56C10F-6D21-4948-8B55-9D717350B7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011194" y="2395289"/>
                  <a:ext cx="154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FDE1013-4C2D-4510-8B91-DA4566E58F0D}"/>
                    </a:ext>
                  </a:extLst>
                </p14:cNvPr>
                <p14:cNvContentPartPr/>
                <p14:nvPr/>
              </p14:nvContentPartPr>
              <p14:xfrm>
                <a:off x="11193354" y="2608409"/>
                <a:ext cx="105120" cy="163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FDE1013-4C2D-4510-8B91-DA4566E58F0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75714" y="2590409"/>
                  <a:ext cx="140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DECF6C-B2AB-4113-AAA5-6BB1E3C56C49}"/>
                    </a:ext>
                  </a:extLst>
                </p14:cNvPr>
                <p14:cNvContentPartPr/>
                <p14:nvPr/>
              </p14:nvContentPartPr>
              <p14:xfrm>
                <a:off x="11310354" y="2701289"/>
                <a:ext cx="70560" cy="166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DECF6C-B2AB-4113-AAA5-6BB1E3C56C4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92714" y="2683289"/>
                  <a:ext cx="106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8A17444-B39D-4C6F-84AF-9317F8B284C0}"/>
                    </a:ext>
                  </a:extLst>
                </p14:cNvPr>
                <p14:cNvContentPartPr/>
                <p14:nvPr/>
              </p14:nvContentPartPr>
              <p14:xfrm>
                <a:off x="11433474" y="2778329"/>
                <a:ext cx="52200" cy="137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8A17444-B39D-4C6F-84AF-9317F8B284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15474" y="2760329"/>
                  <a:ext cx="87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94F834-D640-4737-A316-E119E1DE036D}"/>
                    </a:ext>
                  </a:extLst>
                </p14:cNvPr>
                <p14:cNvContentPartPr/>
                <p14:nvPr/>
              </p14:nvContentPartPr>
              <p14:xfrm>
                <a:off x="11591874" y="2618129"/>
                <a:ext cx="256320" cy="249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94F834-D640-4737-A316-E119E1DE03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573874" y="2600129"/>
                  <a:ext cx="291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69A58E1-BF1B-46D7-8DAC-73E8BFB73D8C}"/>
                    </a:ext>
                  </a:extLst>
                </p14:cNvPr>
                <p14:cNvContentPartPr/>
                <p14:nvPr/>
              </p14:nvContentPartPr>
              <p14:xfrm>
                <a:off x="11138994" y="3079649"/>
                <a:ext cx="96840" cy="17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69A58E1-BF1B-46D7-8DAC-73E8BFB73D8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21354" y="3062009"/>
                  <a:ext cx="132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26DA5CE-379B-444C-8ACC-1F1E1C7A9D1F}"/>
                    </a:ext>
                  </a:extLst>
                </p14:cNvPr>
                <p14:cNvContentPartPr/>
                <p14:nvPr/>
              </p14:nvContentPartPr>
              <p14:xfrm>
                <a:off x="11325834" y="3156329"/>
                <a:ext cx="51120" cy="240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26DA5CE-379B-444C-8ACC-1F1E1C7A9D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308194" y="3138689"/>
                  <a:ext cx="86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3EBC6B-7C51-4304-AACF-578B933D9BB9}"/>
                    </a:ext>
                  </a:extLst>
                </p14:cNvPr>
                <p14:cNvContentPartPr/>
                <p14:nvPr/>
              </p14:nvContentPartPr>
              <p14:xfrm>
                <a:off x="11448594" y="3306089"/>
                <a:ext cx="55800" cy="126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3EBC6B-7C51-4304-AACF-578B933D9B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430954" y="3288089"/>
                  <a:ext cx="91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6863100-D88F-4F10-9999-AD4287544A92}"/>
                    </a:ext>
                  </a:extLst>
                </p14:cNvPr>
                <p14:cNvContentPartPr/>
                <p14:nvPr/>
              </p14:nvContentPartPr>
              <p14:xfrm>
                <a:off x="11594754" y="3141569"/>
                <a:ext cx="193680" cy="257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6863100-D88F-4F10-9999-AD4287544A9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576754" y="3123929"/>
                  <a:ext cx="229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21B123-EC31-440E-B894-7115904377A3}"/>
                    </a:ext>
                  </a:extLst>
                </p14:cNvPr>
                <p14:cNvContentPartPr/>
                <p14:nvPr/>
              </p14:nvContentPartPr>
              <p14:xfrm>
                <a:off x="11734434" y="3307529"/>
                <a:ext cx="62280" cy="213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21B123-EC31-440E-B894-7115904377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16434" y="3289889"/>
                  <a:ext cx="97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F8969FB-B98A-4FB2-B673-3DBE3BD76932}"/>
                    </a:ext>
                  </a:extLst>
                </p14:cNvPr>
                <p14:cNvContentPartPr/>
                <p14:nvPr/>
              </p14:nvContentPartPr>
              <p14:xfrm>
                <a:off x="11838834" y="3107009"/>
                <a:ext cx="155160" cy="421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F8969FB-B98A-4FB2-B673-3DBE3BD7693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21194" y="3089369"/>
                  <a:ext cx="190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EBE0E7B-66F5-459E-AC18-DBCAD1A9589E}"/>
                    </a:ext>
                  </a:extLst>
                </p14:cNvPr>
                <p14:cNvContentPartPr/>
                <p14:nvPr/>
              </p14:nvContentPartPr>
              <p14:xfrm>
                <a:off x="11031354" y="3528569"/>
                <a:ext cx="88200" cy="180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EBE0E7B-66F5-459E-AC18-DBCAD1A9589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13714" y="3510569"/>
                  <a:ext cx="123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287D25-8C8F-47EC-9A71-1D3281C5D9A9}"/>
                    </a:ext>
                  </a:extLst>
                </p14:cNvPr>
                <p14:cNvContentPartPr/>
                <p14:nvPr/>
              </p14:nvContentPartPr>
              <p14:xfrm>
                <a:off x="10988514" y="3501569"/>
                <a:ext cx="162720" cy="160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287D25-8C8F-47EC-9A71-1D3281C5D9A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970514" y="3483929"/>
                  <a:ext cx="198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DA3BFBB-99F9-459A-AB74-AFFCC979BE41}"/>
                    </a:ext>
                  </a:extLst>
                </p14:cNvPr>
                <p14:cNvContentPartPr/>
                <p14:nvPr/>
              </p14:nvContentPartPr>
              <p14:xfrm>
                <a:off x="10790514" y="3871649"/>
                <a:ext cx="82800" cy="131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DA3BFBB-99F9-459A-AB74-AFFCC979BE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772874" y="3854009"/>
                  <a:ext cx="118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83C05C-A025-4DD1-9DE9-6A9285F24204}"/>
                    </a:ext>
                  </a:extLst>
                </p14:cNvPr>
                <p14:cNvContentPartPr/>
                <p14:nvPr/>
              </p14:nvContentPartPr>
              <p14:xfrm>
                <a:off x="10872954" y="3766889"/>
                <a:ext cx="333360" cy="295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83C05C-A025-4DD1-9DE9-6A9285F2420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855314" y="3748889"/>
                  <a:ext cx="369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FF3EB7-4115-4535-BCE4-71355DCC276E}"/>
                    </a:ext>
                  </a:extLst>
                </p14:cNvPr>
                <p14:cNvContentPartPr/>
                <p14:nvPr/>
              </p14:nvContentPartPr>
              <p14:xfrm>
                <a:off x="11045034" y="3941849"/>
                <a:ext cx="353520" cy="191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FF3EB7-4115-4535-BCE4-71355DCC27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027394" y="3924209"/>
                  <a:ext cx="389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0A70693-B0BF-45D4-A27A-60EEBD29C38D}"/>
                    </a:ext>
                  </a:extLst>
                </p14:cNvPr>
                <p14:cNvContentPartPr/>
                <p14:nvPr/>
              </p14:nvContentPartPr>
              <p14:xfrm>
                <a:off x="11414034" y="4103849"/>
                <a:ext cx="100080" cy="91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0A70693-B0BF-45D4-A27A-60EEBD29C38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96394" y="4085849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E9F3D40-D0F4-4239-8472-F56C5F4F89E2}"/>
              </a:ext>
            </a:extLst>
          </p:cNvPr>
          <p:cNvGrpSpPr/>
          <p:nvPr/>
        </p:nvGrpSpPr>
        <p:grpSpPr>
          <a:xfrm>
            <a:off x="10420074" y="4636289"/>
            <a:ext cx="243720" cy="173880"/>
            <a:chOff x="10420074" y="4636289"/>
            <a:chExt cx="24372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4437F1F-2C2A-4AB6-9AEB-4991944B44F5}"/>
                    </a:ext>
                  </a:extLst>
                </p14:cNvPr>
                <p14:cNvContentPartPr/>
                <p14:nvPr/>
              </p14:nvContentPartPr>
              <p14:xfrm>
                <a:off x="10420074" y="4636289"/>
                <a:ext cx="243720" cy="18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4437F1F-2C2A-4AB6-9AEB-4991944B44F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02074" y="4618649"/>
                  <a:ext cx="279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1A1DFCB-EE18-4A09-AB29-5E3457FAE07E}"/>
                    </a:ext>
                  </a:extLst>
                </p14:cNvPr>
                <p14:cNvContentPartPr/>
                <p14:nvPr/>
              </p14:nvContentPartPr>
              <p14:xfrm>
                <a:off x="10435914" y="4753289"/>
                <a:ext cx="113040" cy="56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1A1DFCB-EE18-4A09-AB29-5E3457FAE0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18274" y="4735289"/>
                  <a:ext cx="1486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D5A5190-3C68-4B6D-877D-733D5D6600FA}"/>
              </a:ext>
            </a:extLst>
          </p:cNvPr>
          <p:cNvGrpSpPr/>
          <p:nvPr/>
        </p:nvGrpSpPr>
        <p:grpSpPr>
          <a:xfrm>
            <a:off x="10964034" y="4467449"/>
            <a:ext cx="617040" cy="604440"/>
            <a:chOff x="10964034" y="4467449"/>
            <a:chExt cx="61704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AE9025E-349F-46A1-8070-EE508C8F9B91}"/>
                    </a:ext>
                  </a:extLst>
                </p14:cNvPr>
                <p14:cNvContentPartPr/>
                <p14:nvPr/>
              </p14:nvContentPartPr>
              <p14:xfrm>
                <a:off x="10964034" y="4467449"/>
                <a:ext cx="153720" cy="604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AE9025E-349F-46A1-8070-EE508C8F9B9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46394" y="4449809"/>
                  <a:ext cx="18936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8400626-6552-4289-8D2B-C3D67306E81E}"/>
                    </a:ext>
                  </a:extLst>
                </p14:cNvPr>
                <p14:cNvContentPartPr/>
                <p14:nvPr/>
              </p14:nvContentPartPr>
              <p14:xfrm>
                <a:off x="11194434" y="4694609"/>
                <a:ext cx="84600" cy="173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8400626-6552-4289-8D2B-C3D67306E81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176434" y="4676969"/>
                  <a:ext cx="120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F183FDC-E94B-4CD0-AE83-42FD672EC086}"/>
                    </a:ext>
                  </a:extLst>
                </p14:cNvPr>
                <p14:cNvContentPartPr/>
                <p14:nvPr/>
              </p14:nvContentPartPr>
              <p14:xfrm>
                <a:off x="11310354" y="4852289"/>
                <a:ext cx="70560" cy="175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F183FDC-E94B-4CD0-AE83-42FD672EC08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292714" y="4834649"/>
                  <a:ext cx="106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E5A2F38-6395-4DD9-8DB7-9BFFAA5D5754}"/>
                    </a:ext>
                  </a:extLst>
                </p14:cNvPr>
                <p14:cNvContentPartPr/>
                <p14:nvPr/>
              </p14:nvContentPartPr>
              <p14:xfrm>
                <a:off x="11462994" y="4558889"/>
                <a:ext cx="118080" cy="505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E5A2F38-6395-4DD9-8DB7-9BFFAA5D575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44994" y="4541249"/>
                  <a:ext cx="153720" cy="54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608CA47-BD31-4C75-A517-03197D7E2270}"/>
                  </a:ext>
                </a:extLst>
              </p14:cNvPr>
              <p14:cNvContentPartPr/>
              <p14:nvPr/>
            </p14:nvContentPartPr>
            <p14:xfrm>
              <a:off x="11098674" y="5247929"/>
              <a:ext cx="338040" cy="648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608CA47-BD31-4C75-A517-03197D7E227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080674" y="5230289"/>
                <a:ext cx="37368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98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00B76C-05B5-4CD2-89AE-90C8E11E44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6125" y="1907020"/>
            <a:ext cx="8159750" cy="1898650"/>
          </a:xfrm>
        </p:spPr>
        <p:txBody>
          <a:bodyPr/>
          <a:lstStyle/>
          <a:p>
            <a:r>
              <a:rPr lang="en-US"/>
              <a:t>CONSTRAINT SATISFACTION </a:t>
            </a:r>
            <a:r>
              <a:rPr lang="en-US" dirty="0"/>
              <a:t>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E0152-3899-42E3-AC46-609E2FC07086}"/>
              </a:ext>
            </a:extLst>
          </p:cNvPr>
          <p:cNvSpPr txBox="1"/>
          <p:nvPr/>
        </p:nvSpPr>
        <p:spPr>
          <a:xfrm>
            <a:off x="1265280" y="4378325"/>
            <a:ext cx="7046844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</a:t>
            </a:r>
          </a:p>
          <a:p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Chapters 6 of Russell, S., &amp;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Norvig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P. (2016). </a:t>
            </a:r>
            <a:r>
              <a:rPr lang="en-US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Artificial intelligence: a modern approach.</a:t>
            </a:r>
          </a:p>
        </p:txBody>
      </p:sp>
    </p:spTree>
    <p:extLst>
      <p:ext uri="{BB962C8B-B14F-4D97-AF65-F5344CB8AC3E}">
        <p14:creationId xmlns:p14="http://schemas.microsoft.com/office/powerpoint/2010/main" val="2949225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6CA3C4-0B9F-430D-9AD5-34BD9BEB73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Previous</a:t>
            </a:r>
            <a:r>
              <a:rPr lang="en-US" dirty="0"/>
              <a:t> algorithms use </a:t>
            </a:r>
            <a:r>
              <a:rPr lang="en-US" b="1" dirty="0"/>
              <a:t>atomic state representation</a:t>
            </a:r>
            <a:r>
              <a:rPr lang="en-US" dirty="0"/>
              <a:t>: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we move to </a:t>
            </a:r>
            <a:r>
              <a:rPr lang="en-US" b="1" dirty="0"/>
              <a:t>factored representation</a:t>
            </a:r>
            <a:r>
              <a:rPr lang="en-US" dirty="0"/>
              <a:t>: 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Constraint satisfaction problems</a:t>
            </a:r>
            <a:r>
              <a:rPr lang="en-US" dirty="0"/>
              <a:t>: </a:t>
            </a:r>
            <a:endParaRPr lang="en-US" b="1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898B39-CCFD-4281-A543-CE04FF804D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539" y="166342"/>
            <a:ext cx="11628784" cy="549275"/>
          </a:xfrm>
        </p:spPr>
        <p:txBody>
          <a:bodyPr/>
          <a:lstStyle/>
          <a:p>
            <a:r>
              <a:rPr lang="en-US" dirty="0"/>
              <a:t>Constraint satisfaction problems (CSP)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A39D3A-8175-4B78-9E55-BED779DDB646}"/>
                  </a:ext>
                </a:extLst>
              </p14:cNvPr>
              <p14:cNvContentPartPr/>
              <p14:nvPr/>
            </p14:nvContentPartPr>
            <p14:xfrm>
              <a:off x="3713274" y="1225649"/>
              <a:ext cx="676440" cy="7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A39D3A-8175-4B78-9E55-BED779DDB6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5274" y="1208009"/>
                <a:ext cx="71208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BBDFF-F16E-49FE-B854-4726FFF068FF}"/>
              </a:ext>
            </a:extLst>
          </p:cNvPr>
          <p:cNvGrpSpPr/>
          <p:nvPr/>
        </p:nvGrpSpPr>
        <p:grpSpPr>
          <a:xfrm>
            <a:off x="8230914" y="477929"/>
            <a:ext cx="1798200" cy="1447920"/>
            <a:chOff x="8230914" y="477929"/>
            <a:chExt cx="1798200" cy="14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8B85384-FB5B-4DCC-BBC4-24D4BCABDC56}"/>
                    </a:ext>
                  </a:extLst>
                </p14:cNvPr>
                <p14:cNvContentPartPr/>
                <p14:nvPr/>
              </p14:nvContentPartPr>
              <p14:xfrm>
                <a:off x="8230914" y="646049"/>
                <a:ext cx="363960" cy="311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8B85384-FB5B-4DCC-BBC4-24D4BCABDC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2914" y="628049"/>
                  <a:ext cx="399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EF3A77-BD25-40B2-9859-FA3CADCDE089}"/>
                    </a:ext>
                  </a:extLst>
                </p14:cNvPr>
                <p14:cNvContentPartPr/>
                <p14:nvPr/>
              </p14:nvContentPartPr>
              <p14:xfrm>
                <a:off x="9197154" y="1276049"/>
                <a:ext cx="367200" cy="297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EF3A77-BD25-40B2-9859-FA3CADCDE0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79154" y="1258409"/>
                  <a:ext cx="402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5A53B8-BD76-4408-BBE2-C131C4F11104}"/>
                    </a:ext>
                  </a:extLst>
                </p14:cNvPr>
                <p14:cNvContentPartPr/>
                <p14:nvPr/>
              </p14:nvContentPartPr>
              <p14:xfrm>
                <a:off x="8380674" y="1614089"/>
                <a:ext cx="427680" cy="311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5A53B8-BD76-4408-BBE2-C131C4F111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63034" y="1596089"/>
                  <a:ext cx="4633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70ECF9-A24B-4A41-8BC3-39340613D925}"/>
                    </a:ext>
                  </a:extLst>
                </p14:cNvPr>
                <p14:cNvContentPartPr/>
                <p14:nvPr/>
              </p14:nvContentPartPr>
              <p14:xfrm>
                <a:off x="8712594" y="477929"/>
                <a:ext cx="167040" cy="221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70ECF9-A24B-4A41-8BC3-39340613D9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94594" y="460289"/>
                  <a:ext cx="202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F67D11-052F-4B8A-99F2-F0F95831780B}"/>
                    </a:ext>
                  </a:extLst>
                </p14:cNvPr>
                <p14:cNvContentPartPr/>
                <p14:nvPr/>
              </p14:nvContentPartPr>
              <p14:xfrm>
                <a:off x="8844354" y="627689"/>
                <a:ext cx="123840" cy="13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F67D11-052F-4B8A-99F2-F0F9583178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26354" y="610049"/>
                  <a:ext cx="159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7A3F1C-2D1B-4315-8266-461E261344ED}"/>
                    </a:ext>
                  </a:extLst>
                </p14:cNvPr>
                <p14:cNvContentPartPr/>
                <p14:nvPr/>
              </p14:nvContentPartPr>
              <p14:xfrm>
                <a:off x="9651114" y="1063649"/>
                <a:ext cx="378000" cy="308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7A3F1C-2D1B-4315-8266-461E261344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33114" y="1046009"/>
                  <a:ext cx="41364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DDBFF4-AF20-4C01-8D7B-EAA74665F20A}"/>
              </a:ext>
            </a:extLst>
          </p:cNvPr>
          <p:cNvGrpSpPr/>
          <p:nvPr/>
        </p:nvGrpSpPr>
        <p:grpSpPr>
          <a:xfrm>
            <a:off x="8867394" y="1741169"/>
            <a:ext cx="226440" cy="481320"/>
            <a:chOff x="8867394" y="1741169"/>
            <a:chExt cx="226440" cy="4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73518F-D5A7-4A7F-9B9D-389521023E57}"/>
                    </a:ext>
                  </a:extLst>
                </p14:cNvPr>
                <p14:cNvContentPartPr/>
                <p14:nvPr/>
              </p14:nvContentPartPr>
              <p14:xfrm>
                <a:off x="8928234" y="1862129"/>
                <a:ext cx="17280" cy="36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73518F-D5A7-4A7F-9B9D-389521023E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10594" y="1844489"/>
                  <a:ext cx="52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8F25B8F-BA34-41CD-8219-201EBFCE1A43}"/>
                    </a:ext>
                  </a:extLst>
                </p14:cNvPr>
                <p14:cNvContentPartPr/>
                <p14:nvPr/>
              </p14:nvContentPartPr>
              <p14:xfrm>
                <a:off x="8867394" y="1741169"/>
                <a:ext cx="93600" cy="24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8F25B8F-BA34-41CD-8219-201EBFCE1A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49754" y="1723529"/>
                  <a:ext cx="129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F52D59-8128-49C8-8A79-9E75159D12C1}"/>
                    </a:ext>
                  </a:extLst>
                </p14:cNvPr>
                <p14:cNvContentPartPr/>
                <p14:nvPr/>
              </p14:nvContentPartPr>
              <p14:xfrm>
                <a:off x="8975034" y="1952129"/>
                <a:ext cx="118800" cy="270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F52D59-8128-49C8-8A79-9E75159D12C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57034" y="1934489"/>
                  <a:ext cx="15444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2FB7A5-7A62-400C-B6CE-B93AB1BA7B63}"/>
                  </a:ext>
                </a:extLst>
              </p14:cNvPr>
              <p14:cNvContentPartPr/>
              <p14:nvPr/>
            </p14:nvContentPartPr>
            <p14:xfrm>
              <a:off x="2824074" y="3047609"/>
              <a:ext cx="2849400" cy="102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2FB7A5-7A62-400C-B6CE-B93AB1BA7B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6434" y="3029609"/>
                <a:ext cx="28850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4490B89-5137-41DE-B91C-1210915FD7A6}"/>
                  </a:ext>
                </a:extLst>
              </p14:cNvPr>
              <p14:cNvContentPartPr/>
              <p14:nvPr/>
            </p14:nvContentPartPr>
            <p14:xfrm>
              <a:off x="6037434" y="2409689"/>
              <a:ext cx="1928880" cy="2035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4490B89-5137-41DE-B91C-1210915FD7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19434" y="2392049"/>
                <a:ext cx="1964520" cy="20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C7894-B13A-4799-A6FA-DB76FFDF1AE7}"/>
              </a:ext>
            </a:extLst>
          </p:cNvPr>
          <p:cNvGrpSpPr/>
          <p:nvPr/>
        </p:nvGrpSpPr>
        <p:grpSpPr>
          <a:xfrm>
            <a:off x="6530634" y="2973809"/>
            <a:ext cx="1010520" cy="1177920"/>
            <a:chOff x="6530634" y="2973809"/>
            <a:chExt cx="1010520" cy="11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BAA685-C3A4-40EA-B7DC-5B0F90156C4A}"/>
                    </a:ext>
                  </a:extLst>
                </p14:cNvPr>
                <p14:cNvContentPartPr/>
                <p14:nvPr/>
              </p14:nvContentPartPr>
              <p14:xfrm>
                <a:off x="6556554" y="3023129"/>
                <a:ext cx="140760" cy="124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BAA685-C3A4-40EA-B7DC-5B0F90156C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38914" y="3005489"/>
                  <a:ext cx="176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C4FD4E-A397-4971-9B05-5F01774AC6BF}"/>
                    </a:ext>
                  </a:extLst>
                </p14:cNvPr>
                <p14:cNvContentPartPr/>
                <p14:nvPr/>
              </p14:nvContentPartPr>
              <p14:xfrm>
                <a:off x="6556554" y="3025649"/>
                <a:ext cx="149760" cy="137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C4FD4E-A397-4971-9B05-5F01774AC6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38914" y="3008009"/>
                  <a:ext cx="185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AF0870C-0982-472B-8D7F-8B079A6E9CF9}"/>
                    </a:ext>
                  </a:extLst>
                </p14:cNvPr>
                <p14:cNvContentPartPr/>
                <p14:nvPr/>
              </p14:nvContentPartPr>
              <p14:xfrm>
                <a:off x="6545754" y="3065249"/>
                <a:ext cx="303120" cy="451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AF0870C-0982-472B-8D7F-8B079A6E9C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28114" y="3047249"/>
                  <a:ext cx="3387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72AFED-DC7B-44A9-AD1B-52156B547873}"/>
                    </a:ext>
                  </a:extLst>
                </p14:cNvPr>
                <p14:cNvContentPartPr/>
                <p14:nvPr/>
              </p14:nvContentPartPr>
              <p14:xfrm>
                <a:off x="6712794" y="3467009"/>
                <a:ext cx="148320" cy="137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72AFED-DC7B-44A9-AD1B-52156B5478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95154" y="3449369"/>
                  <a:ext cx="183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F02E7B1-422F-4F10-8F1C-F57CE0E4C56D}"/>
                    </a:ext>
                  </a:extLst>
                </p14:cNvPr>
                <p14:cNvContentPartPr/>
                <p14:nvPr/>
              </p14:nvContentPartPr>
              <p14:xfrm>
                <a:off x="6530634" y="3687329"/>
                <a:ext cx="132120" cy="167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F02E7B1-422F-4F10-8F1C-F57CE0E4C5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12994" y="3669329"/>
                  <a:ext cx="167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4AF94C-94CF-43E4-84E0-D3249C311DD5}"/>
                    </a:ext>
                  </a:extLst>
                </p14:cNvPr>
                <p14:cNvContentPartPr/>
                <p14:nvPr/>
              </p14:nvContentPartPr>
              <p14:xfrm>
                <a:off x="6534234" y="3745289"/>
                <a:ext cx="112320" cy="116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4AF94C-94CF-43E4-84E0-D3249C311D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16594" y="3727289"/>
                  <a:ext cx="147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BDF611-3ED5-4312-B91D-65FEFC137E49}"/>
                    </a:ext>
                  </a:extLst>
                </p14:cNvPr>
                <p14:cNvContentPartPr/>
                <p14:nvPr/>
              </p14:nvContentPartPr>
              <p14:xfrm>
                <a:off x="6714234" y="3795329"/>
                <a:ext cx="25560" cy="158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BDF611-3ED5-4312-B91D-65FEFC137E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96234" y="3777329"/>
                  <a:ext cx="61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BDBD7F-B449-495F-85E6-DA77F067C4D7}"/>
                    </a:ext>
                  </a:extLst>
                </p14:cNvPr>
                <p14:cNvContentPartPr/>
                <p14:nvPr/>
              </p14:nvContentPartPr>
              <p14:xfrm>
                <a:off x="6663114" y="3826289"/>
                <a:ext cx="125280" cy="325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BDBD7F-B449-495F-85E6-DA77F067C4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45114" y="3808649"/>
                  <a:ext cx="160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788F8E-F337-40BD-ABEA-204BCD2D4B19}"/>
                    </a:ext>
                  </a:extLst>
                </p14:cNvPr>
                <p14:cNvContentPartPr/>
                <p14:nvPr/>
              </p14:nvContentPartPr>
              <p14:xfrm>
                <a:off x="7050834" y="3136169"/>
                <a:ext cx="151560" cy="124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788F8E-F337-40BD-ABEA-204BCD2D4B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3194" y="3118169"/>
                  <a:ext cx="187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3AF84C-7900-4AA3-A253-D28D33FB4652}"/>
                    </a:ext>
                  </a:extLst>
                </p14:cNvPr>
                <p14:cNvContentPartPr/>
                <p14:nvPr/>
              </p14:nvContentPartPr>
              <p14:xfrm>
                <a:off x="7330194" y="2973809"/>
                <a:ext cx="189360" cy="31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3AF84C-7900-4AA3-A253-D28D33FB46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12554" y="2955809"/>
                  <a:ext cx="225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C93573-19EB-4AB7-9221-B5002DBFE32B}"/>
                    </a:ext>
                  </a:extLst>
                </p14:cNvPr>
                <p14:cNvContentPartPr/>
                <p14:nvPr/>
              </p14:nvContentPartPr>
              <p14:xfrm>
                <a:off x="7006914" y="3519569"/>
                <a:ext cx="162360" cy="9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C93573-19EB-4AB7-9221-B5002DBFE3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89274" y="3501929"/>
                  <a:ext cx="19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B987BA-A732-4DC2-8B26-BE750C5989CB}"/>
                    </a:ext>
                  </a:extLst>
                </p14:cNvPr>
                <p14:cNvContentPartPr/>
                <p14:nvPr/>
              </p14:nvContentPartPr>
              <p14:xfrm>
                <a:off x="7351794" y="3392849"/>
                <a:ext cx="189360" cy="295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B987BA-A732-4DC2-8B26-BE750C5989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33794" y="3374849"/>
                  <a:ext cx="225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8A7E94-DA9B-47B8-95F2-E0C43BC9DB10}"/>
                    </a:ext>
                  </a:extLst>
                </p14:cNvPr>
                <p14:cNvContentPartPr/>
                <p14:nvPr/>
              </p14:nvContentPartPr>
              <p14:xfrm>
                <a:off x="6962274" y="3863009"/>
                <a:ext cx="91800" cy="31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8A7E94-DA9B-47B8-95F2-E0C43BC9DB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44274" y="3845009"/>
                  <a:ext cx="127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F563C0-407E-4FD1-BE5C-AD433942ABD7}"/>
                    </a:ext>
                  </a:extLst>
                </p14:cNvPr>
                <p14:cNvContentPartPr/>
                <p14:nvPr/>
              </p14:nvContentPartPr>
              <p14:xfrm>
                <a:off x="6973794" y="3923129"/>
                <a:ext cx="356760" cy="57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F563C0-407E-4FD1-BE5C-AD433942AB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56154" y="3905489"/>
                  <a:ext cx="392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4CE0ABD-F8BE-49FB-8662-5AE90569D3E9}"/>
                    </a:ext>
                  </a:extLst>
                </p14:cNvPr>
                <p14:cNvContentPartPr/>
                <p14:nvPr/>
              </p14:nvContentPartPr>
              <p14:xfrm>
                <a:off x="7387434" y="3767249"/>
                <a:ext cx="84960" cy="192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4CE0ABD-F8BE-49FB-8662-5AE90569D3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69794" y="3749609"/>
                  <a:ext cx="12060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C420A7E-28C2-4C9F-BF64-5E7E339C1AA8}"/>
                  </a:ext>
                </a:extLst>
              </p14:cNvPr>
              <p14:cNvContentPartPr/>
              <p14:nvPr/>
            </p14:nvContentPartPr>
            <p14:xfrm>
              <a:off x="8694234" y="2436329"/>
              <a:ext cx="1515960" cy="19364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C420A7E-28C2-4C9F-BF64-5E7E339C1A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76234" y="2418329"/>
                <a:ext cx="1551600" cy="19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3A9C0BB-97CC-4D0B-B155-088512C59DFB}"/>
                  </a:ext>
                </a:extLst>
              </p14:cNvPr>
              <p14:cNvContentPartPr/>
              <p14:nvPr/>
            </p14:nvContentPartPr>
            <p14:xfrm>
              <a:off x="9102114" y="2841329"/>
              <a:ext cx="190080" cy="195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3A9C0BB-97CC-4D0B-B155-088512C59DF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84114" y="2823329"/>
                <a:ext cx="2257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EF849E5-631E-4C07-85FF-81D88D254F5E}"/>
                  </a:ext>
                </a:extLst>
              </p14:cNvPr>
              <p14:cNvContentPartPr/>
              <p14:nvPr/>
            </p14:nvContentPartPr>
            <p14:xfrm>
              <a:off x="9173754" y="2884529"/>
              <a:ext cx="128520" cy="153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EF849E5-631E-4C07-85FF-81D88D254F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55754" y="2866889"/>
                <a:ext cx="1641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E4756C5-74A4-4927-9649-D49429849889}"/>
                  </a:ext>
                </a:extLst>
              </p14:cNvPr>
              <p14:cNvContentPartPr/>
              <p14:nvPr/>
            </p14:nvContentPartPr>
            <p14:xfrm>
              <a:off x="9369594" y="2932049"/>
              <a:ext cx="226800" cy="208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E4756C5-74A4-4927-9649-D4942984988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51954" y="2914409"/>
                <a:ext cx="2624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2E61406-4D8A-48F2-B8D3-98066683390B}"/>
                  </a:ext>
                </a:extLst>
              </p14:cNvPr>
              <p14:cNvContentPartPr/>
              <p14:nvPr/>
            </p14:nvContentPartPr>
            <p14:xfrm>
              <a:off x="9513954" y="3052289"/>
              <a:ext cx="81720" cy="16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2E61406-4D8A-48F2-B8D3-98066683390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95954" y="3034289"/>
                <a:ext cx="1173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373AB89-B091-473E-9F05-4903097ADCE6}"/>
                  </a:ext>
                </a:extLst>
              </p14:cNvPr>
              <p14:cNvContentPartPr/>
              <p14:nvPr/>
            </p14:nvContentPartPr>
            <p14:xfrm>
              <a:off x="9741834" y="2896769"/>
              <a:ext cx="167400" cy="2516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373AB89-B091-473E-9F05-4903097ADCE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24194" y="2878769"/>
                <a:ext cx="20304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8EF48C1D-3B79-410B-B1BC-6FEAD64E9B9C}"/>
              </a:ext>
            </a:extLst>
          </p:cNvPr>
          <p:cNvGrpSpPr/>
          <p:nvPr/>
        </p:nvGrpSpPr>
        <p:grpSpPr>
          <a:xfrm>
            <a:off x="8883594" y="3347849"/>
            <a:ext cx="1111680" cy="740520"/>
            <a:chOff x="8883594" y="3347849"/>
            <a:chExt cx="111168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66F5C1-2C53-4075-8975-A2241EABD45D}"/>
                    </a:ext>
                  </a:extLst>
                </p14:cNvPr>
                <p14:cNvContentPartPr/>
                <p14:nvPr/>
              </p14:nvContentPartPr>
              <p14:xfrm>
                <a:off x="9023274" y="3347849"/>
                <a:ext cx="129240" cy="174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66F5C1-2C53-4075-8975-A2241EABD4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05274" y="3330209"/>
                  <a:ext cx="164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10246D-28BD-497D-98FC-4F5A280982E0}"/>
                    </a:ext>
                  </a:extLst>
                </p14:cNvPr>
                <p14:cNvContentPartPr/>
                <p14:nvPr/>
              </p14:nvContentPartPr>
              <p14:xfrm>
                <a:off x="9056394" y="3422009"/>
                <a:ext cx="338040" cy="235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10246D-28BD-497D-98FC-4F5A280982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38394" y="3404369"/>
                  <a:ext cx="373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056A42-F35E-4470-82CA-E094FB9F550D}"/>
                    </a:ext>
                  </a:extLst>
                </p14:cNvPr>
                <p14:cNvContentPartPr/>
                <p14:nvPr/>
              </p14:nvContentPartPr>
              <p14:xfrm>
                <a:off x="9497034" y="3459089"/>
                <a:ext cx="96120" cy="115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056A42-F35E-4470-82CA-E094FB9F55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79034" y="3441449"/>
                  <a:ext cx="131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D37E8C5-950E-4EEB-8286-057A3BFCC860}"/>
                    </a:ext>
                  </a:extLst>
                </p14:cNvPr>
                <p14:cNvContentPartPr/>
                <p14:nvPr/>
              </p14:nvContentPartPr>
              <p14:xfrm>
                <a:off x="9736794" y="3475289"/>
                <a:ext cx="103320" cy="28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D37E8C5-950E-4EEB-8286-057A3BFCC8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19154" y="3457649"/>
                  <a:ext cx="138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10DB184-9522-4DED-B5D4-7024603915C2}"/>
                    </a:ext>
                  </a:extLst>
                </p14:cNvPr>
                <p14:cNvContentPartPr/>
                <p14:nvPr/>
              </p14:nvContentPartPr>
              <p14:xfrm>
                <a:off x="9908874" y="3377729"/>
                <a:ext cx="86400" cy="366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10DB184-9522-4DED-B5D4-7024603915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90874" y="3360089"/>
                  <a:ext cx="1220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960BD69-A0DD-44BE-B967-A5DC67549B45}"/>
                    </a:ext>
                  </a:extLst>
                </p14:cNvPr>
                <p14:cNvContentPartPr/>
                <p14:nvPr/>
              </p14:nvContentPartPr>
              <p14:xfrm>
                <a:off x="8883594" y="3796049"/>
                <a:ext cx="147240" cy="99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960BD69-A0DD-44BE-B967-A5DC67549B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65594" y="3778049"/>
                  <a:ext cx="182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424F048-E896-4090-A52A-583B4642B58C}"/>
                    </a:ext>
                  </a:extLst>
                </p14:cNvPr>
                <p14:cNvContentPartPr/>
                <p14:nvPr/>
              </p14:nvContentPartPr>
              <p14:xfrm>
                <a:off x="8953434" y="3807209"/>
                <a:ext cx="146160" cy="112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424F048-E896-4090-A52A-583B4642B5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35434" y="3789569"/>
                  <a:ext cx="181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1CDB0FD-04DB-4915-ABCA-42D5EA128D41}"/>
                    </a:ext>
                  </a:extLst>
                </p14:cNvPr>
                <p14:cNvContentPartPr/>
                <p14:nvPr/>
              </p14:nvContentPartPr>
              <p14:xfrm>
                <a:off x="9171954" y="3861929"/>
                <a:ext cx="393480" cy="226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1CDB0FD-04DB-4915-ABCA-42D5EA128D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53954" y="3843929"/>
                  <a:ext cx="429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4664E3-3B50-4303-8D4A-73F40567A794}"/>
                    </a:ext>
                  </a:extLst>
                </p14:cNvPr>
                <p14:cNvContentPartPr/>
                <p14:nvPr/>
              </p14:nvContentPartPr>
              <p14:xfrm>
                <a:off x="9505674" y="3807929"/>
                <a:ext cx="317160" cy="263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4664E3-3B50-4303-8D4A-73F40567A7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88034" y="3790289"/>
                  <a:ext cx="35280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715F3F4-EB2A-44EB-8EB8-91B068AC3DBF}"/>
                  </a:ext>
                </a:extLst>
              </p14:cNvPr>
              <p14:cNvContentPartPr/>
              <p14:nvPr/>
            </p14:nvContentPartPr>
            <p14:xfrm>
              <a:off x="5508954" y="471449"/>
              <a:ext cx="514440" cy="127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715F3F4-EB2A-44EB-8EB8-91B068AC3D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90954" y="453449"/>
                <a:ext cx="550080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03628F93-78CB-4EA7-B036-78C7D7B96B68}"/>
              </a:ext>
            </a:extLst>
          </p:cNvPr>
          <p:cNvGrpSpPr/>
          <p:nvPr/>
        </p:nvGrpSpPr>
        <p:grpSpPr>
          <a:xfrm>
            <a:off x="456714" y="4895849"/>
            <a:ext cx="2951640" cy="1434960"/>
            <a:chOff x="456714" y="4895849"/>
            <a:chExt cx="2951640" cy="14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851A758-F1C9-44A7-AF1A-DFD94F618C65}"/>
                    </a:ext>
                  </a:extLst>
                </p14:cNvPr>
                <p14:cNvContentPartPr/>
                <p14:nvPr/>
              </p14:nvContentPartPr>
              <p14:xfrm>
                <a:off x="456714" y="4988369"/>
                <a:ext cx="263160" cy="1078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851A758-F1C9-44A7-AF1A-DFD94F618C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8714" y="4970729"/>
                  <a:ext cx="298800" cy="11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21DDC58-6241-4248-B90B-AD005165B4F9}"/>
                    </a:ext>
                  </a:extLst>
                </p14:cNvPr>
                <p14:cNvContentPartPr/>
                <p14:nvPr/>
              </p14:nvContentPartPr>
              <p14:xfrm>
                <a:off x="889434" y="5007809"/>
                <a:ext cx="192960" cy="122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21DDC58-6241-4248-B90B-AD005165B4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1434" y="4990169"/>
                  <a:ext cx="22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F4D1E1C-2636-49EA-B136-2AFA4B79C9D9}"/>
                    </a:ext>
                  </a:extLst>
                </p14:cNvPr>
                <p14:cNvContentPartPr/>
                <p14:nvPr/>
              </p14:nvContentPartPr>
              <p14:xfrm>
                <a:off x="968274" y="5025449"/>
                <a:ext cx="436320" cy="261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F4D1E1C-2636-49EA-B136-2AFA4B79C9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0274" y="5007809"/>
                  <a:ext cx="4719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D4962B4-2BA6-43B1-96D1-CEF46A6C8358}"/>
                    </a:ext>
                  </a:extLst>
                </p14:cNvPr>
                <p14:cNvContentPartPr/>
                <p14:nvPr/>
              </p14:nvContentPartPr>
              <p14:xfrm>
                <a:off x="1708434" y="4895849"/>
                <a:ext cx="244800" cy="392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D4962B4-2BA6-43B1-96D1-CEF46A6C83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90794" y="4877849"/>
                  <a:ext cx="280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DDCA394-33F8-46DC-9190-DAF622655E02}"/>
                    </a:ext>
                  </a:extLst>
                </p14:cNvPr>
                <p14:cNvContentPartPr/>
                <p14:nvPr/>
              </p14:nvContentPartPr>
              <p14:xfrm>
                <a:off x="2230434" y="4932929"/>
                <a:ext cx="198000" cy="273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DDCA394-33F8-46DC-9190-DAF622655E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12794" y="4914929"/>
                  <a:ext cx="2336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1196F44-1BF0-48BA-8BCF-29B1D310965A}"/>
                    </a:ext>
                  </a:extLst>
                </p14:cNvPr>
                <p14:cNvContentPartPr/>
                <p14:nvPr/>
              </p14:nvContentPartPr>
              <p14:xfrm>
                <a:off x="947394" y="5517929"/>
                <a:ext cx="156240" cy="115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1196F44-1BF0-48BA-8BCF-29B1D31096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9754" y="5499929"/>
                  <a:ext cx="191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58119A-1454-4DD4-9F1A-484B7274CA05}"/>
                    </a:ext>
                  </a:extLst>
                </p14:cNvPr>
                <p14:cNvContentPartPr/>
                <p14:nvPr/>
              </p14:nvContentPartPr>
              <p14:xfrm>
                <a:off x="1027314" y="5517209"/>
                <a:ext cx="149760" cy="129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58119A-1454-4DD4-9F1A-484B7274CA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9314" y="5499209"/>
                  <a:ext cx="185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1878C3-A2FE-47B8-AAE9-B67B28B59DDB}"/>
                    </a:ext>
                  </a:extLst>
                </p14:cNvPr>
                <p14:cNvContentPartPr/>
                <p14:nvPr/>
              </p14:nvContentPartPr>
              <p14:xfrm>
                <a:off x="1310994" y="5549969"/>
                <a:ext cx="397080" cy="262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1878C3-A2FE-47B8-AAE9-B67B28B59DD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93354" y="5532329"/>
                  <a:ext cx="4327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7D4CBA-ECF0-42A1-83FC-A1BA5C871CDC}"/>
                    </a:ext>
                  </a:extLst>
                </p14:cNvPr>
                <p14:cNvContentPartPr/>
                <p14:nvPr/>
              </p14:nvContentPartPr>
              <p14:xfrm>
                <a:off x="1928034" y="5534129"/>
                <a:ext cx="33480" cy="152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7D4CBA-ECF0-42A1-83FC-A1BA5C871C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10034" y="5516129"/>
                  <a:ext cx="69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020D5F7-B348-429F-ACDB-F2E6A2F76E6B}"/>
                    </a:ext>
                  </a:extLst>
                </p14:cNvPr>
                <p14:cNvContentPartPr/>
                <p14:nvPr/>
              </p14:nvContentPartPr>
              <p14:xfrm>
                <a:off x="1960074" y="5525849"/>
                <a:ext cx="179280" cy="168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020D5F7-B348-429F-ACDB-F2E6A2F76E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42434" y="5508209"/>
                  <a:ext cx="214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E8617EC-9653-487A-B678-472CEA812A85}"/>
                    </a:ext>
                  </a:extLst>
                </p14:cNvPr>
                <p14:cNvContentPartPr/>
                <p14:nvPr/>
              </p14:nvContentPartPr>
              <p14:xfrm>
                <a:off x="1971594" y="5563649"/>
                <a:ext cx="35676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E8617EC-9653-487A-B678-472CEA812A8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53954" y="5546009"/>
                  <a:ext cx="392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0EC1C6-A921-4E16-8BFD-CD9FF089B1F6}"/>
                    </a:ext>
                  </a:extLst>
                </p14:cNvPr>
                <p14:cNvContentPartPr/>
                <p14:nvPr/>
              </p14:nvContentPartPr>
              <p14:xfrm>
                <a:off x="2679354" y="5503529"/>
                <a:ext cx="173880" cy="233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0EC1C6-A921-4E16-8BFD-CD9FF089B1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61354" y="5485529"/>
                  <a:ext cx="209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A7BA593-C165-4415-8428-F35472CC42AE}"/>
                    </a:ext>
                  </a:extLst>
                </p14:cNvPr>
                <p14:cNvContentPartPr/>
                <p14:nvPr/>
              </p14:nvContentPartPr>
              <p14:xfrm>
                <a:off x="2954034" y="5521889"/>
                <a:ext cx="198360" cy="202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A7BA593-C165-4415-8428-F35472CC42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36034" y="5504249"/>
                  <a:ext cx="234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58DFF7-8E22-4E3E-9A7F-34A2D181F385}"/>
                    </a:ext>
                  </a:extLst>
                </p14:cNvPr>
                <p14:cNvContentPartPr/>
                <p14:nvPr/>
              </p14:nvContentPartPr>
              <p14:xfrm>
                <a:off x="3281634" y="5531249"/>
                <a:ext cx="126720" cy="180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58DFF7-8E22-4E3E-9A7F-34A2D181F38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63634" y="5513249"/>
                  <a:ext cx="162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F4B4C25-2016-437E-801F-7D2204F348FA}"/>
                    </a:ext>
                  </a:extLst>
                </p14:cNvPr>
                <p14:cNvContentPartPr/>
                <p14:nvPr/>
              </p14:nvContentPartPr>
              <p14:xfrm>
                <a:off x="840114" y="5994929"/>
                <a:ext cx="226800" cy="146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F4B4C25-2016-437E-801F-7D2204F348F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2114" y="5976929"/>
                  <a:ext cx="262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D6C132E-7866-4E7E-9D43-42D74ECC7689}"/>
                    </a:ext>
                  </a:extLst>
                </p14:cNvPr>
                <p14:cNvContentPartPr/>
                <p14:nvPr/>
              </p14:nvContentPartPr>
              <p14:xfrm>
                <a:off x="1162674" y="6068369"/>
                <a:ext cx="73440" cy="181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D6C132E-7866-4E7E-9D43-42D74ECC76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44674" y="6050369"/>
                  <a:ext cx="109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A7391DA-498A-402D-AC00-9BA18062AF46}"/>
                    </a:ext>
                  </a:extLst>
                </p14:cNvPr>
                <p14:cNvContentPartPr/>
                <p14:nvPr/>
              </p14:nvContentPartPr>
              <p14:xfrm>
                <a:off x="1489914" y="5985929"/>
                <a:ext cx="11160" cy="25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A7391DA-498A-402D-AC00-9BA18062AF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72274" y="5968289"/>
                  <a:ext cx="46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A633DCA-FD80-4F40-85DD-CB85F47266A5}"/>
                    </a:ext>
                  </a:extLst>
                </p14:cNvPr>
                <p14:cNvContentPartPr/>
                <p14:nvPr/>
              </p14:nvContentPartPr>
              <p14:xfrm>
                <a:off x="1458594" y="6125249"/>
                <a:ext cx="37800" cy="175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A633DCA-FD80-4F40-85DD-CB85F47266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40954" y="6107609"/>
                  <a:ext cx="73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AF65FCF-D257-4E9E-AC26-253AEAA70C76}"/>
                    </a:ext>
                  </a:extLst>
                </p14:cNvPr>
                <p14:cNvContentPartPr/>
                <p14:nvPr/>
              </p14:nvContentPartPr>
              <p14:xfrm>
                <a:off x="1792674" y="5979449"/>
                <a:ext cx="303840" cy="351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AF65FCF-D257-4E9E-AC26-253AEAA70C7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5034" y="5961809"/>
                  <a:ext cx="33948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E8F2167-3BB7-4D9D-B0CE-0D2F2CDDCE39}"/>
              </a:ext>
            </a:extLst>
          </p:cNvPr>
          <p:cNvGrpSpPr/>
          <p:nvPr/>
        </p:nvGrpSpPr>
        <p:grpSpPr>
          <a:xfrm>
            <a:off x="3568914" y="3774809"/>
            <a:ext cx="1863720" cy="597960"/>
            <a:chOff x="3568914" y="3774809"/>
            <a:chExt cx="186372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AADB51-5AF5-40EA-91BF-453E40DD9549}"/>
                    </a:ext>
                  </a:extLst>
                </p14:cNvPr>
                <p14:cNvContentPartPr/>
                <p14:nvPr/>
              </p14:nvContentPartPr>
              <p14:xfrm>
                <a:off x="3568914" y="3806849"/>
                <a:ext cx="726480" cy="565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AADB51-5AF5-40EA-91BF-453E40DD95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51274" y="3788849"/>
                  <a:ext cx="76212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E43F4D-292A-4C3B-9287-59C491612BA0}"/>
                    </a:ext>
                  </a:extLst>
                </p14:cNvPr>
                <p14:cNvContentPartPr/>
                <p14:nvPr/>
              </p14:nvContentPartPr>
              <p14:xfrm>
                <a:off x="4521114" y="3774809"/>
                <a:ext cx="911520" cy="387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E43F4D-292A-4C3B-9287-59C491612B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03474" y="3757169"/>
                  <a:ext cx="9471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18EB77-78B3-4584-BAF3-C7E2B423E43A}"/>
                    </a:ext>
                  </a:extLst>
                </p14:cNvPr>
                <p14:cNvContentPartPr/>
                <p14:nvPr/>
              </p14:nvContentPartPr>
              <p14:xfrm>
                <a:off x="3784914" y="4256129"/>
                <a:ext cx="1398240" cy="43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18EB77-78B3-4584-BAF3-C7E2B423E4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66914" y="4238129"/>
                  <a:ext cx="14338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E917022-CCBC-4DBB-A93A-5DBBC1B37CC1}"/>
              </a:ext>
            </a:extLst>
          </p:cNvPr>
          <p:cNvGrpSpPr/>
          <p:nvPr/>
        </p:nvGrpSpPr>
        <p:grpSpPr>
          <a:xfrm>
            <a:off x="4245714" y="4634129"/>
            <a:ext cx="2221920" cy="1779480"/>
            <a:chOff x="4245714" y="4634129"/>
            <a:chExt cx="2221920" cy="177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4A3E110-D6EA-428D-A3CC-1DD5C78F6DFA}"/>
                    </a:ext>
                  </a:extLst>
                </p14:cNvPr>
                <p14:cNvContentPartPr/>
                <p14:nvPr/>
              </p14:nvContentPartPr>
              <p14:xfrm>
                <a:off x="4245714" y="4634129"/>
                <a:ext cx="2221920" cy="1779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4A3E110-D6EA-428D-A3CC-1DD5C78F6D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27714" y="4616129"/>
                  <a:ext cx="2257560" cy="18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4E90AC7-53F1-4E39-A795-F64CC50A5AAC}"/>
                    </a:ext>
                  </a:extLst>
                </p14:cNvPr>
                <p14:cNvContentPartPr/>
                <p14:nvPr/>
              </p14:nvContentPartPr>
              <p14:xfrm>
                <a:off x="4978314" y="4903049"/>
                <a:ext cx="158760" cy="128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4E90AC7-53F1-4E39-A795-F64CC50A5A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60314" y="4885409"/>
                  <a:ext cx="194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2BC351-02A1-49FB-8D69-A28CF2264F5E}"/>
                    </a:ext>
                  </a:extLst>
                </p14:cNvPr>
                <p14:cNvContentPartPr/>
                <p14:nvPr/>
              </p14:nvContentPartPr>
              <p14:xfrm>
                <a:off x="5004954" y="4936169"/>
                <a:ext cx="320760" cy="172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2BC351-02A1-49FB-8D69-A28CF2264F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87314" y="4918169"/>
                  <a:ext cx="356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1FCFF1-B743-4788-A603-04AFC6EF25E6}"/>
                    </a:ext>
                  </a:extLst>
                </p14:cNvPr>
                <p14:cNvContentPartPr/>
                <p14:nvPr/>
              </p14:nvContentPartPr>
              <p14:xfrm>
                <a:off x="5499234" y="4909529"/>
                <a:ext cx="123120" cy="35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1FCFF1-B743-4788-A603-04AFC6EF25E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81594" y="4891529"/>
                  <a:ext cx="158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D25EA4-97B9-42FA-884F-5AED39CFE89A}"/>
                    </a:ext>
                  </a:extLst>
                </p14:cNvPr>
                <p14:cNvContentPartPr/>
                <p14:nvPr/>
              </p14:nvContentPartPr>
              <p14:xfrm>
                <a:off x="5493114" y="5024729"/>
                <a:ext cx="128520" cy="11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D25EA4-97B9-42FA-884F-5AED39CFE8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75114" y="5007089"/>
                  <a:ext cx="164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9C68536-4AFE-46FC-905F-5DA7E7E2F52F}"/>
                    </a:ext>
                  </a:extLst>
                </p14:cNvPr>
                <p14:cNvContentPartPr/>
                <p14:nvPr/>
              </p14:nvContentPartPr>
              <p14:xfrm>
                <a:off x="5817834" y="4896569"/>
                <a:ext cx="186840" cy="178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9C68536-4AFE-46FC-905F-5DA7E7E2F52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00194" y="4878929"/>
                  <a:ext cx="222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974121-945E-491C-8A52-19ECA526CD3C}"/>
                    </a:ext>
                  </a:extLst>
                </p14:cNvPr>
                <p14:cNvContentPartPr/>
                <p14:nvPr/>
              </p14:nvContentPartPr>
              <p14:xfrm>
                <a:off x="4969314" y="5245409"/>
                <a:ext cx="131040" cy="141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974121-945E-491C-8A52-19ECA526CD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51314" y="5227769"/>
                  <a:ext cx="166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7BEB61-98BD-4F50-B4EA-8C585722312A}"/>
                    </a:ext>
                  </a:extLst>
                </p14:cNvPr>
                <p14:cNvContentPartPr/>
                <p14:nvPr/>
              </p14:nvContentPartPr>
              <p14:xfrm>
                <a:off x="5017554" y="5255129"/>
                <a:ext cx="170640" cy="129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7BEB61-98BD-4F50-B4EA-8C585722312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99914" y="5237489"/>
                  <a:ext cx="206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83F8FC0-9742-486A-8D5A-13538057A4F7}"/>
                    </a:ext>
                  </a:extLst>
                </p14:cNvPr>
                <p14:cNvContentPartPr/>
                <p14:nvPr/>
              </p14:nvContentPartPr>
              <p14:xfrm>
                <a:off x="5246874" y="5270609"/>
                <a:ext cx="447840" cy="195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83F8FC0-9742-486A-8D5A-13538057A4F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28874" y="5252609"/>
                  <a:ext cx="483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22AF80-808C-47BA-BBEA-CF52032BEBDE}"/>
                    </a:ext>
                  </a:extLst>
                </p14:cNvPr>
                <p14:cNvContentPartPr/>
                <p14:nvPr/>
              </p14:nvContentPartPr>
              <p14:xfrm>
                <a:off x="5902794" y="5251169"/>
                <a:ext cx="157320" cy="237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22AF80-808C-47BA-BBEA-CF52032BEBD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84794" y="5233529"/>
                  <a:ext cx="192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A451B4-2B7A-4266-B394-ED7F567CF570}"/>
                    </a:ext>
                  </a:extLst>
                </p14:cNvPr>
                <p14:cNvContentPartPr/>
                <p14:nvPr/>
              </p14:nvContentPartPr>
              <p14:xfrm>
                <a:off x="4868874" y="5686409"/>
                <a:ext cx="177480" cy="158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A451B4-2B7A-4266-B394-ED7F567CF57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51234" y="5668409"/>
                  <a:ext cx="213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64AF547-A57D-4B5A-B541-473518D0E15D}"/>
                    </a:ext>
                  </a:extLst>
                </p14:cNvPr>
                <p14:cNvContentPartPr/>
                <p14:nvPr/>
              </p14:nvContentPartPr>
              <p14:xfrm>
                <a:off x="4936194" y="5720249"/>
                <a:ext cx="151560" cy="122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64AF547-A57D-4B5A-B541-473518D0E15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18194" y="5702249"/>
                  <a:ext cx="187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850AA22-AC23-4054-99BA-DC3216342439}"/>
                    </a:ext>
                  </a:extLst>
                </p14:cNvPr>
                <p14:cNvContentPartPr/>
                <p14:nvPr/>
              </p14:nvContentPartPr>
              <p14:xfrm>
                <a:off x="5210154" y="5744369"/>
                <a:ext cx="380880" cy="208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850AA22-AC23-4054-99BA-DC321634243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92154" y="5726729"/>
                  <a:ext cx="416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A5DB12-796D-4A16-91FE-F39E5047C8B6}"/>
                    </a:ext>
                  </a:extLst>
                </p14:cNvPr>
                <p14:cNvContentPartPr/>
                <p14:nvPr/>
              </p14:nvContentPartPr>
              <p14:xfrm>
                <a:off x="5502834" y="5866049"/>
                <a:ext cx="117720" cy="27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A5DB12-796D-4A16-91FE-F39E5047C8B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85194" y="5848049"/>
                  <a:ext cx="153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0CC34E-7107-4969-B3E6-6AD410FF9B7A}"/>
                    </a:ext>
                  </a:extLst>
                </p14:cNvPr>
                <p14:cNvContentPartPr/>
                <p14:nvPr/>
              </p14:nvContentPartPr>
              <p14:xfrm>
                <a:off x="5719554" y="5715209"/>
                <a:ext cx="390600" cy="245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0CC34E-7107-4969-B3E6-6AD410FF9B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01554" y="5697209"/>
                  <a:ext cx="426240" cy="28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5039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95F1A3-FDAB-44AD-813B-3C47D3221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Defining a CSP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7A549-AB1B-4A13-BAB0-3D531BAFEC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Three components</a:t>
            </a:r>
            <a:r>
              <a:rPr lang="en-US" dirty="0"/>
              <a:t>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X: 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D: </a:t>
            </a:r>
            <a:r>
              <a:rPr lang="en-US" strike="sngStrike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C:</a:t>
            </a:r>
            <a:endParaRPr lang="en-US" strike="sngStrike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</a:t>
            </a:r>
            <a:r>
              <a:rPr lang="en-US" b="1" dirty="0"/>
              <a:t>solution</a:t>
            </a:r>
            <a:r>
              <a:rPr lang="en-US" dirty="0"/>
              <a:t> of a CSP: </a:t>
            </a:r>
            <a:endParaRPr lang="en-US" strike="sngStrike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0979FA-A180-4323-9CB3-ABF32D240E03}"/>
              </a:ext>
            </a:extLst>
          </p:cNvPr>
          <p:cNvGrpSpPr/>
          <p:nvPr/>
        </p:nvGrpSpPr>
        <p:grpSpPr>
          <a:xfrm>
            <a:off x="1453194" y="1478009"/>
            <a:ext cx="149760" cy="115920"/>
            <a:chOff x="1453194" y="1478009"/>
            <a:chExt cx="14976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F6062CC-FA8C-47BC-91C4-8609E7DCFA0A}"/>
                    </a:ext>
                  </a:extLst>
                </p14:cNvPr>
                <p14:cNvContentPartPr/>
                <p14:nvPr/>
              </p14:nvContentPartPr>
              <p14:xfrm>
                <a:off x="1453194" y="1478009"/>
                <a:ext cx="149760" cy="18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F6062CC-FA8C-47BC-91C4-8609E7DCFA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35554" y="1460009"/>
                  <a:ext cx="185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817FC8-ECC2-4733-AA66-8F0D27DB3D5F}"/>
                    </a:ext>
                  </a:extLst>
                </p14:cNvPr>
                <p14:cNvContentPartPr/>
                <p14:nvPr/>
              </p14:nvContentPartPr>
              <p14:xfrm>
                <a:off x="1514394" y="1571969"/>
                <a:ext cx="83520" cy="21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817FC8-ECC2-4733-AA66-8F0D27DB3D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6394" y="1554329"/>
                  <a:ext cx="11916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6330929-0D55-4D6E-BAE7-2F5717B9DD3F}"/>
                  </a:ext>
                </a:extLst>
              </p14:cNvPr>
              <p14:cNvContentPartPr/>
              <p14:nvPr/>
            </p14:nvContentPartPr>
            <p14:xfrm>
              <a:off x="6261354" y="1180649"/>
              <a:ext cx="122760" cy="529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6330929-0D55-4D6E-BAE7-2F5717B9DD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354" y="1162649"/>
                <a:ext cx="158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0A8A39D-05F8-4B48-B742-DC3988BA725F}"/>
                  </a:ext>
                </a:extLst>
              </p14:cNvPr>
              <p14:cNvContentPartPr/>
              <p14:nvPr/>
            </p14:nvContentPartPr>
            <p14:xfrm>
              <a:off x="1546434" y="1959689"/>
              <a:ext cx="102600" cy="1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0A8A39D-05F8-4B48-B742-DC3988BA72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8794" y="1941689"/>
                <a:ext cx="138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16B4AE5-55F0-4173-81C0-6A5BF452B686}"/>
                  </a:ext>
                </a:extLst>
              </p14:cNvPr>
              <p14:cNvContentPartPr/>
              <p14:nvPr/>
            </p14:nvContentPartPr>
            <p14:xfrm>
              <a:off x="1548234" y="2066969"/>
              <a:ext cx="74520" cy="6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16B4AE5-55F0-4173-81C0-6A5BF452B6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0594" y="2048969"/>
                <a:ext cx="11016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3A847F1-46EA-4F11-BCD5-F4C560564C9D}"/>
              </a:ext>
            </a:extLst>
          </p:cNvPr>
          <p:cNvGrpSpPr/>
          <p:nvPr/>
        </p:nvGrpSpPr>
        <p:grpSpPr>
          <a:xfrm>
            <a:off x="6638994" y="1793369"/>
            <a:ext cx="1449000" cy="1135440"/>
            <a:chOff x="6638994" y="1793369"/>
            <a:chExt cx="1449000" cy="11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2F5BFC-D47B-40F4-8DBE-10E6EFEF2A5A}"/>
                    </a:ext>
                  </a:extLst>
                </p14:cNvPr>
                <p14:cNvContentPartPr/>
                <p14:nvPr/>
              </p14:nvContentPartPr>
              <p14:xfrm>
                <a:off x="6696234" y="1946009"/>
                <a:ext cx="156240" cy="110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2F5BFC-D47B-40F4-8DBE-10E6EFEF2A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78594" y="1928009"/>
                  <a:ext cx="191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5CB7E44-6E28-4CB3-8F47-38FF1B0432D8}"/>
                    </a:ext>
                  </a:extLst>
                </p14:cNvPr>
                <p14:cNvContentPartPr/>
                <p14:nvPr/>
              </p14:nvContentPartPr>
              <p14:xfrm>
                <a:off x="6638994" y="1981289"/>
                <a:ext cx="212400" cy="111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CB7E44-6E28-4CB3-8F47-38FF1B0432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21354" y="1963649"/>
                  <a:ext cx="24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C39909B-45DD-4A80-9B2B-73A6919A1A2F}"/>
                    </a:ext>
                  </a:extLst>
                </p14:cNvPr>
                <p14:cNvContentPartPr/>
                <p14:nvPr/>
              </p14:nvContentPartPr>
              <p14:xfrm>
                <a:off x="6909354" y="2047889"/>
                <a:ext cx="81720" cy="134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C39909B-45DD-4A80-9B2B-73A6919A1A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91714" y="2029889"/>
                  <a:ext cx="117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B43E61C-8615-4EF6-A40C-C872EB0725F4}"/>
                    </a:ext>
                  </a:extLst>
                </p14:cNvPr>
                <p14:cNvContentPartPr/>
                <p14:nvPr/>
              </p14:nvContentPartPr>
              <p14:xfrm>
                <a:off x="7329114" y="1798409"/>
                <a:ext cx="143640" cy="278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B43E61C-8615-4EF6-A40C-C872EB0725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11474" y="1780769"/>
                  <a:ext cx="179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A9C328-8311-4539-AD94-EEC0B0F7D2F5}"/>
                    </a:ext>
                  </a:extLst>
                </p14:cNvPr>
                <p14:cNvContentPartPr/>
                <p14:nvPr/>
              </p14:nvContentPartPr>
              <p14:xfrm>
                <a:off x="7324074" y="1982369"/>
                <a:ext cx="302040" cy="6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A9C328-8311-4539-AD94-EEC0B0F7D2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06074" y="1964369"/>
                  <a:ext cx="337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1E5F681-2932-4765-9DDA-5D03CD914621}"/>
                    </a:ext>
                  </a:extLst>
                </p14:cNvPr>
                <p14:cNvContentPartPr/>
                <p14:nvPr/>
              </p14:nvContentPartPr>
              <p14:xfrm>
                <a:off x="7715394" y="1793369"/>
                <a:ext cx="227520" cy="324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1E5F681-2932-4765-9DDA-5D03CD9146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97394" y="1775369"/>
                  <a:ext cx="2631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C1FDC2-17C7-4820-9275-A76DF9066EA5}"/>
                    </a:ext>
                  </a:extLst>
                </p14:cNvPr>
                <p14:cNvContentPartPr/>
                <p14:nvPr/>
              </p14:nvContentPartPr>
              <p14:xfrm>
                <a:off x="7976754" y="2051849"/>
                <a:ext cx="57600" cy="184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C1FDC2-17C7-4820-9275-A76DF9066E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58754" y="2033849"/>
                  <a:ext cx="93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97787A-7F44-434A-AF5E-28696CDCAB05}"/>
                    </a:ext>
                  </a:extLst>
                </p14:cNvPr>
                <p14:cNvContentPartPr/>
                <p14:nvPr/>
              </p14:nvContentPartPr>
              <p14:xfrm>
                <a:off x="6705234" y="2295569"/>
                <a:ext cx="134640" cy="191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97787A-7F44-434A-AF5E-28696CDCAB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87594" y="2277929"/>
                  <a:ext cx="170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70B1EE-66DE-4CDE-A229-082467D26D41}"/>
                    </a:ext>
                  </a:extLst>
                </p14:cNvPr>
                <p14:cNvContentPartPr/>
                <p14:nvPr/>
              </p14:nvContentPartPr>
              <p14:xfrm>
                <a:off x="6699834" y="2353529"/>
                <a:ext cx="229680" cy="111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70B1EE-66DE-4CDE-A229-082467D26D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2194" y="2335889"/>
                  <a:ext cx="265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C2C9F3-7EC0-4553-B137-25EFB41806E0}"/>
                    </a:ext>
                  </a:extLst>
                </p14:cNvPr>
                <p14:cNvContentPartPr/>
                <p14:nvPr/>
              </p14:nvContentPartPr>
              <p14:xfrm>
                <a:off x="6979194" y="2437409"/>
                <a:ext cx="218880" cy="163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C2C9F3-7EC0-4553-B137-25EFB41806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61554" y="2419409"/>
                  <a:ext cx="254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A3F816-DD2B-4BD3-9CFD-F5DE04800C3B}"/>
                    </a:ext>
                  </a:extLst>
                </p14:cNvPr>
                <p14:cNvContentPartPr/>
                <p14:nvPr/>
              </p14:nvContentPartPr>
              <p14:xfrm>
                <a:off x="7356834" y="2371889"/>
                <a:ext cx="135720" cy="213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A3F816-DD2B-4BD3-9CFD-F5DE04800C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39194" y="2353889"/>
                  <a:ext cx="171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9EEF294-27B0-4B18-B868-067B5D7EBAD1}"/>
                    </a:ext>
                  </a:extLst>
                </p14:cNvPr>
                <p14:cNvContentPartPr/>
                <p14:nvPr/>
              </p14:nvContentPartPr>
              <p14:xfrm>
                <a:off x="7415154" y="2453609"/>
                <a:ext cx="140760" cy="36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9EEF294-27B0-4B18-B868-067B5D7EBA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97514" y="2435609"/>
                  <a:ext cx="176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F42478-3E04-4B79-800C-999D8DCAFF40}"/>
                    </a:ext>
                  </a:extLst>
                </p14:cNvPr>
                <p14:cNvContentPartPr/>
                <p14:nvPr/>
              </p14:nvContentPartPr>
              <p14:xfrm>
                <a:off x="7670394" y="2352809"/>
                <a:ext cx="208080" cy="329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F42478-3E04-4B79-800C-999D8DCAFF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52754" y="2335169"/>
                  <a:ext cx="243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B87076-0E71-4EF7-BF18-CB723C0E7DEA}"/>
                    </a:ext>
                  </a:extLst>
                </p14:cNvPr>
                <p14:cNvContentPartPr/>
                <p14:nvPr/>
              </p14:nvContentPartPr>
              <p14:xfrm>
                <a:off x="7972074" y="2559089"/>
                <a:ext cx="115920" cy="178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B87076-0E71-4EF7-BF18-CB723C0E7D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54434" y="2541449"/>
                  <a:ext cx="151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E6F55F8-56D8-4537-B6D8-EEBDCE7A4CEE}"/>
                    </a:ext>
                  </a:extLst>
                </p14:cNvPr>
                <p14:cNvContentPartPr/>
                <p14:nvPr/>
              </p14:nvContentPartPr>
              <p14:xfrm>
                <a:off x="6666714" y="2833769"/>
                <a:ext cx="208800" cy="6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E6F55F8-56D8-4537-B6D8-EEBDCE7A4C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49074" y="2816129"/>
                  <a:ext cx="244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DAE55C3-6719-49B4-856E-850447CB1B4C}"/>
                    </a:ext>
                  </a:extLst>
                </p14:cNvPr>
                <p14:cNvContentPartPr/>
                <p14:nvPr/>
              </p14:nvContentPartPr>
              <p14:xfrm>
                <a:off x="7077834" y="2858249"/>
                <a:ext cx="438120" cy="70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DAE55C3-6719-49B4-856E-850447CB1B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59834" y="2840249"/>
                  <a:ext cx="47376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E8955A5-CFED-489A-B9C2-FB312B45A4B6}"/>
              </a:ext>
            </a:extLst>
          </p:cNvPr>
          <p:cNvGrpSpPr/>
          <p:nvPr/>
        </p:nvGrpSpPr>
        <p:grpSpPr>
          <a:xfrm>
            <a:off x="8882154" y="1738289"/>
            <a:ext cx="604440" cy="664920"/>
            <a:chOff x="8882154" y="1738289"/>
            <a:chExt cx="604440" cy="66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8D8D5A2-46D5-42E6-B25B-B491FA4948D9}"/>
                    </a:ext>
                  </a:extLst>
                </p14:cNvPr>
                <p14:cNvContentPartPr/>
                <p14:nvPr/>
              </p14:nvContentPartPr>
              <p14:xfrm>
                <a:off x="8882154" y="1738289"/>
                <a:ext cx="169200" cy="664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8D8D5A2-46D5-42E6-B25B-B491FA4948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64154" y="1720289"/>
                  <a:ext cx="20484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A4C9A3-2055-4814-9FA0-90A41406EAF3}"/>
                    </a:ext>
                  </a:extLst>
                </p14:cNvPr>
                <p14:cNvContentPartPr/>
                <p14:nvPr/>
              </p14:nvContentPartPr>
              <p14:xfrm>
                <a:off x="9139194" y="1933049"/>
                <a:ext cx="308880" cy="367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A4C9A3-2055-4814-9FA0-90A41406EA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194" y="1915409"/>
                  <a:ext cx="344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320E87-B316-4556-B1B0-CBFEAA9D9D87}"/>
                    </a:ext>
                  </a:extLst>
                </p14:cNvPr>
                <p14:cNvContentPartPr/>
                <p14:nvPr/>
              </p14:nvContentPartPr>
              <p14:xfrm>
                <a:off x="9486234" y="2011889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320E87-B316-4556-B1B0-CBFEAA9D9D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68234" y="19942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C111BBB-EA2D-4453-A404-8C5D61CC37A3}"/>
                  </a:ext>
                </a:extLst>
              </p14:cNvPr>
              <p14:cNvContentPartPr/>
              <p14:nvPr/>
            </p14:nvContentPartPr>
            <p14:xfrm>
              <a:off x="9773514" y="2020169"/>
              <a:ext cx="7560" cy="302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C111BBB-EA2D-4453-A404-8C5D61CC37A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55874" y="2002169"/>
                <a:ext cx="432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837A3DA-EFB0-49CF-B503-2E7B3BFCA4F6}"/>
                  </a:ext>
                </a:extLst>
              </p14:cNvPr>
              <p14:cNvContentPartPr/>
              <p14:nvPr/>
            </p14:nvContentPartPr>
            <p14:xfrm>
              <a:off x="9788634" y="2209529"/>
              <a:ext cx="29880" cy="133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837A3DA-EFB0-49CF-B503-2E7B3BFCA4F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70994" y="2191529"/>
                <a:ext cx="655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4918497D-1651-437E-A547-9F251C436B75}"/>
              </a:ext>
            </a:extLst>
          </p:cNvPr>
          <p:cNvGrpSpPr/>
          <p:nvPr/>
        </p:nvGrpSpPr>
        <p:grpSpPr>
          <a:xfrm>
            <a:off x="10090314" y="1880489"/>
            <a:ext cx="1186200" cy="424440"/>
            <a:chOff x="10090314" y="1880489"/>
            <a:chExt cx="118620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018C7CC-0E1C-47EB-9CDF-B4B3DB2036FA}"/>
                    </a:ext>
                  </a:extLst>
                </p14:cNvPr>
                <p14:cNvContentPartPr/>
                <p14:nvPr/>
              </p14:nvContentPartPr>
              <p14:xfrm>
                <a:off x="10090314" y="1997489"/>
                <a:ext cx="127440" cy="165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018C7CC-0E1C-47EB-9CDF-B4B3DB2036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72674" y="1979849"/>
                  <a:ext cx="163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0660E4-F6C1-4799-ACAD-6869257FA351}"/>
                    </a:ext>
                  </a:extLst>
                </p14:cNvPr>
                <p14:cNvContentPartPr/>
                <p14:nvPr/>
              </p14:nvContentPartPr>
              <p14:xfrm>
                <a:off x="10100394" y="2022689"/>
                <a:ext cx="156960" cy="138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0660E4-F6C1-4799-ACAD-6869257FA3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82394" y="2004689"/>
                  <a:ext cx="192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C7082AD-17F2-4A84-AE8E-DA79FD1CBE26}"/>
                    </a:ext>
                  </a:extLst>
                </p14:cNvPr>
                <p14:cNvContentPartPr/>
                <p14:nvPr/>
              </p14:nvContentPartPr>
              <p14:xfrm>
                <a:off x="10360674" y="2148329"/>
                <a:ext cx="38880" cy="156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C7082AD-17F2-4A84-AE8E-DA79FD1CBE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43034" y="2130329"/>
                  <a:ext cx="74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43BCD5A-B186-4DD8-BA31-976916FA458E}"/>
                    </a:ext>
                  </a:extLst>
                </p14:cNvPr>
                <p14:cNvContentPartPr/>
                <p14:nvPr/>
              </p14:nvContentPartPr>
              <p14:xfrm>
                <a:off x="10432314" y="2024129"/>
                <a:ext cx="26280" cy="8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43BCD5A-B186-4DD8-BA31-976916FA45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14674" y="2006489"/>
                  <a:ext cx="61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BB6BA98-03C7-499A-BA2C-CF358A12ACF7}"/>
                    </a:ext>
                  </a:extLst>
                </p14:cNvPr>
                <p14:cNvContentPartPr/>
                <p14:nvPr/>
              </p14:nvContentPartPr>
              <p14:xfrm>
                <a:off x="10628154" y="1917929"/>
                <a:ext cx="187560" cy="192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BB6BA98-03C7-499A-BA2C-CF358A12AC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10514" y="1899929"/>
                  <a:ext cx="22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D76E17-BC34-4236-AC0F-9E0FE2E33BA2}"/>
                    </a:ext>
                  </a:extLst>
                </p14:cNvPr>
                <p14:cNvContentPartPr/>
                <p14:nvPr/>
              </p14:nvContentPartPr>
              <p14:xfrm>
                <a:off x="10948914" y="1880489"/>
                <a:ext cx="183960" cy="300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D76E17-BC34-4236-AC0F-9E0FE2E33B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30914" y="1862489"/>
                  <a:ext cx="2196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2144C9-327F-4A6C-BCA3-39105ED4EB25}"/>
                    </a:ext>
                  </a:extLst>
                </p14:cNvPr>
                <p14:cNvContentPartPr/>
                <p14:nvPr/>
              </p14:nvContentPartPr>
              <p14:xfrm>
                <a:off x="11181114" y="1955729"/>
                <a:ext cx="95400" cy="275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2144C9-327F-4A6C-BCA3-39105ED4EB2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163114" y="1937729"/>
                  <a:ext cx="13104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214F23D-9C3D-44BD-91F5-70DEBBA9FDC6}"/>
              </a:ext>
            </a:extLst>
          </p:cNvPr>
          <p:cNvGrpSpPr/>
          <p:nvPr/>
        </p:nvGrpSpPr>
        <p:grpSpPr>
          <a:xfrm>
            <a:off x="11512314" y="1851689"/>
            <a:ext cx="577800" cy="505440"/>
            <a:chOff x="11512314" y="1851689"/>
            <a:chExt cx="57780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65FC95F-69B6-4B9A-B0E1-9B32726A64B8}"/>
                    </a:ext>
                  </a:extLst>
                </p14:cNvPr>
                <p14:cNvContentPartPr/>
                <p14:nvPr/>
              </p14:nvContentPartPr>
              <p14:xfrm>
                <a:off x="11512314" y="1904249"/>
                <a:ext cx="182880" cy="291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65FC95F-69B6-4B9A-B0E1-9B32726A64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94674" y="1886249"/>
                  <a:ext cx="218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88A36F2-F04F-43E6-A51F-F67E7FD4C484}"/>
                    </a:ext>
                  </a:extLst>
                </p14:cNvPr>
                <p14:cNvContentPartPr/>
                <p14:nvPr/>
              </p14:nvContentPartPr>
              <p14:xfrm>
                <a:off x="11551554" y="2090369"/>
                <a:ext cx="276840" cy="172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88A36F2-F04F-43E6-A51F-F67E7FD4C4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533914" y="2072369"/>
                  <a:ext cx="312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907540-0EA7-4700-B137-DBB76F480352}"/>
                    </a:ext>
                  </a:extLst>
                </p14:cNvPr>
                <p14:cNvContentPartPr/>
                <p14:nvPr/>
              </p14:nvContentPartPr>
              <p14:xfrm>
                <a:off x="11901834" y="2029889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907540-0EA7-4700-B137-DBB76F4803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83834" y="20118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AFAEF7-0CBC-44A7-8310-8E0EFD13D2FA}"/>
                    </a:ext>
                  </a:extLst>
                </p14:cNvPr>
                <p14:cNvContentPartPr/>
                <p14:nvPr/>
              </p14:nvContentPartPr>
              <p14:xfrm>
                <a:off x="11952594" y="1851689"/>
                <a:ext cx="137520" cy="505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AFAEF7-0CBC-44A7-8310-8E0EFD13D2F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934954" y="1834049"/>
                  <a:ext cx="173160" cy="54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7831733-BF77-4556-B2D2-550EC21AADF4}"/>
              </a:ext>
            </a:extLst>
          </p:cNvPr>
          <p:cNvGrpSpPr/>
          <p:nvPr/>
        </p:nvGrpSpPr>
        <p:grpSpPr>
          <a:xfrm>
            <a:off x="1391274" y="2450369"/>
            <a:ext cx="156240" cy="135000"/>
            <a:chOff x="1391274" y="2450369"/>
            <a:chExt cx="15624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577144E-8672-4165-ADDE-932FF9CBD20F}"/>
                    </a:ext>
                  </a:extLst>
                </p14:cNvPr>
                <p14:cNvContentPartPr/>
                <p14:nvPr/>
              </p14:nvContentPartPr>
              <p14:xfrm>
                <a:off x="1391274" y="2450369"/>
                <a:ext cx="136440" cy="86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577144E-8672-4165-ADDE-932FF9CBD20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73634" y="2432729"/>
                  <a:ext cx="172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F33ABA0-AC7D-4A9D-92E6-7EBB89920793}"/>
                    </a:ext>
                  </a:extLst>
                </p14:cNvPr>
                <p14:cNvContentPartPr/>
                <p14:nvPr/>
              </p14:nvContentPartPr>
              <p14:xfrm>
                <a:off x="1421874" y="2559089"/>
                <a:ext cx="125640" cy="26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F33ABA0-AC7D-4A9D-92E6-7EBB8992079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04234" y="2541449"/>
                  <a:ext cx="16128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EE6EBE8-C033-4037-AE51-E140B632B110}"/>
                  </a:ext>
                </a:extLst>
              </p14:cNvPr>
              <p14:cNvContentPartPr/>
              <p14:nvPr/>
            </p14:nvContentPartPr>
            <p14:xfrm>
              <a:off x="1900674" y="2393849"/>
              <a:ext cx="180000" cy="10724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EE6EBE8-C033-4037-AE51-E140B632B11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882674" y="2376209"/>
                <a:ext cx="215640" cy="11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D03B321-C78C-4AFB-8B78-B966E12C5F43}"/>
                  </a:ext>
                </a:extLst>
              </p14:cNvPr>
              <p14:cNvContentPartPr/>
              <p14:nvPr/>
            </p14:nvContentPartPr>
            <p14:xfrm>
              <a:off x="952434" y="3974969"/>
              <a:ext cx="1810440" cy="471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D03B321-C78C-4AFB-8B78-B966E12C5F4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34434" y="3956969"/>
                <a:ext cx="184608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1F8237C-BFC2-4F7B-A76A-555F55A18132}"/>
              </a:ext>
            </a:extLst>
          </p:cNvPr>
          <p:cNvGrpSpPr/>
          <p:nvPr/>
        </p:nvGrpSpPr>
        <p:grpSpPr>
          <a:xfrm>
            <a:off x="2047194" y="1268489"/>
            <a:ext cx="4019400" cy="1286280"/>
            <a:chOff x="2047194" y="1268489"/>
            <a:chExt cx="4019400" cy="12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6C22B2-1203-4ECE-B8D9-018C34BF99E9}"/>
                    </a:ext>
                  </a:extLst>
                </p14:cNvPr>
                <p14:cNvContentPartPr/>
                <p14:nvPr/>
              </p14:nvContentPartPr>
              <p14:xfrm>
                <a:off x="2068434" y="1270649"/>
                <a:ext cx="95400" cy="65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6C22B2-1203-4ECE-B8D9-018C34BF99E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50794" y="1253009"/>
                  <a:ext cx="131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9105B7-8BB2-46A3-8A08-FD0DF1CA1303}"/>
                    </a:ext>
                  </a:extLst>
                </p14:cNvPr>
                <p14:cNvContentPartPr/>
                <p14:nvPr/>
              </p14:nvContentPartPr>
              <p14:xfrm>
                <a:off x="2047194" y="1268489"/>
                <a:ext cx="104040" cy="428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9105B7-8BB2-46A3-8A08-FD0DF1CA130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29194" y="1250849"/>
                  <a:ext cx="1396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1A6427-434A-417B-85BC-495799809931}"/>
                    </a:ext>
                  </a:extLst>
                </p14:cNvPr>
                <p14:cNvContentPartPr/>
                <p14:nvPr/>
              </p14:nvContentPartPr>
              <p14:xfrm>
                <a:off x="2298474" y="1433369"/>
                <a:ext cx="91800" cy="99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1A6427-434A-417B-85BC-49579980993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80834" y="1415729"/>
                  <a:ext cx="127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CAB1E8-CE0B-4B3D-81C3-7871A58E1C80}"/>
                    </a:ext>
                  </a:extLst>
                </p14:cNvPr>
                <p14:cNvContentPartPr/>
                <p14:nvPr/>
              </p14:nvContentPartPr>
              <p14:xfrm>
                <a:off x="2288754" y="1401329"/>
                <a:ext cx="149760" cy="133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CAB1E8-CE0B-4B3D-81C3-7871A58E1C8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270754" y="1383329"/>
                  <a:ext cx="185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DCDAE9-6D6E-4BEF-B86E-CED06A467081}"/>
                    </a:ext>
                  </a:extLst>
                </p14:cNvPr>
                <p14:cNvContentPartPr/>
                <p14:nvPr/>
              </p14:nvContentPartPr>
              <p14:xfrm>
                <a:off x="2520594" y="1499249"/>
                <a:ext cx="90000" cy="168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DCDAE9-6D6E-4BEF-B86E-CED06A46708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02594" y="1481249"/>
                  <a:ext cx="125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999F3B-A0A8-4DCA-9898-D3C45B1C2EB2}"/>
                    </a:ext>
                  </a:extLst>
                </p14:cNvPr>
                <p14:cNvContentPartPr/>
                <p14:nvPr/>
              </p14:nvContentPartPr>
              <p14:xfrm>
                <a:off x="2761434" y="1591409"/>
                <a:ext cx="38880" cy="119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999F3B-A0A8-4DCA-9898-D3C45B1C2EB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43434" y="1573769"/>
                  <a:ext cx="74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BCF5FF-92D1-466E-994D-68BCF6B7830D}"/>
                    </a:ext>
                  </a:extLst>
                </p14:cNvPr>
                <p14:cNvContentPartPr/>
                <p14:nvPr/>
              </p14:nvContentPartPr>
              <p14:xfrm>
                <a:off x="3008394" y="1456049"/>
                <a:ext cx="130320" cy="13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BCF5FF-92D1-466E-994D-68BCF6B7830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90754" y="1438409"/>
                  <a:ext cx="165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7516B0-6729-488F-A795-95B500CD6477}"/>
                    </a:ext>
                  </a:extLst>
                </p14:cNvPr>
                <p14:cNvContentPartPr/>
                <p14:nvPr/>
              </p14:nvContentPartPr>
              <p14:xfrm>
                <a:off x="3294954" y="1502129"/>
                <a:ext cx="137520" cy="194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7516B0-6729-488F-A795-95B500CD64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77314" y="1484129"/>
                  <a:ext cx="173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A5D253-1090-4224-80FC-6791B0A9B7CA}"/>
                    </a:ext>
                  </a:extLst>
                </p14:cNvPr>
                <p14:cNvContentPartPr/>
                <p14:nvPr/>
              </p14:nvContentPartPr>
              <p14:xfrm>
                <a:off x="3626154" y="1478009"/>
                <a:ext cx="44280" cy="200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A5D253-1090-4224-80FC-6791B0A9B7C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08514" y="1460009"/>
                  <a:ext cx="79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5F1D2F-28B9-487C-9D66-F623D963612C}"/>
                    </a:ext>
                  </a:extLst>
                </p14:cNvPr>
                <p14:cNvContentPartPr/>
                <p14:nvPr/>
              </p14:nvContentPartPr>
              <p14:xfrm>
                <a:off x="3920994" y="1427249"/>
                <a:ext cx="191160" cy="158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5F1D2F-28B9-487C-9D66-F623D963612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902994" y="1409249"/>
                  <a:ext cx="226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2E588E-D892-41B3-B968-EE914D7581BE}"/>
                    </a:ext>
                  </a:extLst>
                </p14:cNvPr>
                <p14:cNvContentPartPr/>
                <p14:nvPr/>
              </p14:nvContentPartPr>
              <p14:xfrm>
                <a:off x="4217274" y="1492769"/>
                <a:ext cx="55080" cy="246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2E588E-D892-41B3-B968-EE914D7581B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199634" y="1474769"/>
                  <a:ext cx="90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BF207E-B91D-44BF-8509-C63B21C782BE}"/>
                    </a:ext>
                  </a:extLst>
                </p14:cNvPr>
                <p14:cNvContentPartPr/>
                <p14:nvPr/>
              </p14:nvContentPartPr>
              <p14:xfrm>
                <a:off x="4417794" y="1624529"/>
                <a:ext cx="45000" cy="131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BF207E-B91D-44BF-8509-C63B21C782B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399794" y="1606529"/>
                  <a:ext cx="80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D807ABF-79BD-4702-89FF-86D1A7219B8D}"/>
                    </a:ext>
                  </a:extLst>
                </p14:cNvPr>
                <p14:cNvContentPartPr/>
                <p14:nvPr/>
              </p14:nvContentPartPr>
              <p14:xfrm>
                <a:off x="4748994" y="1385849"/>
                <a:ext cx="267120" cy="172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D807ABF-79BD-4702-89FF-86D1A7219B8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31354" y="1368209"/>
                  <a:ext cx="302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06250D-0EB1-4E60-96AD-81572ACA1D5D}"/>
                    </a:ext>
                  </a:extLst>
                </p14:cNvPr>
                <p14:cNvContentPartPr/>
                <p14:nvPr/>
              </p14:nvContentPartPr>
              <p14:xfrm>
                <a:off x="5076954" y="1488449"/>
                <a:ext cx="96120" cy="178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06250D-0EB1-4E60-96AD-81572ACA1D5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058954" y="1470449"/>
                  <a:ext cx="131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7E2186-69EA-448B-B6DE-4C2752BCADEC}"/>
                    </a:ext>
                  </a:extLst>
                </p14:cNvPr>
                <p14:cNvContentPartPr/>
                <p14:nvPr/>
              </p14:nvContentPartPr>
              <p14:xfrm>
                <a:off x="5128794" y="1548569"/>
                <a:ext cx="390600" cy="244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7E2186-69EA-448B-B6DE-4C2752BCADE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10794" y="1530929"/>
                  <a:ext cx="426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346F9F-2200-44B7-9028-418D0A73A73E}"/>
                    </a:ext>
                  </a:extLst>
                </p14:cNvPr>
                <p14:cNvContentPartPr/>
                <p14:nvPr/>
              </p14:nvContentPartPr>
              <p14:xfrm>
                <a:off x="5767074" y="1556849"/>
                <a:ext cx="175680" cy="23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346F9F-2200-44B7-9028-418D0A73A7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49074" y="1538849"/>
                  <a:ext cx="211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CDBE04-381E-4212-BA3C-1154F43438E0}"/>
                    </a:ext>
                  </a:extLst>
                </p14:cNvPr>
                <p14:cNvContentPartPr/>
                <p14:nvPr/>
              </p14:nvContentPartPr>
              <p14:xfrm>
                <a:off x="2106954" y="1805609"/>
                <a:ext cx="94680" cy="468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CDBE04-381E-4212-BA3C-1154F43438E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89314" y="1787969"/>
                  <a:ext cx="1303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361157-EDF8-4B27-B8A1-26B5FD8DE043}"/>
                    </a:ext>
                  </a:extLst>
                </p14:cNvPr>
                <p14:cNvContentPartPr/>
                <p14:nvPr/>
              </p14:nvContentPartPr>
              <p14:xfrm>
                <a:off x="2267154" y="1862129"/>
                <a:ext cx="156600" cy="271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361157-EDF8-4B27-B8A1-26B5FD8DE04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249154" y="1844489"/>
                  <a:ext cx="192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2D036D-336A-4054-839C-0FBDABDB96AD}"/>
                    </a:ext>
                  </a:extLst>
                </p14:cNvPr>
                <p14:cNvContentPartPr/>
                <p14:nvPr/>
              </p14:nvContentPartPr>
              <p14:xfrm>
                <a:off x="2457954" y="2052929"/>
                <a:ext cx="98280" cy="150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2D036D-336A-4054-839C-0FBDABDB96A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39954" y="2035289"/>
                  <a:ext cx="133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F55CC2-67CA-4516-ABFF-E0C142384180}"/>
                    </a:ext>
                  </a:extLst>
                </p14:cNvPr>
                <p14:cNvContentPartPr/>
                <p14:nvPr/>
              </p14:nvContentPartPr>
              <p14:xfrm>
                <a:off x="2751714" y="2111249"/>
                <a:ext cx="11160" cy="146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F55CC2-67CA-4516-ABFF-E0C14238418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33714" y="2093249"/>
                  <a:ext cx="46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0A7A98-0A42-48B5-875C-780F7216B541}"/>
                    </a:ext>
                  </a:extLst>
                </p14:cNvPr>
                <p14:cNvContentPartPr/>
                <p14:nvPr/>
              </p14:nvContentPartPr>
              <p14:xfrm>
                <a:off x="2971674" y="1957889"/>
                <a:ext cx="145440" cy="234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0A7A98-0A42-48B5-875C-780F7216B54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54034" y="1940249"/>
                  <a:ext cx="181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CF2728E-9017-49CE-928A-F3A63DAA0A1C}"/>
                    </a:ext>
                  </a:extLst>
                </p14:cNvPr>
                <p14:cNvContentPartPr/>
                <p14:nvPr/>
              </p14:nvContentPartPr>
              <p14:xfrm>
                <a:off x="3214314" y="2071649"/>
                <a:ext cx="135720" cy="180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CF2728E-9017-49CE-928A-F3A63DAA0A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96674" y="2054009"/>
                  <a:ext cx="171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2CE227-5DD3-4061-9AB9-83F3F540A81D}"/>
                    </a:ext>
                  </a:extLst>
                </p14:cNvPr>
                <p14:cNvContentPartPr/>
                <p14:nvPr/>
              </p14:nvContentPartPr>
              <p14:xfrm>
                <a:off x="3508074" y="2128889"/>
                <a:ext cx="54000" cy="179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2CE227-5DD3-4061-9AB9-83F3F540A8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90434" y="2110889"/>
                  <a:ext cx="89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052F22-7148-4344-86DA-237D6CA9F209}"/>
                    </a:ext>
                  </a:extLst>
                </p14:cNvPr>
                <p14:cNvContentPartPr/>
                <p14:nvPr/>
              </p14:nvContentPartPr>
              <p14:xfrm>
                <a:off x="3745314" y="1967609"/>
                <a:ext cx="161640" cy="312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052F22-7148-4344-86DA-237D6CA9F20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27314" y="1949969"/>
                  <a:ext cx="1972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BD155F-46EF-4D6E-B90B-CD19C14A995A}"/>
                    </a:ext>
                  </a:extLst>
                </p14:cNvPr>
                <p14:cNvContentPartPr/>
                <p14:nvPr/>
              </p14:nvContentPartPr>
              <p14:xfrm>
                <a:off x="4031874" y="2144369"/>
                <a:ext cx="16560" cy="5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BD155F-46EF-4D6E-B90B-CD19C14A995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13874" y="2126369"/>
                  <a:ext cx="52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B8BA05-D447-4591-9E59-0CC9505CBCE0}"/>
                    </a:ext>
                  </a:extLst>
                </p14:cNvPr>
                <p14:cNvContentPartPr/>
                <p14:nvPr/>
              </p14:nvContentPartPr>
              <p14:xfrm>
                <a:off x="3982554" y="2146169"/>
                <a:ext cx="95400" cy="221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B8BA05-D447-4591-9E59-0CC9505CBCE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64914" y="2128169"/>
                  <a:ext cx="131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9E5755-6AA3-4F9B-BDA3-DF56B083BD3E}"/>
                    </a:ext>
                  </a:extLst>
                </p14:cNvPr>
                <p14:cNvContentPartPr/>
                <p14:nvPr/>
              </p14:nvContentPartPr>
              <p14:xfrm>
                <a:off x="4296834" y="2217449"/>
                <a:ext cx="41400" cy="142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9E5755-6AA3-4F9B-BDA3-DF56B083BD3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79194" y="2199809"/>
                  <a:ext cx="77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0FF1CE-2415-4353-BC6E-DE7FD7285C1F}"/>
                    </a:ext>
                  </a:extLst>
                </p14:cNvPr>
                <p14:cNvContentPartPr/>
                <p14:nvPr/>
              </p14:nvContentPartPr>
              <p14:xfrm>
                <a:off x="4538394" y="1978049"/>
                <a:ext cx="164520" cy="297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0FF1CE-2415-4353-BC6E-DE7FD7285C1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20754" y="1960409"/>
                  <a:ext cx="200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AB7499-3FD3-405F-8496-91067D9EA820}"/>
                    </a:ext>
                  </a:extLst>
                </p14:cNvPr>
                <p14:cNvContentPartPr/>
                <p14:nvPr/>
              </p14:nvContentPartPr>
              <p14:xfrm>
                <a:off x="4746474" y="2203049"/>
                <a:ext cx="131040" cy="66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AB7499-3FD3-405F-8496-91067D9EA82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28474" y="2185049"/>
                  <a:ext cx="166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3F8E4F-0502-4190-B5F5-D247971F10BB}"/>
                    </a:ext>
                  </a:extLst>
                </p14:cNvPr>
                <p14:cNvContentPartPr/>
                <p14:nvPr/>
              </p14:nvContentPartPr>
              <p14:xfrm>
                <a:off x="4828554" y="2221409"/>
                <a:ext cx="39600" cy="168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3F8E4F-0502-4190-B5F5-D247971F10B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10914" y="2203769"/>
                  <a:ext cx="75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655875-713E-4D1C-AEEE-A25E71517D39}"/>
                    </a:ext>
                  </a:extLst>
                </p14:cNvPr>
                <p14:cNvContentPartPr/>
                <p14:nvPr/>
              </p14:nvContentPartPr>
              <p14:xfrm>
                <a:off x="5170554" y="2203769"/>
                <a:ext cx="533160" cy="111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655875-713E-4D1C-AEEE-A25E71517D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52914" y="2186129"/>
                  <a:ext cx="568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1F8FC6-F15E-405E-89EC-626ACCA629AB}"/>
                    </a:ext>
                  </a:extLst>
                </p14:cNvPr>
                <p14:cNvContentPartPr/>
                <p14:nvPr/>
              </p14:nvContentPartPr>
              <p14:xfrm>
                <a:off x="5987394" y="2046809"/>
                <a:ext cx="79200" cy="507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1F8FC6-F15E-405E-89EC-626ACCA629A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69394" y="2028809"/>
                  <a:ext cx="11484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33057DB-68FE-442E-84E4-38CCBC7615A4}"/>
                    </a:ext>
                  </a:extLst>
                </p14:cNvPr>
                <p14:cNvContentPartPr/>
                <p14:nvPr/>
              </p14:nvContentPartPr>
              <p14:xfrm>
                <a:off x="2357514" y="1763129"/>
                <a:ext cx="88920" cy="268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33057DB-68FE-442E-84E4-38CCBC7615A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39874" y="1745129"/>
                  <a:ext cx="12456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6B417C-047A-4A78-9DD7-5BA1B91A6D70}"/>
              </a:ext>
            </a:extLst>
          </p:cNvPr>
          <p:cNvGrpSpPr/>
          <p:nvPr/>
        </p:nvGrpSpPr>
        <p:grpSpPr>
          <a:xfrm>
            <a:off x="900954" y="4364129"/>
            <a:ext cx="2385360" cy="583200"/>
            <a:chOff x="900954" y="4364129"/>
            <a:chExt cx="238536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B8173F-3EB5-402E-AF7D-22F1343198D0}"/>
                    </a:ext>
                  </a:extLst>
                </p14:cNvPr>
                <p14:cNvContentPartPr/>
                <p14:nvPr/>
              </p14:nvContentPartPr>
              <p14:xfrm>
                <a:off x="900954" y="4391129"/>
                <a:ext cx="264600" cy="304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B8173F-3EB5-402E-AF7D-22F1343198D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2954" y="4373129"/>
                  <a:ext cx="300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6DD3145-8BB1-4A47-9AB0-78E53DE1CE19}"/>
                    </a:ext>
                  </a:extLst>
                </p14:cNvPr>
                <p14:cNvContentPartPr/>
                <p14:nvPr/>
              </p14:nvContentPartPr>
              <p14:xfrm>
                <a:off x="1386234" y="4512449"/>
                <a:ext cx="23760" cy="36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6DD3145-8BB1-4A47-9AB0-78E53DE1CE1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368234" y="4494449"/>
                  <a:ext cx="59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1183E4-92B0-41EE-9465-31705B9460A0}"/>
                    </a:ext>
                  </a:extLst>
                </p14:cNvPr>
                <p14:cNvContentPartPr/>
                <p14:nvPr/>
              </p14:nvContentPartPr>
              <p14:xfrm>
                <a:off x="1332234" y="4499129"/>
                <a:ext cx="84960" cy="260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1183E4-92B0-41EE-9465-31705B9460A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14594" y="4481489"/>
                  <a:ext cx="120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E03BF8C-4EA4-4544-8596-400E3F8B215D}"/>
                    </a:ext>
                  </a:extLst>
                </p14:cNvPr>
                <p14:cNvContentPartPr/>
                <p14:nvPr/>
              </p14:nvContentPartPr>
              <p14:xfrm>
                <a:off x="1546434" y="4577249"/>
                <a:ext cx="63000" cy="215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E03BF8C-4EA4-4544-8596-400E3F8B215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28794" y="4559609"/>
                  <a:ext cx="98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9FF6E7-454E-4C05-8469-73520AD57C09}"/>
                    </a:ext>
                  </a:extLst>
                </p14:cNvPr>
                <p14:cNvContentPartPr/>
                <p14:nvPr/>
              </p14:nvContentPartPr>
              <p14:xfrm>
                <a:off x="1693314" y="4512449"/>
                <a:ext cx="30960" cy="263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9FF6E7-454E-4C05-8469-73520AD57C0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75314" y="4494449"/>
                  <a:ext cx="666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0CF8F96-8C41-43FC-B042-9345DD844B03}"/>
                    </a:ext>
                  </a:extLst>
                </p14:cNvPr>
                <p14:cNvContentPartPr/>
                <p14:nvPr/>
              </p14:nvContentPartPr>
              <p14:xfrm>
                <a:off x="1859274" y="4571849"/>
                <a:ext cx="414720" cy="375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0CF8F96-8C41-43FC-B042-9345DD844B0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41634" y="4554209"/>
                  <a:ext cx="450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28A40D-8767-40D8-8D2C-6402DD27D302}"/>
                    </a:ext>
                  </a:extLst>
                </p14:cNvPr>
                <p14:cNvContentPartPr/>
                <p14:nvPr/>
              </p14:nvContentPartPr>
              <p14:xfrm>
                <a:off x="2165274" y="4568609"/>
                <a:ext cx="124920" cy="178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28A40D-8767-40D8-8D2C-6402DD27D30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47274" y="4550969"/>
                  <a:ext cx="160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A3B953-E648-4813-A715-D32C4B7D591D}"/>
                    </a:ext>
                  </a:extLst>
                </p14:cNvPr>
                <p14:cNvContentPartPr/>
                <p14:nvPr/>
              </p14:nvContentPartPr>
              <p14:xfrm>
                <a:off x="2374794" y="4597409"/>
                <a:ext cx="211680" cy="141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A3B953-E648-4813-A715-D32C4B7D591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356794" y="4579769"/>
                  <a:ext cx="247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2C3265E-5BCB-4C5A-8462-242CDD5E72FA}"/>
                    </a:ext>
                  </a:extLst>
                </p14:cNvPr>
                <p14:cNvContentPartPr/>
                <p14:nvPr/>
              </p14:nvContentPartPr>
              <p14:xfrm>
                <a:off x="2645874" y="4364129"/>
                <a:ext cx="640440" cy="328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2C3265E-5BCB-4C5A-8462-242CDD5E72F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28234" y="4346489"/>
                  <a:ext cx="6760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EA80403-4F82-43A1-917C-AA926C64B886}"/>
              </a:ext>
            </a:extLst>
          </p:cNvPr>
          <p:cNvGrpSpPr/>
          <p:nvPr/>
        </p:nvGrpSpPr>
        <p:grpSpPr>
          <a:xfrm>
            <a:off x="3668274" y="4418849"/>
            <a:ext cx="317520" cy="265680"/>
            <a:chOff x="3668274" y="4418849"/>
            <a:chExt cx="31752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F346CF-2C13-4E3C-9B94-9009D7859673}"/>
                    </a:ext>
                  </a:extLst>
                </p14:cNvPr>
                <p14:cNvContentPartPr/>
                <p14:nvPr/>
              </p14:nvContentPartPr>
              <p14:xfrm>
                <a:off x="3668274" y="4502729"/>
                <a:ext cx="236880" cy="41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F346CF-2C13-4E3C-9B94-9009D785967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650634" y="4484729"/>
                  <a:ext cx="272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AE990BD-0000-4DC4-8CD8-B75B64A682E7}"/>
                    </a:ext>
                  </a:extLst>
                </p14:cNvPr>
                <p14:cNvContentPartPr/>
                <p14:nvPr/>
              </p14:nvContentPartPr>
              <p14:xfrm>
                <a:off x="3857274" y="4418849"/>
                <a:ext cx="128520" cy="265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AE990BD-0000-4DC4-8CD8-B75B64A682E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39274" y="4400849"/>
                  <a:ext cx="16416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530D57-F331-4481-A1CE-90750F3F5792}"/>
              </a:ext>
            </a:extLst>
          </p:cNvPr>
          <p:cNvGrpSpPr/>
          <p:nvPr/>
        </p:nvGrpSpPr>
        <p:grpSpPr>
          <a:xfrm>
            <a:off x="4506354" y="4377089"/>
            <a:ext cx="351360" cy="334080"/>
            <a:chOff x="4506354" y="4377089"/>
            <a:chExt cx="35136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5B68BDA-3618-4ED4-8FBF-1B1E9751E11F}"/>
                    </a:ext>
                  </a:extLst>
                </p14:cNvPr>
                <p14:cNvContentPartPr/>
                <p14:nvPr/>
              </p14:nvContentPartPr>
              <p14:xfrm>
                <a:off x="4506354" y="4454129"/>
                <a:ext cx="170640" cy="142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5B68BDA-3618-4ED4-8FBF-1B1E9751E11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488714" y="4436489"/>
                  <a:ext cx="206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0102752-00A0-4DDE-9D09-37DDDD3F2AFA}"/>
                    </a:ext>
                  </a:extLst>
                </p14:cNvPr>
                <p14:cNvContentPartPr/>
                <p14:nvPr/>
              </p14:nvContentPartPr>
              <p14:xfrm>
                <a:off x="4511034" y="4476089"/>
                <a:ext cx="171360" cy="126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0102752-00A0-4DDE-9D09-37DDDD3F2AF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93034" y="4458089"/>
                  <a:ext cx="207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B15246-54FB-4EA3-B4D3-789DC63F3107}"/>
                    </a:ext>
                  </a:extLst>
                </p14:cNvPr>
                <p14:cNvContentPartPr/>
                <p14:nvPr/>
              </p14:nvContentPartPr>
              <p14:xfrm>
                <a:off x="4774194" y="4377089"/>
                <a:ext cx="83520" cy="334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B15246-54FB-4EA3-B4D3-789DC63F310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56194" y="4359089"/>
                  <a:ext cx="11916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906328-11ED-472A-A55A-BDB3A61A0973}"/>
              </a:ext>
            </a:extLst>
          </p:cNvPr>
          <p:cNvGrpSpPr/>
          <p:nvPr/>
        </p:nvGrpSpPr>
        <p:grpSpPr>
          <a:xfrm>
            <a:off x="5399874" y="4325249"/>
            <a:ext cx="410760" cy="243720"/>
            <a:chOff x="5399874" y="4325249"/>
            <a:chExt cx="41076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68F252-0F0C-4113-B141-776DD7C256B1}"/>
                    </a:ext>
                  </a:extLst>
                </p14:cNvPr>
                <p14:cNvContentPartPr/>
                <p14:nvPr/>
              </p14:nvContentPartPr>
              <p14:xfrm>
                <a:off x="5399874" y="4429289"/>
                <a:ext cx="367560" cy="21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68F252-0F0C-4113-B141-776DD7C256B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82234" y="4411649"/>
                  <a:ext cx="403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0C9DB6C-E8FD-4214-88E8-E05D34341322}"/>
                    </a:ext>
                  </a:extLst>
                </p14:cNvPr>
                <p14:cNvContentPartPr/>
                <p14:nvPr/>
              </p14:nvContentPartPr>
              <p14:xfrm>
                <a:off x="5714154" y="4325249"/>
                <a:ext cx="96480" cy="243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0C9DB6C-E8FD-4214-88E8-E05D3434132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696514" y="4307609"/>
                  <a:ext cx="132120" cy="27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88021EF-E029-464F-BE7F-7D786447A1F8}"/>
                  </a:ext>
                </a:extLst>
              </p14:cNvPr>
              <p14:cNvContentPartPr/>
              <p14:nvPr/>
            </p14:nvContentPartPr>
            <p14:xfrm>
              <a:off x="6192954" y="4199969"/>
              <a:ext cx="320040" cy="3852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88021EF-E029-464F-BE7F-7D786447A1F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175314" y="4181969"/>
                <a:ext cx="355680" cy="42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99D32DC-4CF6-4A4E-ABF5-4C18501F3F6C}"/>
              </a:ext>
            </a:extLst>
          </p:cNvPr>
          <p:cNvGrpSpPr/>
          <p:nvPr/>
        </p:nvGrpSpPr>
        <p:grpSpPr>
          <a:xfrm>
            <a:off x="4406274" y="4774889"/>
            <a:ext cx="154440" cy="512640"/>
            <a:chOff x="4406274" y="4774889"/>
            <a:chExt cx="154440" cy="51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653EB04-7F13-4D15-BBC9-098A154348EB}"/>
                    </a:ext>
                  </a:extLst>
                </p14:cNvPr>
                <p14:cNvContentPartPr/>
                <p14:nvPr/>
              </p14:nvContentPartPr>
              <p14:xfrm>
                <a:off x="4458114" y="4774889"/>
                <a:ext cx="77400" cy="403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653EB04-7F13-4D15-BBC9-098A154348E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40114" y="4757249"/>
                  <a:ext cx="113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1A7FDE7-DA78-46CF-9533-77A80F82512D}"/>
                    </a:ext>
                  </a:extLst>
                </p14:cNvPr>
                <p14:cNvContentPartPr/>
                <p14:nvPr/>
              </p14:nvContentPartPr>
              <p14:xfrm>
                <a:off x="4406274" y="4994849"/>
                <a:ext cx="154440" cy="292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1A7FDE7-DA78-46CF-9533-77A80F82512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388274" y="4977209"/>
                  <a:ext cx="19008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7B9153-2CA8-4D86-B0A1-AB0D51B0039E}"/>
              </a:ext>
            </a:extLst>
          </p:cNvPr>
          <p:cNvGrpSpPr/>
          <p:nvPr/>
        </p:nvGrpSpPr>
        <p:grpSpPr>
          <a:xfrm>
            <a:off x="4232394" y="5497769"/>
            <a:ext cx="888480" cy="439560"/>
            <a:chOff x="4232394" y="5497769"/>
            <a:chExt cx="88848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6192FC0-B5DF-4C0A-970C-A6B3754484C7}"/>
                    </a:ext>
                  </a:extLst>
                </p14:cNvPr>
                <p14:cNvContentPartPr/>
                <p14:nvPr/>
              </p14:nvContentPartPr>
              <p14:xfrm>
                <a:off x="4232394" y="5497769"/>
                <a:ext cx="250920" cy="356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6192FC0-B5DF-4C0A-970C-A6B3754484C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214754" y="5479769"/>
                  <a:ext cx="2865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20EA47A-A607-486D-9D95-7ED2DE96E3DA}"/>
                    </a:ext>
                  </a:extLst>
                </p14:cNvPr>
                <p14:cNvContentPartPr/>
                <p14:nvPr/>
              </p14:nvContentPartPr>
              <p14:xfrm>
                <a:off x="4275234" y="5648249"/>
                <a:ext cx="252720" cy="38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20EA47A-A607-486D-9D95-7ED2DE96E3D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57594" y="5630609"/>
                  <a:ext cx="288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B66D83-2637-412A-A838-C350B822B473}"/>
                    </a:ext>
                  </a:extLst>
                </p14:cNvPr>
                <p14:cNvContentPartPr/>
                <p14:nvPr/>
              </p14:nvContentPartPr>
              <p14:xfrm>
                <a:off x="4710834" y="5525849"/>
                <a:ext cx="271440" cy="374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B66D83-2637-412A-A838-C350B822B4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92834" y="5508209"/>
                  <a:ext cx="3070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1054ECA-AAFB-4584-9DB6-3FCAE2601325}"/>
                    </a:ext>
                  </a:extLst>
                </p14:cNvPr>
                <p14:cNvContentPartPr/>
                <p14:nvPr/>
              </p14:nvContentPartPr>
              <p14:xfrm>
                <a:off x="5015754" y="5544569"/>
                <a:ext cx="105120" cy="392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1054ECA-AAFB-4584-9DB6-3FCAE260132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98114" y="5526569"/>
                  <a:ext cx="140760" cy="42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4627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77B9A2-6635-4D16-A7A7-A5B087FBE6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Example: Map coloring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BC32A-472E-4297-92BC-42CC726EE3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5588001" cy="5301672"/>
          </a:xfrm>
        </p:spPr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US" b="1" dirty="0"/>
              <a:t>color each region </a:t>
            </a:r>
            <a:endParaRPr lang="en-US" strike="sngStrike" dirty="0"/>
          </a:p>
          <a:p>
            <a:endParaRPr lang="en-US" strike="sngStrik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 components: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108A1E9-5B78-41DD-8492-64D21D4DF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11" y="0"/>
            <a:ext cx="60007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8D8A3-7BFD-47FE-A836-3BC9BA62D1B9}"/>
              </a:ext>
            </a:extLst>
          </p:cNvPr>
          <p:cNvSpPr txBox="1"/>
          <p:nvPr/>
        </p:nvSpPr>
        <p:spPr>
          <a:xfrm>
            <a:off x="8447134" y="6188364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Image: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pngwave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E9C969-5E97-43A6-881F-E6F09C9C4B9B}"/>
              </a:ext>
            </a:extLst>
          </p:cNvPr>
          <p:cNvGrpSpPr/>
          <p:nvPr/>
        </p:nvGrpSpPr>
        <p:grpSpPr>
          <a:xfrm>
            <a:off x="4412394" y="884009"/>
            <a:ext cx="144360" cy="245520"/>
            <a:chOff x="4412394" y="884009"/>
            <a:chExt cx="14436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A2308B-A718-4677-823C-7D18D189D2F5}"/>
                    </a:ext>
                  </a:extLst>
                </p14:cNvPr>
                <p14:cNvContentPartPr/>
                <p14:nvPr/>
              </p14:nvContentPartPr>
              <p14:xfrm>
                <a:off x="4432914" y="884009"/>
                <a:ext cx="123840" cy="245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A2308B-A718-4677-823C-7D18D189D2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15274" y="866009"/>
                  <a:ext cx="159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5CE2FE-D97D-4F59-9C8A-0615A1CD092C}"/>
                    </a:ext>
                  </a:extLst>
                </p14:cNvPr>
                <p14:cNvContentPartPr/>
                <p14:nvPr/>
              </p14:nvContentPartPr>
              <p14:xfrm>
                <a:off x="4412394" y="1028369"/>
                <a:ext cx="131040" cy="14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5CE2FE-D97D-4F59-9C8A-0615A1CD09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4394" y="1010369"/>
                  <a:ext cx="1666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17B465-C288-43C5-94B0-36302140CFCE}"/>
              </a:ext>
            </a:extLst>
          </p:cNvPr>
          <p:cNvGrpSpPr/>
          <p:nvPr/>
        </p:nvGrpSpPr>
        <p:grpSpPr>
          <a:xfrm>
            <a:off x="4940514" y="813809"/>
            <a:ext cx="482040" cy="423360"/>
            <a:chOff x="4940514" y="813809"/>
            <a:chExt cx="48204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67F5DE-571D-4EBB-A9D4-70C4A9786395}"/>
                    </a:ext>
                  </a:extLst>
                </p14:cNvPr>
                <p14:cNvContentPartPr/>
                <p14:nvPr/>
              </p14:nvContentPartPr>
              <p14:xfrm>
                <a:off x="4940514" y="979049"/>
                <a:ext cx="84600" cy="129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67F5DE-571D-4EBB-A9D4-70C4A97863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22874" y="961409"/>
                  <a:ext cx="120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3919E0-F90F-431F-81DA-8514CEAD6852}"/>
                    </a:ext>
                  </a:extLst>
                </p14:cNvPr>
                <p14:cNvContentPartPr/>
                <p14:nvPr/>
              </p14:nvContentPartPr>
              <p14:xfrm>
                <a:off x="5040954" y="1016489"/>
                <a:ext cx="131040" cy="97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3919E0-F90F-431F-81DA-8514CEAD685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22954" y="998489"/>
                  <a:ext cx="166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986878-D9DE-4595-BBB9-AE2716EBF6D6}"/>
                    </a:ext>
                  </a:extLst>
                </p14:cNvPr>
                <p14:cNvContentPartPr/>
                <p14:nvPr/>
              </p14:nvContentPartPr>
              <p14:xfrm>
                <a:off x="5165874" y="932969"/>
                <a:ext cx="119880" cy="159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986878-D9DE-4595-BBB9-AE2716EBF6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47874" y="915329"/>
                  <a:ext cx="155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2CC6AF-D28B-4F87-B097-E4D9C4081DF1}"/>
                    </a:ext>
                  </a:extLst>
                </p14:cNvPr>
                <p14:cNvContentPartPr/>
                <p14:nvPr/>
              </p14:nvContentPartPr>
              <p14:xfrm>
                <a:off x="5201514" y="1027649"/>
                <a:ext cx="73440" cy="29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2CC6AF-D28B-4F87-B097-E4D9C4081D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83514" y="1010009"/>
                  <a:ext cx="109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DC2839-B187-416F-A448-FE876A540078}"/>
                    </a:ext>
                  </a:extLst>
                </p14:cNvPr>
                <p14:cNvContentPartPr/>
                <p14:nvPr/>
              </p14:nvContentPartPr>
              <p14:xfrm>
                <a:off x="5239674" y="813809"/>
                <a:ext cx="64080" cy="38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DC2839-B187-416F-A448-FE876A5400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21674" y="796169"/>
                  <a:ext cx="99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8D0601-7826-4837-8470-A501EE8D24C1}"/>
                    </a:ext>
                  </a:extLst>
                </p14:cNvPr>
                <p14:cNvContentPartPr/>
                <p14:nvPr/>
              </p14:nvContentPartPr>
              <p14:xfrm>
                <a:off x="5373954" y="1091009"/>
                <a:ext cx="48600" cy="146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8D0601-7826-4837-8470-A501EE8D24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55954" y="1073369"/>
                  <a:ext cx="842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64B73-E7E7-4448-BA9C-51FF51FBBEB8}"/>
              </a:ext>
            </a:extLst>
          </p:cNvPr>
          <p:cNvGrpSpPr/>
          <p:nvPr/>
        </p:nvGrpSpPr>
        <p:grpSpPr>
          <a:xfrm>
            <a:off x="5623434" y="976169"/>
            <a:ext cx="838800" cy="321480"/>
            <a:chOff x="5623434" y="976169"/>
            <a:chExt cx="83880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902069-2A75-4DF2-99C0-5FD8395C308F}"/>
                    </a:ext>
                  </a:extLst>
                </p14:cNvPr>
                <p14:cNvContentPartPr/>
                <p14:nvPr/>
              </p14:nvContentPartPr>
              <p14:xfrm>
                <a:off x="5623434" y="977249"/>
                <a:ext cx="317520" cy="219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902069-2A75-4DF2-99C0-5FD8395C30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05794" y="959249"/>
                  <a:ext cx="353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78CC7E-D2F0-4F09-B6CB-FA45914AF553}"/>
                    </a:ext>
                  </a:extLst>
                </p14:cNvPr>
                <p14:cNvContentPartPr/>
                <p14:nvPr/>
              </p14:nvContentPartPr>
              <p14:xfrm>
                <a:off x="5931594" y="976169"/>
                <a:ext cx="440280" cy="149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78CC7E-D2F0-4F09-B6CB-FA45914AF55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13954" y="958529"/>
                  <a:ext cx="47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3F10D1-5AA8-4393-BFDD-83CDADB16F78}"/>
                    </a:ext>
                  </a:extLst>
                </p14:cNvPr>
                <p14:cNvContentPartPr/>
                <p14:nvPr/>
              </p14:nvContentPartPr>
              <p14:xfrm>
                <a:off x="6407154" y="1154009"/>
                <a:ext cx="55080" cy="143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3F10D1-5AA8-4393-BFDD-83CDADB16F7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89154" y="1136009"/>
                  <a:ext cx="907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97E58E-1841-4E00-86E4-EC45FEF6297D}"/>
              </a:ext>
            </a:extLst>
          </p:cNvPr>
          <p:cNvGrpSpPr/>
          <p:nvPr/>
        </p:nvGrpSpPr>
        <p:grpSpPr>
          <a:xfrm>
            <a:off x="4873554" y="1407089"/>
            <a:ext cx="789120" cy="329400"/>
            <a:chOff x="4873554" y="1407089"/>
            <a:chExt cx="78912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0B7FF2-864A-4205-ACB9-017C6F448982}"/>
                    </a:ext>
                  </a:extLst>
                </p14:cNvPr>
                <p14:cNvContentPartPr/>
                <p14:nvPr/>
              </p14:nvContentPartPr>
              <p14:xfrm>
                <a:off x="4873554" y="1536689"/>
                <a:ext cx="12060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0B7FF2-864A-4205-ACB9-017C6F4489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55554" y="1518689"/>
                  <a:ext cx="156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4FD93E-7A81-40B0-ADE1-EFD944AEB749}"/>
                    </a:ext>
                  </a:extLst>
                </p14:cNvPr>
                <p14:cNvContentPartPr/>
                <p14:nvPr/>
              </p14:nvContentPartPr>
              <p14:xfrm>
                <a:off x="5143914" y="1407089"/>
                <a:ext cx="299520" cy="326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4FD93E-7A81-40B0-ADE1-EFD944AEB7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25914" y="1389089"/>
                  <a:ext cx="3351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9C2A9D-C689-428D-B8F2-607117B9142B}"/>
                    </a:ext>
                  </a:extLst>
                </p14:cNvPr>
                <p14:cNvContentPartPr/>
                <p14:nvPr/>
              </p14:nvContentPartPr>
              <p14:xfrm>
                <a:off x="5528034" y="1575929"/>
                <a:ext cx="134640" cy="140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9C2A9D-C689-428D-B8F2-607117B914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10034" y="1558289"/>
                  <a:ext cx="1702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4C4F94-9BEC-4F40-920E-EBCD2BE3993B}"/>
              </a:ext>
            </a:extLst>
          </p:cNvPr>
          <p:cNvGrpSpPr/>
          <p:nvPr/>
        </p:nvGrpSpPr>
        <p:grpSpPr>
          <a:xfrm>
            <a:off x="1047834" y="1551089"/>
            <a:ext cx="1584000" cy="564840"/>
            <a:chOff x="1047834" y="1551089"/>
            <a:chExt cx="158400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5BD00F-A134-4D61-B44C-F9F71C265E3C}"/>
                    </a:ext>
                  </a:extLst>
                </p14:cNvPr>
                <p14:cNvContentPartPr/>
                <p14:nvPr/>
              </p14:nvContentPartPr>
              <p14:xfrm>
                <a:off x="1796994" y="1750889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5BD00F-A134-4D61-B44C-F9F71C265E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79354" y="17332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078F54-9AD4-4047-AB48-3B6EDECEEBA8}"/>
                    </a:ext>
                  </a:extLst>
                </p14:cNvPr>
                <p14:cNvContentPartPr/>
                <p14:nvPr/>
              </p14:nvContentPartPr>
              <p14:xfrm>
                <a:off x="1047834" y="1737209"/>
                <a:ext cx="170640" cy="136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078F54-9AD4-4047-AB48-3B6EDECEEB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29834" y="1719569"/>
                  <a:ext cx="206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8B8AE3-28F0-4153-9607-9D73377947AC}"/>
                    </a:ext>
                  </a:extLst>
                </p14:cNvPr>
                <p14:cNvContentPartPr/>
                <p14:nvPr/>
              </p14:nvContentPartPr>
              <p14:xfrm>
                <a:off x="1327914" y="1718489"/>
                <a:ext cx="144360" cy="164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8B8AE3-28F0-4153-9607-9D73377947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10274" y="1700849"/>
                  <a:ext cx="180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717670-67D2-4AB5-9F9F-BD6D69107347}"/>
                    </a:ext>
                  </a:extLst>
                </p14:cNvPr>
                <p14:cNvContentPartPr/>
                <p14:nvPr/>
              </p14:nvContentPartPr>
              <p14:xfrm>
                <a:off x="1540314" y="1706609"/>
                <a:ext cx="48600" cy="196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717670-67D2-4AB5-9F9F-BD6D6910734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22314" y="1688969"/>
                  <a:ext cx="84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A5D413-DE6A-40D9-A760-19A2FE7D15EA}"/>
                    </a:ext>
                  </a:extLst>
                </p14:cNvPr>
                <p14:cNvContentPartPr/>
                <p14:nvPr/>
              </p14:nvContentPartPr>
              <p14:xfrm>
                <a:off x="1559754" y="1639289"/>
                <a:ext cx="388080" cy="476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A5D413-DE6A-40D9-A760-19A2FE7D15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42114" y="1621289"/>
                  <a:ext cx="4237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7105C0C-3C11-4E2D-8477-6854F9210BED}"/>
                    </a:ext>
                  </a:extLst>
                </p14:cNvPr>
                <p14:cNvContentPartPr/>
                <p14:nvPr/>
              </p14:nvContentPartPr>
              <p14:xfrm>
                <a:off x="2085354" y="1551089"/>
                <a:ext cx="138960" cy="354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105C0C-3C11-4E2D-8477-6854F9210BE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67714" y="1533449"/>
                  <a:ext cx="174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3F40B4-54CE-4959-A74D-9B80000284A2}"/>
                    </a:ext>
                  </a:extLst>
                </p14:cNvPr>
                <p14:cNvContentPartPr/>
                <p14:nvPr/>
              </p14:nvContentPartPr>
              <p14:xfrm>
                <a:off x="2275794" y="1764929"/>
                <a:ext cx="225360" cy="139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3F40B4-54CE-4959-A74D-9B80000284A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58154" y="1747289"/>
                  <a:ext cx="261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33ED73-8967-4C68-B75D-D2AB052C77E9}"/>
                    </a:ext>
                  </a:extLst>
                </p14:cNvPr>
                <p14:cNvContentPartPr/>
                <p14:nvPr/>
              </p14:nvContentPartPr>
              <p14:xfrm>
                <a:off x="2572074" y="1747649"/>
                <a:ext cx="59760" cy="156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33ED73-8967-4C68-B75D-D2AB052C77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54074" y="1729649"/>
                  <a:ext cx="954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61A42-C326-4E50-A243-3A7A34C1A973}"/>
              </a:ext>
            </a:extLst>
          </p:cNvPr>
          <p:cNvGrpSpPr/>
          <p:nvPr/>
        </p:nvGrpSpPr>
        <p:grpSpPr>
          <a:xfrm>
            <a:off x="3011994" y="1602569"/>
            <a:ext cx="156960" cy="561960"/>
            <a:chOff x="3011994" y="1602569"/>
            <a:chExt cx="15696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B1B8AD-4EA3-4E09-883B-8545B7128BCD}"/>
                    </a:ext>
                  </a:extLst>
                </p14:cNvPr>
                <p14:cNvContentPartPr/>
                <p14:nvPr/>
              </p14:nvContentPartPr>
              <p14:xfrm>
                <a:off x="3011994" y="1796249"/>
                <a:ext cx="156960" cy="148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B1B8AD-4EA3-4E09-883B-8545B7128BC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94354" y="1778249"/>
                  <a:ext cx="192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7A5484-C558-4E9F-9A36-5D2A4A7AE482}"/>
                    </a:ext>
                  </a:extLst>
                </p14:cNvPr>
                <p14:cNvContentPartPr/>
                <p14:nvPr/>
              </p14:nvContentPartPr>
              <p14:xfrm>
                <a:off x="3085434" y="1602569"/>
                <a:ext cx="69120" cy="561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7A5484-C558-4E9F-9A36-5D2A4A7AE48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67794" y="1584929"/>
                  <a:ext cx="104760" cy="59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069CC9-DAE4-4177-9948-AE8F74E0E032}"/>
              </a:ext>
            </a:extLst>
          </p:cNvPr>
          <p:cNvGrpSpPr/>
          <p:nvPr/>
        </p:nvGrpSpPr>
        <p:grpSpPr>
          <a:xfrm>
            <a:off x="3521394" y="1592129"/>
            <a:ext cx="905760" cy="412200"/>
            <a:chOff x="3521394" y="1592129"/>
            <a:chExt cx="90576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3DEF776-A0EE-45C6-8C8F-B44D2FFE9DBB}"/>
                    </a:ext>
                  </a:extLst>
                </p14:cNvPr>
                <p14:cNvContentPartPr/>
                <p14:nvPr/>
              </p14:nvContentPartPr>
              <p14:xfrm>
                <a:off x="3521394" y="1765649"/>
                <a:ext cx="112320" cy="179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3DEF776-A0EE-45C6-8C8F-B44D2FFE9DB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03754" y="1747649"/>
                  <a:ext cx="147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FCA25F0-CD35-440B-84F7-D6D56C3B2A62}"/>
                    </a:ext>
                  </a:extLst>
                </p14:cNvPr>
                <p14:cNvContentPartPr/>
                <p14:nvPr/>
              </p14:nvContentPartPr>
              <p14:xfrm>
                <a:off x="3676554" y="1592129"/>
                <a:ext cx="258120" cy="350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FCA25F0-CD35-440B-84F7-D6D56C3B2A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58554" y="1574129"/>
                  <a:ext cx="2937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9AA6BA-BD81-419C-BEDC-7E8DFE72175A}"/>
                    </a:ext>
                  </a:extLst>
                </p14:cNvPr>
                <p14:cNvContentPartPr/>
                <p14:nvPr/>
              </p14:nvContentPartPr>
              <p14:xfrm>
                <a:off x="3970314" y="1823609"/>
                <a:ext cx="119880" cy="119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9AA6BA-BD81-419C-BEDC-7E8DFE7217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52674" y="1805609"/>
                  <a:ext cx="155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5D38F8-50F2-4D8E-A8CA-78AB3DC951F9}"/>
                    </a:ext>
                  </a:extLst>
                </p14:cNvPr>
                <p14:cNvContentPartPr/>
                <p14:nvPr/>
              </p14:nvContentPartPr>
              <p14:xfrm>
                <a:off x="4134834" y="1803449"/>
                <a:ext cx="292320" cy="200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5D38F8-50F2-4D8E-A8CA-78AB3DC951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16834" y="1785449"/>
                  <a:ext cx="3279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BB9975-B03D-4D76-B2C3-9D5C2FC87822}"/>
              </a:ext>
            </a:extLst>
          </p:cNvPr>
          <p:cNvGrpSpPr/>
          <p:nvPr/>
        </p:nvGrpSpPr>
        <p:grpSpPr>
          <a:xfrm>
            <a:off x="651114" y="3218969"/>
            <a:ext cx="414000" cy="331560"/>
            <a:chOff x="651114" y="3218969"/>
            <a:chExt cx="41400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E57A0A-54BA-4654-ADD3-417645AB6516}"/>
                    </a:ext>
                  </a:extLst>
                </p14:cNvPr>
                <p14:cNvContentPartPr/>
                <p14:nvPr/>
              </p14:nvContentPartPr>
              <p14:xfrm>
                <a:off x="651114" y="3218969"/>
                <a:ext cx="414000" cy="305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E57A0A-54BA-4654-ADD3-417645AB651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3474" y="3201329"/>
                  <a:ext cx="449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916F5F-95EF-47DA-A908-FBEF1C6EB36E}"/>
                    </a:ext>
                  </a:extLst>
                </p14:cNvPr>
                <p14:cNvContentPartPr/>
                <p14:nvPr/>
              </p14:nvContentPartPr>
              <p14:xfrm>
                <a:off x="681714" y="3268289"/>
                <a:ext cx="352080" cy="282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916F5F-95EF-47DA-A908-FBEF1C6EB36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3714" y="3250289"/>
                  <a:ext cx="387720" cy="31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E949AFB-1E4B-4CFB-AEE2-F3E14340A996}"/>
                  </a:ext>
                </a:extLst>
              </p14:cNvPr>
              <p14:cNvContentPartPr/>
              <p14:nvPr/>
            </p14:nvContentPartPr>
            <p14:xfrm>
              <a:off x="1489914" y="3315809"/>
              <a:ext cx="217800" cy="44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E949AFB-1E4B-4CFB-AEE2-F3E14340A99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472274" y="3297809"/>
                <a:ext cx="253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8EAE2FE-FDF6-47FB-A8AC-783E059FB53E}"/>
                  </a:ext>
                </a:extLst>
              </p14:cNvPr>
              <p14:cNvContentPartPr/>
              <p14:nvPr/>
            </p14:nvContentPartPr>
            <p14:xfrm>
              <a:off x="1504314" y="3472769"/>
              <a:ext cx="174960" cy="406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8EAE2FE-FDF6-47FB-A8AC-783E059FB53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486674" y="3455129"/>
                <a:ext cx="2106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481135C-286F-46FE-9152-E2AEEF4CB227}"/>
                  </a:ext>
                </a:extLst>
              </p14:cNvPr>
              <p14:cNvContentPartPr/>
              <p14:nvPr/>
            </p14:nvContentPartPr>
            <p14:xfrm>
              <a:off x="2116314" y="3105929"/>
              <a:ext cx="117360" cy="671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481135C-286F-46FE-9152-E2AEEF4CB22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098314" y="3087929"/>
                <a:ext cx="153000" cy="70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3F3D50C-09FC-40A5-8D1D-F6A3FC42A4B7}"/>
              </a:ext>
            </a:extLst>
          </p:cNvPr>
          <p:cNvGrpSpPr/>
          <p:nvPr/>
        </p:nvGrpSpPr>
        <p:grpSpPr>
          <a:xfrm>
            <a:off x="2469474" y="3297089"/>
            <a:ext cx="736560" cy="284760"/>
            <a:chOff x="2469474" y="3297089"/>
            <a:chExt cx="73656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AE3D2CD-6A79-4016-A69A-01F22A4064BF}"/>
                    </a:ext>
                  </a:extLst>
                </p14:cNvPr>
                <p14:cNvContentPartPr/>
                <p14:nvPr/>
              </p14:nvContentPartPr>
              <p14:xfrm>
                <a:off x="2469474" y="3302129"/>
                <a:ext cx="78120" cy="201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AE3D2CD-6A79-4016-A69A-01F22A4064B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51834" y="3284129"/>
                  <a:ext cx="113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CADE18F-0F21-4ED0-A6F6-69410521170A}"/>
                    </a:ext>
                  </a:extLst>
                </p14:cNvPr>
                <p14:cNvContentPartPr/>
                <p14:nvPr/>
              </p14:nvContentPartPr>
              <p14:xfrm>
                <a:off x="2469474" y="3299609"/>
                <a:ext cx="226080" cy="194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CADE18F-0F21-4ED0-A6F6-69410521170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51834" y="3281969"/>
                  <a:ext cx="261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1F89C1-4897-4C49-A7AE-09EBFBF55508}"/>
                    </a:ext>
                  </a:extLst>
                </p14:cNvPr>
                <p14:cNvContentPartPr/>
                <p14:nvPr/>
              </p14:nvContentPartPr>
              <p14:xfrm>
                <a:off x="2856114" y="3297089"/>
                <a:ext cx="137520" cy="19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1F89C1-4897-4C49-A7AE-09EBFBF5550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38114" y="3279449"/>
                  <a:ext cx="173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8232CB4-8E94-4774-8DAD-DCFDC0E3EB0F}"/>
                    </a:ext>
                  </a:extLst>
                </p14:cNvPr>
                <p14:cNvContentPartPr/>
                <p14:nvPr/>
              </p14:nvContentPartPr>
              <p14:xfrm>
                <a:off x="2948634" y="3379529"/>
                <a:ext cx="141840" cy="31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8232CB4-8E94-4774-8DAD-DCFDC0E3EB0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30634" y="3361529"/>
                  <a:ext cx="177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84B653C-964C-407A-B613-C0F721D8B5E9}"/>
                    </a:ext>
                  </a:extLst>
                </p14:cNvPr>
                <p14:cNvContentPartPr/>
                <p14:nvPr/>
              </p14:nvContentPartPr>
              <p14:xfrm>
                <a:off x="3167154" y="3414809"/>
                <a:ext cx="38880" cy="167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84B653C-964C-407A-B613-C0F721D8B5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49154" y="3397169"/>
                  <a:ext cx="745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E12E8B-28C0-4C00-AB1E-21ADBA351D7F}"/>
              </a:ext>
            </a:extLst>
          </p:cNvPr>
          <p:cNvGrpSpPr/>
          <p:nvPr/>
        </p:nvGrpSpPr>
        <p:grpSpPr>
          <a:xfrm>
            <a:off x="3538314" y="3252089"/>
            <a:ext cx="424800" cy="417600"/>
            <a:chOff x="3538314" y="3252089"/>
            <a:chExt cx="42480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51F70EA-3BAB-4BD5-A229-1689AE63F960}"/>
                    </a:ext>
                  </a:extLst>
                </p14:cNvPr>
                <p14:cNvContentPartPr/>
                <p14:nvPr/>
              </p14:nvContentPartPr>
              <p14:xfrm>
                <a:off x="3538314" y="3261089"/>
                <a:ext cx="159840" cy="237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51F70EA-3BAB-4BD5-A229-1689AE63F96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20674" y="3243449"/>
                  <a:ext cx="195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510E24-4A9D-4A85-AFF8-36B1E6DC5ECF}"/>
                    </a:ext>
                  </a:extLst>
                </p14:cNvPr>
                <p14:cNvContentPartPr/>
                <p14:nvPr/>
              </p14:nvContentPartPr>
              <p14:xfrm>
                <a:off x="3756834" y="3252089"/>
                <a:ext cx="125640" cy="278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510E24-4A9D-4A85-AFF8-36B1E6DC5E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39194" y="3234089"/>
                  <a:ext cx="161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A9CFCD2-32F4-43F2-A282-9B87DFB8D3C1}"/>
                    </a:ext>
                  </a:extLst>
                </p14:cNvPr>
                <p14:cNvContentPartPr/>
                <p14:nvPr/>
              </p14:nvContentPartPr>
              <p14:xfrm>
                <a:off x="3900114" y="3515609"/>
                <a:ext cx="63000" cy="154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A9CFCD2-32F4-43F2-A282-9B87DFB8D3C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82474" y="3497609"/>
                  <a:ext cx="986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E2AA00C-6FCA-4479-BD79-B73805C792C6}"/>
              </a:ext>
            </a:extLst>
          </p:cNvPr>
          <p:cNvGrpSpPr/>
          <p:nvPr/>
        </p:nvGrpSpPr>
        <p:grpSpPr>
          <a:xfrm>
            <a:off x="4222674" y="3281969"/>
            <a:ext cx="616320" cy="361080"/>
            <a:chOff x="4222674" y="3281969"/>
            <a:chExt cx="61632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84FEB28-4999-49DA-917F-3D8B8A2C05D0}"/>
                    </a:ext>
                  </a:extLst>
                </p14:cNvPr>
                <p14:cNvContentPartPr/>
                <p14:nvPr/>
              </p14:nvContentPartPr>
              <p14:xfrm>
                <a:off x="4277034" y="3322289"/>
                <a:ext cx="46080" cy="200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84FEB28-4999-49DA-917F-3D8B8A2C05D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59394" y="3304289"/>
                  <a:ext cx="81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0E9C96-E9EA-4DC4-A5B3-0E335ABE20FB}"/>
                    </a:ext>
                  </a:extLst>
                </p14:cNvPr>
                <p14:cNvContentPartPr/>
                <p14:nvPr/>
              </p14:nvContentPartPr>
              <p14:xfrm>
                <a:off x="4222674" y="3281969"/>
                <a:ext cx="250920" cy="30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0E9C96-E9EA-4DC4-A5B3-0E335ABE20F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04674" y="3263969"/>
                  <a:ext cx="286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298B85-36C1-426F-AA58-CF460E8104E9}"/>
                    </a:ext>
                  </a:extLst>
                </p14:cNvPr>
                <p14:cNvContentPartPr/>
                <p14:nvPr/>
              </p14:nvContentPartPr>
              <p14:xfrm>
                <a:off x="4459554" y="3287369"/>
                <a:ext cx="227160" cy="259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298B85-36C1-426F-AA58-CF460E8104E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41914" y="3269729"/>
                  <a:ext cx="262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E215F0-6BA9-4886-897E-651042015B3D}"/>
                    </a:ext>
                  </a:extLst>
                </p14:cNvPr>
                <p14:cNvContentPartPr/>
                <p14:nvPr/>
              </p14:nvContentPartPr>
              <p14:xfrm>
                <a:off x="4822434" y="3500129"/>
                <a:ext cx="16560" cy="142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E215F0-6BA9-4886-897E-651042015B3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04434" y="3482489"/>
                  <a:ext cx="5220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BEC943F-4A80-481C-82FA-E0CFF9C510C1}"/>
              </a:ext>
            </a:extLst>
          </p:cNvPr>
          <p:cNvGrpSpPr/>
          <p:nvPr/>
        </p:nvGrpSpPr>
        <p:grpSpPr>
          <a:xfrm>
            <a:off x="5032674" y="3296369"/>
            <a:ext cx="722880" cy="309240"/>
            <a:chOff x="5032674" y="3296369"/>
            <a:chExt cx="72288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232DDC7-9EF8-4FAC-B67D-88A9632FABC8}"/>
                    </a:ext>
                  </a:extLst>
                </p14:cNvPr>
                <p14:cNvContentPartPr/>
                <p14:nvPr/>
              </p14:nvContentPartPr>
              <p14:xfrm>
                <a:off x="5032674" y="3296369"/>
                <a:ext cx="125640" cy="284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32DDC7-9EF8-4FAC-B67D-88A9632FABC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14674" y="3278729"/>
                  <a:ext cx="161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9442C8-434C-4D64-B7A5-01ED28726D2D}"/>
                    </a:ext>
                  </a:extLst>
                </p14:cNvPr>
                <p14:cNvContentPartPr/>
                <p14:nvPr/>
              </p14:nvContentPartPr>
              <p14:xfrm>
                <a:off x="5331834" y="3342449"/>
                <a:ext cx="180360" cy="263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9442C8-434C-4D64-B7A5-01ED28726D2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13834" y="3324449"/>
                  <a:ext cx="216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AD6282A-71F8-42BB-ABC5-DEC76780D6F9}"/>
                    </a:ext>
                  </a:extLst>
                </p14:cNvPr>
                <p14:cNvContentPartPr/>
                <p14:nvPr/>
              </p14:nvContentPartPr>
              <p14:xfrm>
                <a:off x="5673834" y="3601649"/>
                <a:ext cx="81720" cy="3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AD6282A-71F8-42BB-ABC5-DEC76780D6F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56194" y="3584009"/>
                  <a:ext cx="1173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6DE443-4D19-4820-AAD9-EEAF32BAEABE}"/>
              </a:ext>
            </a:extLst>
          </p:cNvPr>
          <p:cNvGrpSpPr/>
          <p:nvPr/>
        </p:nvGrpSpPr>
        <p:grpSpPr>
          <a:xfrm>
            <a:off x="5997114" y="3538289"/>
            <a:ext cx="53280" cy="73800"/>
            <a:chOff x="5997114" y="3538289"/>
            <a:chExt cx="53280" cy="7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AF0BB9-19FD-4ED3-9231-20454C7DFF5A}"/>
                    </a:ext>
                  </a:extLst>
                </p14:cNvPr>
                <p14:cNvContentPartPr/>
                <p14:nvPr/>
              </p14:nvContentPartPr>
              <p14:xfrm>
                <a:off x="5997114" y="3599489"/>
                <a:ext cx="20160" cy="12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AF0BB9-19FD-4ED3-9231-20454C7DFF5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79114" y="3581489"/>
                  <a:ext cx="55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D442ED-D1E0-424D-BE5A-CE8FFE16D963}"/>
                    </a:ext>
                  </a:extLst>
                </p14:cNvPr>
                <p14:cNvContentPartPr/>
                <p14:nvPr/>
              </p14:nvContentPartPr>
              <p14:xfrm>
                <a:off x="6050034" y="3538289"/>
                <a:ext cx="36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D442ED-D1E0-424D-BE5A-CE8FFE16D9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32034" y="35202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F94025-3584-40C0-A256-CB8FB8C422C6}"/>
              </a:ext>
            </a:extLst>
          </p:cNvPr>
          <p:cNvGrpSpPr/>
          <p:nvPr/>
        </p:nvGrpSpPr>
        <p:grpSpPr>
          <a:xfrm>
            <a:off x="6327594" y="3171809"/>
            <a:ext cx="308520" cy="585000"/>
            <a:chOff x="6327594" y="3171809"/>
            <a:chExt cx="30852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1C21C1-B317-4286-A59E-DA49069E51BD}"/>
                    </a:ext>
                  </a:extLst>
                </p14:cNvPr>
                <p14:cNvContentPartPr/>
                <p14:nvPr/>
              </p14:nvContentPartPr>
              <p14:xfrm>
                <a:off x="6327594" y="3551969"/>
                <a:ext cx="57600" cy="1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1C21C1-B317-4286-A59E-DA49069E51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09594" y="3533969"/>
                  <a:ext cx="93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065499B-5229-448F-B6F6-F4A31D6193BA}"/>
                    </a:ext>
                  </a:extLst>
                </p14:cNvPr>
                <p14:cNvContentPartPr/>
                <p14:nvPr/>
              </p14:nvContentPartPr>
              <p14:xfrm>
                <a:off x="6460794" y="3184769"/>
                <a:ext cx="151920" cy="135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065499B-5229-448F-B6F6-F4A31D6193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43154" y="3167129"/>
                  <a:ext cx="187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B088875-05E4-4530-B1AF-D0B0F0F21880}"/>
                    </a:ext>
                  </a:extLst>
                </p14:cNvPr>
                <p14:cNvContentPartPr/>
                <p14:nvPr/>
              </p14:nvContentPartPr>
              <p14:xfrm>
                <a:off x="6512634" y="3171809"/>
                <a:ext cx="123480" cy="58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B088875-05E4-4530-B1AF-D0B0F0F218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4994" y="3154169"/>
                  <a:ext cx="159120" cy="62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1363C88-5B74-4970-903F-8EFF62DB90AC}"/>
                  </a:ext>
                </a:extLst>
              </p14:cNvPr>
              <p14:cNvContentPartPr/>
              <p14:nvPr/>
            </p14:nvContentPartPr>
            <p14:xfrm>
              <a:off x="692514" y="4049489"/>
              <a:ext cx="286560" cy="4352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1363C88-5B74-4970-903F-8EFF62DB90A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74514" y="4031489"/>
                <a:ext cx="3222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D3C79FE-65DF-4664-A5D9-2C1FA53B45CF}"/>
                  </a:ext>
                </a:extLst>
              </p14:cNvPr>
              <p14:cNvContentPartPr/>
              <p14:nvPr/>
            </p14:nvContentPartPr>
            <p14:xfrm>
              <a:off x="1435554" y="4216529"/>
              <a:ext cx="192960" cy="237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D3C79FE-65DF-4664-A5D9-2C1FA53B45C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417554" y="4198889"/>
                <a:ext cx="2286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B67D344-5960-4A9A-9E1D-BE26DBB0C3B3}"/>
                  </a:ext>
                </a:extLst>
              </p14:cNvPr>
              <p14:cNvContentPartPr/>
              <p14:nvPr/>
            </p14:nvContentPartPr>
            <p14:xfrm>
              <a:off x="1458594" y="4388249"/>
              <a:ext cx="172440" cy="356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B67D344-5960-4A9A-9E1D-BE26DBB0C3B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40954" y="4370249"/>
                <a:ext cx="20808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9DD08DEC-1F2F-46F7-8F03-BD62780FF49D}"/>
              </a:ext>
            </a:extLst>
          </p:cNvPr>
          <p:cNvGrpSpPr/>
          <p:nvPr/>
        </p:nvGrpSpPr>
        <p:grpSpPr>
          <a:xfrm>
            <a:off x="2163834" y="3996209"/>
            <a:ext cx="661320" cy="619560"/>
            <a:chOff x="2163834" y="3996209"/>
            <a:chExt cx="661320" cy="61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D98053-E1B7-421B-AEEF-D317B00BAB69}"/>
                    </a:ext>
                  </a:extLst>
                </p14:cNvPr>
                <p14:cNvContentPartPr/>
                <p14:nvPr/>
              </p14:nvContentPartPr>
              <p14:xfrm>
                <a:off x="2163834" y="3996209"/>
                <a:ext cx="150120" cy="619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D98053-E1B7-421B-AEEF-D317B00BAB6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46194" y="3978209"/>
                  <a:ext cx="18576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49D6A46-A6A7-4C08-AB72-89C3C5DC1A9E}"/>
                    </a:ext>
                  </a:extLst>
                </p14:cNvPr>
                <p14:cNvContentPartPr/>
                <p14:nvPr/>
              </p14:nvContentPartPr>
              <p14:xfrm>
                <a:off x="2433114" y="4170449"/>
                <a:ext cx="218520" cy="351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49D6A46-A6A7-4C08-AB72-89C3C5DC1A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15474" y="4152449"/>
                  <a:ext cx="2541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F3D417D-8461-4653-9776-540A5232110B}"/>
                    </a:ext>
                  </a:extLst>
                </p14:cNvPr>
                <p14:cNvContentPartPr/>
                <p14:nvPr/>
              </p14:nvContentPartPr>
              <p14:xfrm>
                <a:off x="2725434" y="4222289"/>
                <a:ext cx="99720" cy="359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F3D417D-8461-4653-9776-540A523211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07794" y="4204289"/>
                  <a:ext cx="1353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C396A5-FDDA-451B-B1B9-7C466EC61FF3}"/>
              </a:ext>
            </a:extLst>
          </p:cNvPr>
          <p:cNvGrpSpPr/>
          <p:nvPr/>
        </p:nvGrpSpPr>
        <p:grpSpPr>
          <a:xfrm>
            <a:off x="3051594" y="4347929"/>
            <a:ext cx="156960" cy="155160"/>
            <a:chOff x="3051594" y="4347929"/>
            <a:chExt cx="156960" cy="1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5CCBEF-6707-4462-BB6F-DF94B552936E}"/>
                    </a:ext>
                  </a:extLst>
                </p14:cNvPr>
                <p14:cNvContentPartPr/>
                <p14:nvPr/>
              </p14:nvContentPartPr>
              <p14:xfrm>
                <a:off x="3051594" y="4347929"/>
                <a:ext cx="124920" cy="3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5CCBEF-6707-4462-BB6F-DF94B552936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33594" y="4329929"/>
                  <a:ext cx="160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A6CD6D8-184F-4006-9FE4-D1C985C730AA}"/>
                    </a:ext>
                  </a:extLst>
                </p14:cNvPr>
                <p14:cNvContentPartPr/>
                <p14:nvPr/>
              </p14:nvContentPartPr>
              <p14:xfrm>
                <a:off x="3082914" y="4459889"/>
                <a:ext cx="125640" cy="43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A6CD6D8-184F-4006-9FE4-D1C985C730A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64914" y="4442249"/>
                  <a:ext cx="1612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93A6EBD-E162-4517-B8C9-402C298BFFCA}"/>
              </a:ext>
            </a:extLst>
          </p:cNvPr>
          <p:cNvGrpSpPr/>
          <p:nvPr/>
        </p:nvGrpSpPr>
        <p:grpSpPr>
          <a:xfrm>
            <a:off x="3434274" y="4122209"/>
            <a:ext cx="401760" cy="586080"/>
            <a:chOff x="3434274" y="4122209"/>
            <a:chExt cx="40176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F079589-58DC-4523-9F77-0F49F99C621A}"/>
                    </a:ext>
                  </a:extLst>
                </p14:cNvPr>
                <p14:cNvContentPartPr/>
                <p14:nvPr/>
              </p14:nvContentPartPr>
              <p14:xfrm>
                <a:off x="3434274" y="4122209"/>
                <a:ext cx="126000" cy="586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F079589-58DC-4523-9F77-0F49F99C62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16634" y="4104569"/>
                  <a:ext cx="1616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3044BC1-A8AC-42DB-9180-06B5146F97CD}"/>
                    </a:ext>
                  </a:extLst>
                </p14:cNvPr>
                <p14:cNvContentPartPr/>
                <p14:nvPr/>
              </p14:nvContentPartPr>
              <p14:xfrm>
                <a:off x="3643434" y="4374929"/>
                <a:ext cx="124920" cy="168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3044BC1-A8AC-42DB-9180-06B5146F97C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25434" y="4357289"/>
                  <a:ext cx="160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28C02CD-1232-4A81-91F5-2891331FC196}"/>
                    </a:ext>
                  </a:extLst>
                </p14:cNvPr>
                <p14:cNvContentPartPr/>
                <p14:nvPr/>
              </p14:nvContentPartPr>
              <p14:xfrm>
                <a:off x="3826674" y="4513889"/>
                <a:ext cx="9360" cy="113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28C02CD-1232-4A81-91F5-2891331FC19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09034" y="4496249"/>
                  <a:ext cx="450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CB101EA-8561-474D-978A-8D4E97F101F4}"/>
              </a:ext>
            </a:extLst>
          </p:cNvPr>
          <p:cNvGrpSpPr/>
          <p:nvPr/>
        </p:nvGrpSpPr>
        <p:grpSpPr>
          <a:xfrm>
            <a:off x="4092714" y="4181609"/>
            <a:ext cx="763560" cy="522720"/>
            <a:chOff x="4092714" y="4181609"/>
            <a:chExt cx="76356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9A30FC-14F3-408B-A7D8-E169BF0DF1D3}"/>
                    </a:ext>
                  </a:extLst>
                </p14:cNvPr>
                <p14:cNvContentPartPr/>
                <p14:nvPr/>
              </p14:nvContentPartPr>
              <p14:xfrm>
                <a:off x="4092714" y="4397969"/>
                <a:ext cx="147240" cy="259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9A30FC-14F3-408B-A7D8-E169BF0DF1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74714" y="4379969"/>
                  <a:ext cx="182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2DBD08C-D7D3-4049-8FB3-BA9F7E5CDCA2}"/>
                    </a:ext>
                  </a:extLst>
                </p14:cNvPr>
                <p14:cNvContentPartPr/>
                <p14:nvPr/>
              </p14:nvContentPartPr>
              <p14:xfrm>
                <a:off x="4313754" y="4527569"/>
                <a:ext cx="49680" cy="176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2DBD08C-D7D3-4049-8FB3-BA9F7E5CDC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96114" y="4509929"/>
                  <a:ext cx="85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C6948FB-A41C-49CB-81E2-9A38D07FB09C}"/>
                    </a:ext>
                  </a:extLst>
                </p14:cNvPr>
                <p14:cNvContentPartPr/>
                <p14:nvPr/>
              </p14:nvContentPartPr>
              <p14:xfrm>
                <a:off x="4512474" y="4368809"/>
                <a:ext cx="29880" cy="7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C6948FB-A41C-49CB-81E2-9A38D07FB09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94834" y="4351169"/>
                  <a:ext cx="65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41D88F9-2BF6-46BB-A968-625B662EAE3B}"/>
                    </a:ext>
                  </a:extLst>
                </p14:cNvPr>
                <p14:cNvContentPartPr/>
                <p14:nvPr/>
              </p14:nvContentPartPr>
              <p14:xfrm>
                <a:off x="4541274" y="4189889"/>
                <a:ext cx="102960" cy="362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41D88F9-2BF6-46BB-A968-625B662EAE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23634" y="4172249"/>
                  <a:ext cx="1386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847DD4-E979-41A5-9245-7C86286D39D4}"/>
                    </a:ext>
                  </a:extLst>
                </p14:cNvPr>
                <p14:cNvContentPartPr/>
                <p14:nvPr/>
              </p14:nvContentPartPr>
              <p14:xfrm>
                <a:off x="4736394" y="4181609"/>
                <a:ext cx="119880" cy="432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847DD4-E979-41A5-9245-7C86286D39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8754" y="4163969"/>
                  <a:ext cx="1555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0DA1C3-90ED-4525-99EC-C14290B999A1}"/>
              </a:ext>
            </a:extLst>
          </p:cNvPr>
          <p:cNvGrpSpPr/>
          <p:nvPr/>
        </p:nvGrpSpPr>
        <p:grpSpPr>
          <a:xfrm>
            <a:off x="5201874" y="4213289"/>
            <a:ext cx="610200" cy="392040"/>
            <a:chOff x="5201874" y="4213289"/>
            <a:chExt cx="61020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5C5BEB5-DBAD-42A9-B3C5-2853514B913C}"/>
                    </a:ext>
                  </a:extLst>
                </p14:cNvPr>
                <p14:cNvContentPartPr/>
                <p14:nvPr/>
              </p14:nvContentPartPr>
              <p14:xfrm>
                <a:off x="5201874" y="4213289"/>
                <a:ext cx="255600" cy="311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5C5BEB5-DBAD-42A9-B3C5-2853514B913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4234" y="4195649"/>
                  <a:ext cx="291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BE607F6-C3C3-46D1-91B1-3D11C9F92DE3}"/>
                    </a:ext>
                  </a:extLst>
                </p14:cNvPr>
                <p14:cNvContentPartPr/>
                <p14:nvPr/>
              </p14:nvContentPartPr>
              <p14:xfrm>
                <a:off x="5249394" y="4364849"/>
                <a:ext cx="322560" cy="49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BE607F6-C3C3-46D1-91B1-3D11C9F92D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31754" y="4346849"/>
                  <a:ext cx="358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E0101E3-EF6F-4899-8A71-6C76C926BA3E}"/>
                    </a:ext>
                  </a:extLst>
                </p14:cNvPr>
                <p14:cNvContentPartPr/>
                <p14:nvPr/>
              </p14:nvContentPartPr>
              <p14:xfrm>
                <a:off x="5732154" y="4240649"/>
                <a:ext cx="79920" cy="364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E0101E3-EF6F-4899-8A71-6C76C926BA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14154" y="4223009"/>
                  <a:ext cx="11556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EAC83FB-B8F2-41A6-8D2C-696846A4B650}"/>
              </a:ext>
            </a:extLst>
          </p:cNvPr>
          <p:cNvGrpSpPr/>
          <p:nvPr/>
        </p:nvGrpSpPr>
        <p:grpSpPr>
          <a:xfrm>
            <a:off x="6044634" y="4161809"/>
            <a:ext cx="752040" cy="640080"/>
            <a:chOff x="6044634" y="4161809"/>
            <a:chExt cx="752040" cy="64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C223ED1-ECF5-42FA-B013-101AEFB1B4B2}"/>
                    </a:ext>
                  </a:extLst>
                </p14:cNvPr>
                <p14:cNvContentPartPr/>
                <p14:nvPr/>
              </p14:nvContentPartPr>
              <p14:xfrm>
                <a:off x="6044634" y="4281689"/>
                <a:ext cx="132120" cy="353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C223ED1-ECF5-42FA-B013-101AEFB1B4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26634" y="4264049"/>
                  <a:ext cx="1677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A7617A-5D7B-4856-A526-34EDA817C8F6}"/>
                    </a:ext>
                  </a:extLst>
                </p14:cNvPr>
                <p14:cNvContentPartPr/>
                <p14:nvPr/>
              </p14:nvContentPartPr>
              <p14:xfrm>
                <a:off x="6083154" y="4451969"/>
                <a:ext cx="187560" cy="12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A7617A-5D7B-4856-A526-34EDA817C8F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65154" y="4433969"/>
                  <a:ext cx="223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BBEDB52-BB59-4ED8-A56B-BBB6BCC8359C}"/>
                    </a:ext>
                  </a:extLst>
                </p14:cNvPr>
                <p14:cNvContentPartPr/>
                <p14:nvPr/>
              </p14:nvContentPartPr>
              <p14:xfrm>
                <a:off x="6404274" y="4364129"/>
                <a:ext cx="234000" cy="214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BBEDB52-BB59-4ED8-A56B-BBB6BCC835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86634" y="4346129"/>
                  <a:ext cx="269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335D86-F1EE-4BAD-8B2E-699B826FC88F}"/>
                    </a:ext>
                  </a:extLst>
                </p14:cNvPr>
                <p14:cNvContentPartPr/>
                <p14:nvPr/>
              </p14:nvContentPartPr>
              <p14:xfrm>
                <a:off x="6634674" y="4161809"/>
                <a:ext cx="162000" cy="640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335D86-F1EE-4BAD-8B2E-699B826FC8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16674" y="4143809"/>
                  <a:ext cx="197640" cy="67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ADD32FD-0DC8-4EDB-9C86-0C2D6C0295B2}"/>
                  </a:ext>
                </a:extLst>
              </p14:cNvPr>
              <p14:cNvContentPartPr/>
              <p14:nvPr/>
            </p14:nvContentPartPr>
            <p14:xfrm>
              <a:off x="681714" y="4957049"/>
              <a:ext cx="249120" cy="4341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ADD32FD-0DC8-4EDB-9C86-0C2D6C0295B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64074" y="4939049"/>
                <a:ext cx="2847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C2F3FE0-A7CA-4155-8FF2-56A52CF3D99D}"/>
                  </a:ext>
                </a:extLst>
              </p14:cNvPr>
              <p14:cNvContentPartPr/>
              <p14:nvPr/>
            </p14:nvContentPartPr>
            <p14:xfrm>
              <a:off x="1406754" y="5070809"/>
              <a:ext cx="195480" cy="68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C2F3FE0-A7CA-4155-8FF2-56A52CF3D99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389114" y="5052809"/>
                <a:ext cx="231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C86AE68-6EC1-4094-90CD-C00A74F0FC29}"/>
                  </a:ext>
                </a:extLst>
              </p14:cNvPr>
              <p14:cNvContentPartPr/>
              <p14:nvPr/>
            </p14:nvContentPartPr>
            <p14:xfrm>
              <a:off x="1467594" y="5201129"/>
              <a:ext cx="162360" cy="158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C86AE68-6EC1-4094-90CD-C00A74F0FC2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49954" y="5183489"/>
                <a:ext cx="198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8FAC565-275A-4A04-9EED-A7AB2DB51046}"/>
                  </a:ext>
                </a:extLst>
              </p14:cNvPr>
              <p14:cNvContentPartPr/>
              <p14:nvPr/>
            </p14:nvContentPartPr>
            <p14:xfrm>
              <a:off x="1984914" y="4775249"/>
              <a:ext cx="190800" cy="8128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8FAC565-275A-4A04-9EED-A7AB2DB5104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966914" y="4757249"/>
                <a:ext cx="226440" cy="84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6BF873F-6501-4348-8639-EF518340EF57}"/>
              </a:ext>
            </a:extLst>
          </p:cNvPr>
          <p:cNvGrpSpPr/>
          <p:nvPr/>
        </p:nvGrpSpPr>
        <p:grpSpPr>
          <a:xfrm>
            <a:off x="2368314" y="5018249"/>
            <a:ext cx="577800" cy="300240"/>
            <a:chOff x="2368314" y="5018249"/>
            <a:chExt cx="57780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3DB8EF6-2432-4EAA-A810-4C0FDA1E4184}"/>
                    </a:ext>
                  </a:extLst>
                </p14:cNvPr>
                <p14:cNvContentPartPr/>
                <p14:nvPr/>
              </p14:nvContentPartPr>
              <p14:xfrm>
                <a:off x="2368314" y="5018249"/>
                <a:ext cx="37800" cy="300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3DB8EF6-2432-4EAA-A810-4C0FDA1E41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50674" y="5000609"/>
                  <a:ext cx="73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237C34F-6259-408F-A10E-9C7D8D2ED70D}"/>
                    </a:ext>
                  </a:extLst>
                </p14:cNvPr>
                <p14:cNvContentPartPr/>
                <p14:nvPr/>
              </p14:nvContentPartPr>
              <p14:xfrm>
                <a:off x="2368314" y="5193209"/>
                <a:ext cx="155160" cy="21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237C34F-6259-408F-A10E-9C7D8D2ED70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50674" y="5175209"/>
                  <a:ext cx="190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52FC73-5D0B-48D0-B874-77B9475DC17A}"/>
                    </a:ext>
                  </a:extLst>
                </p14:cNvPr>
                <p14:cNvContentPartPr/>
                <p14:nvPr/>
              </p14:nvContentPartPr>
              <p14:xfrm>
                <a:off x="2555514" y="5103209"/>
                <a:ext cx="25560" cy="188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52FC73-5D0B-48D0-B874-77B9475DC1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37514" y="5085209"/>
                  <a:ext cx="61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E95051-91F6-4A3D-86C7-522253EC7F21}"/>
                    </a:ext>
                  </a:extLst>
                </p14:cNvPr>
                <p14:cNvContentPartPr/>
                <p14:nvPr/>
              </p14:nvContentPartPr>
              <p14:xfrm>
                <a:off x="2727594" y="5040209"/>
                <a:ext cx="218520" cy="276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E95051-91F6-4A3D-86C7-522253EC7F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09594" y="5022209"/>
                  <a:ext cx="25416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6C9E7B0-5F97-4537-8661-7BCE64F2DBB3}"/>
              </a:ext>
            </a:extLst>
          </p:cNvPr>
          <p:cNvGrpSpPr/>
          <p:nvPr/>
        </p:nvGrpSpPr>
        <p:grpSpPr>
          <a:xfrm>
            <a:off x="3132954" y="5020049"/>
            <a:ext cx="320040" cy="541080"/>
            <a:chOff x="3132954" y="5020049"/>
            <a:chExt cx="32004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AFE1D49-CF2C-4DF0-AC90-1D5730A3143E}"/>
                    </a:ext>
                  </a:extLst>
                </p14:cNvPr>
                <p14:cNvContentPartPr/>
                <p14:nvPr/>
              </p14:nvContentPartPr>
              <p14:xfrm>
                <a:off x="3132954" y="5266649"/>
                <a:ext cx="259920" cy="20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AFE1D49-CF2C-4DF0-AC90-1D5730A3143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15314" y="5248649"/>
                  <a:ext cx="295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9CBF39A-2EFC-4CA8-BE16-E88396D7704D}"/>
                    </a:ext>
                  </a:extLst>
                </p14:cNvPr>
                <p14:cNvContentPartPr/>
                <p14:nvPr/>
              </p14:nvContentPartPr>
              <p14:xfrm>
                <a:off x="3197394" y="5346929"/>
                <a:ext cx="255600" cy="5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9CBF39A-2EFC-4CA8-BE16-E88396D770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79754" y="5329289"/>
                  <a:ext cx="291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0F217D5-49D6-4B68-9999-C8683F220998}"/>
                    </a:ext>
                  </a:extLst>
                </p14:cNvPr>
                <p14:cNvContentPartPr/>
                <p14:nvPr/>
              </p14:nvContentPartPr>
              <p14:xfrm>
                <a:off x="3288834" y="5020049"/>
                <a:ext cx="44280" cy="54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F217D5-49D6-4B68-9999-C8683F22099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70834" y="5002049"/>
                  <a:ext cx="79920" cy="57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EA5DEA-594B-48E4-9AAD-49761D876CE6}"/>
              </a:ext>
            </a:extLst>
          </p:cNvPr>
          <p:cNvGrpSpPr/>
          <p:nvPr/>
        </p:nvGrpSpPr>
        <p:grpSpPr>
          <a:xfrm>
            <a:off x="3638034" y="5111129"/>
            <a:ext cx="495360" cy="486720"/>
            <a:chOff x="3638034" y="5111129"/>
            <a:chExt cx="49536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E1C397E-A657-472F-B0A3-0B5D15CCCF42}"/>
                    </a:ext>
                  </a:extLst>
                </p14:cNvPr>
                <p14:cNvContentPartPr/>
                <p14:nvPr/>
              </p14:nvContentPartPr>
              <p14:xfrm>
                <a:off x="3638034" y="5198969"/>
                <a:ext cx="152640" cy="217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E1C397E-A657-472F-B0A3-0B5D15CCCF4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20034" y="5180969"/>
                  <a:ext cx="188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579F773-96EA-4F56-B970-2BD0E0441CB4}"/>
                    </a:ext>
                  </a:extLst>
                </p14:cNvPr>
                <p14:cNvContentPartPr/>
                <p14:nvPr/>
              </p14:nvContentPartPr>
              <p14:xfrm>
                <a:off x="3814794" y="5111129"/>
                <a:ext cx="153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579F773-96EA-4F56-B970-2BD0E0441C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97154" y="5093129"/>
                  <a:ext cx="189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D7B33ED-747C-4214-ABB6-4913965C83B6}"/>
                    </a:ext>
                  </a:extLst>
                </p14:cNvPr>
                <p14:cNvContentPartPr/>
                <p14:nvPr/>
              </p14:nvContentPartPr>
              <p14:xfrm>
                <a:off x="4020354" y="5383289"/>
                <a:ext cx="113040" cy="214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D7B33ED-747C-4214-ABB6-4913965C83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02354" y="5365649"/>
                  <a:ext cx="14868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F783A07-8490-419E-966E-FEAC170466CC}"/>
              </a:ext>
            </a:extLst>
          </p:cNvPr>
          <p:cNvGrpSpPr/>
          <p:nvPr/>
        </p:nvGrpSpPr>
        <p:grpSpPr>
          <a:xfrm>
            <a:off x="4401594" y="5219849"/>
            <a:ext cx="694080" cy="336960"/>
            <a:chOff x="4401594" y="5219849"/>
            <a:chExt cx="69408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B1DA22C-1C84-4204-AE13-71BA31DDA90B}"/>
                    </a:ext>
                  </a:extLst>
                </p14:cNvPr>
                <p14:cNvContentPartPr/>
                <p14:nvPr/>
              </p14:nvContentPartPr>
              <p14:xfrm>
                <a:off x="4423914" y="5235689"/>
                <a:ext cx="11160" cy="321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B1DA22C-1C84-4204-AE13-71BA31DDA9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06274" y="5218049"/>
                  <a:ext cx="468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E7D8964-9288-4C2F-9A69-FF32E2F0E4D7}"/>
                    </a:ext>
                  </a:extLst>
                </p14:cNvPr>
                <p14:cNvContentPartPr/>
                <p14:nvPr/>
              </p14:nvContentPartPr>
              <p14:xfrm>
                <a:off x="4401594" y="5333249"/>
                <a:ext cx="231480" cy="81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E7D8964-9288-4C2F-9A69-FF32E2F0E4D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83954" y="5315609"/>
                  <a:ext cx="267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9C02F1-E9B1-459F-886E-4FACB84402C0}"/>
                    </a:ext>
                  </a:extLst>
                </p14:cNvPr>
                <p14:cNvContentPartPr/>
                <p14:nvPr/>
              </p14:nvContentPartPr>
              <p14:xfrm>
                <a:off x="4621914" y="5219849"/>
                <a:ext cx="41400" cy="243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9C02F1-E9B1-459F-886E-4FACB84402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03914" y="5201849"/>
                  <a:ext cx="77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3E842B-2C43-4192-A7A4-0C1153E32322}"/>
                    </a:ext>
                  </a:extLst>
                </p14:cNvPr>
                <p14:cNvContentPartPr/>
                <p14:nvPr/>
              </p14:nvContentPartPr>
              <p14:xfrm>
                <a:off x="4779234" y="5225249"/>
                <a:ext cx="316440" cy="263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3E842B-2C43-4192-A7A4-0C1153E3232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61594" y="5207609"/>
                  <a:ext cx="35208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DF06C8D-46B6-4956-AF4C-A77384924E9D}"/>
              </a:ext>
            </a:extLst>
          </p:cNvPr>
          <p:cNvGrpSpPr/>
          <p:nvPr/>
        </p:nvGrpSpPr>
        <p:grpSpPr>
          <a:xfrm>
            <a:off x="5317434" y="5193209"/>
            <a:ext cx="217080" cy="364680"/>
            <a:chOff x="5317434" y="5193209"/>
            <a:chExt cx="21708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7209AE-06E6-4FC3-9F8C-8F5DE34148AC}"/>
                    </a:ext>
                  </a:extLst>
                </p14:cNvPr>
                <p14:cNvContentPartPr/>
                <p14:nvPr/>
              </p14:nvContentPartPr>
              <p14:xfrm>
                <a:off x="5317434" y="5321369"/>
                <a:ext cx="217080" cy="24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7209AE-06E6-4FC3-9F8C-8F5DE34148A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99794" y="5303369"/>
                  <a:ext cx="252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9AB021-026D-4935-9834-3854625C4351}"/>
                    </a:ext>
                  </a:extLst>
                </p14:cNvPr>
                <p14:cNvContentPartPr/>
                <p14:nvPr/>
              </p14:nvContentPartPr>
              <p14:xfrm>
                <a:off x="5322114" y="5193209"/>
                <a:ext cx="193680" cy="364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9AB021-026D-4935-9834-3854625C435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04114" y="5175209"/>
                  <a:ext cx="22932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B84F549-4EE1-4C68-AEF4-D67A076FBEA8}"/>
              </a:ext>
            </a:extLst>
          </p:cNvPr>
          <p:cNvGrpSpPr/>
          <p:nvPr/>
        </p:nvGrpSpPr>
        <p:grpSpPr>
          <a:xfrm>
            <a:off x="5802714" y="5234969"/>
            <a:ext cx="555480" cy="424080"/>
            <a:chOff x="5802714" y="5234969"/>
            <a:chExt cx="55548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5B030D-C416-40C6-85D6-5393D5852B31}"/>
                    </a:ext>
                  </a:extLst>
                </p14:cNvPr>
                <p14:cNvContentPartPr/>
                <p14:nvPr/>
              </p14:nvContentPartPr>
              <p14:xfrm>
                <a:off x="5870754" y="5252609"/>
                <a:ext cx="21960" cy="185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5B030D-C416-40C6-85D6-5393D5852B3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53114" y="5234969"/>
                  <a:ext cx="57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C3A3CE9-CC7B-420E-8ADA-65FEDBECCCC2}"/>
                    </a:ext>
                  </a:extLst>
                </p14:cNvPr>
                <p14:cNvContentPartPr/>
                <p14:nvPr/>
              </p14:nvContentPartPr>
              <p14:xfrm>
                <a:off x="5802714" y="5234969"/>
                <a:ext cx="347040" cy="272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C3A3CE9-CC7B-420E-8ADA-65FEDBECCCC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85074" y="5217329"/>
                  <a:ext cx="382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6F24143-51E4-409E-934D-E437D8A3023C}"/>
                    </a:ext>
                  </a:extLst>
                </p14:cNvPr>
                <p14:cNvContentPartPr/>
                <p14:nvPr/>
              </p14:nvContentPartPr>
              <p14:xfrm>
                <a:off x="6061554" y="5354129"/>
                <a:ext cx="296640" cy="304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6F24143-51E4-409E-934D-E437D8A302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43554" y="5336489"/>
                  <a:ext cx="33228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E3B5C88-1763-49CA-9869-9D7EF1822396}"/>
              </a:ext>
            </a:extLst>
          </p:cNvPr>
          <p:cNvGrpSpPr/>
          <p:nvPr/>
        </p:nvGrpSpPr>
        <p:grpSpPr>
          <a:xfrm>
            <a:off x="2448234" y="5671649"/>
            <a:ext cx="582840" cy="290520"/>
            <a:chOff x="2448234" y="5671649"/>
            <a:chExt cx="58284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166A93-C473-4BD5-930E-8165A5DDA9CA}"/>
                    </a:ext>
                  </a:extLst>
                </p14:cNvPr>
                <p14:cNvContentPartPr/>
                <p14:nvPr/>
              </p14:nvContentPartPr>
              <p14:xfrm>
                <a:off x="2448234" y="5671649"/>
                <a:ext cx="250200" cy="210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166A93-C473-4BD5-930E-8165A5DDA9C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30234" y="5654009"/>
                  <a:ext cx="285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7FD35DE-AFD6-421C-BD79-16BCB5E5812E}"/>
                    </a:ext>
                  </a:extLst>
                </p14:cNvPr>
                <p14:cNvContentPartPr/>
                <p14:nvPr/>
              </p14:nvContentPartPr>
              <p14:xfrm>
                <a:off x="2776194" y="5696849"/>
                <a:ext cx="186480" cy="265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7FD35DE-AFD6-421C-BD79-16BCB5E581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58554" y="5678849"/>
                  <a:ext cx="222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39BAF43-8441-48A2-84E7-0B6242B73C8E}"/>
                    </a:ext>
                  </a:extLst>
                </p14:cNvPr>
                <p14:cNvContentPartPr/>
                <p14:nvPr/>
              </p14:nvContentPartPr>
              <p14:xfrm>
                <a:off x="2837394" y="5816729"/>
                <a:ext cx="193680" cy="118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39BAF43-8441-48A2-84E7-0B6242B73C8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19754" y="5799089"/>
                  <a:ext cx="22932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837D106-F05E-4AC6-A0B4-35D07D46C9F0}"/>
                  </a:ext>
                </a:extLst>
              </p14:cNvPr>
              <p14:cNvContentPartPr/>
              <p14:nvPr/>
            </p14:nvContentPartPr>
            <p14:xfrm>
              <a:off x="3227994" y="5741849"/>
              <a:ext cx="182880" cy="3596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837D106-F05E-4AC6-A0B4-35D07D46C9F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209994" y="5724209"/>
                <a:ext cx="21852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EAE1450-AA0A-4BD4-BA8F-790D9561F395}"/>
              </a:ext>
            </a:extLst>
          </p:cNvPr>
          <p:cNvGrpSpPr/>
          <p:nvPr/>
        </p:nvGrpSpPr>
        <p:grpSpPr>
          <a:xfrm>
            <a:off x="3722994" y="5752289"/>
            <a:ext cx="515160" cy="474120"/>
            <a:chOff x="3722994" y="5752289"/>
            <a:chExt cx="51516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6C81731-C71D-4358-9B85-CA25C54DC5A7}"/>
                    </a:ext>
                  </a:extLst>
                </p14:cNvPr>
                <p14:cNvContentPartPr/>
                <p14:nvPr/>
              </p14:nvContentPartPr>
              <p14:xfrm>
                <a:off x="3722994" y="5752289"/>
                <a:ext cx="88200" cy="287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6C81731-C71D-4358-9B85-CA25C54DC5A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04994" y="5734289"/>
                  <a:ext cx="123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48FE8E-3766-49CE-A48E-B899AB835738}"/>
                    </a:ext>
                  </a:extLst>
                </p14:cNvPr>
                <p14:cNvContentPartPr/>
                <p14:nvPr/>
              </p14:nvContentPartPr>
              <p14:xfrm>
                <a:off x="3976434" y="5800529"/>
                <a:ext cx="138960" cy="221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48FE8E-3766-49CE-A48E-B899AB83573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58434" y="5782889"/>
                  <a:ext cx="174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285858A-654C-485B-B409-380694FD0F79}"/>
                    </a:ext>
                  </a:extLst>
                </p14:cNvPr>
                <p14:cNvContentPartPr/>
                <p14:nvPr/>
              </p14:nvContentPartPr>
              <p14:xfrm>
                <a:off x="4176954" y="5998169"/>
                <a:ext cx="61200" cy="228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285858A-654C-485B-B409-380694FD0F7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58954" y="5980169"/>
                  <a:ext cx="968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AE02BBA-6571-4956-BA5A-B7D4E380E336}"/>
              </a:ext>
            </a:extLst>
          </p:cNvPr>
          <p:cNvGrpSpPr/>
          <p:nvPr/>
        </p:nvGrpSpPr>
        <p:grpSpPr>
          <a:xfrm>
            <a:off x="4546674" y="6005369"/>
            <a:ext cx="560160" cy="50400"/>
            <a:chOff x="4546674" y="6005369"/>
            <a:chExt cx="560160" cy="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FD29D83-DF14-4BC6-AB24-3B14C77BBF13}"/>
                    </a:ext>
                  </a:extLst>
                </p14:cNvPr>
                <p14:cNvContentPartPr/>
                <p14:nvPr/>
              </p14:nvContentPartPr>
              <p14:xfrm>
                <a:off x="4546674" y="6025529"/>
                <a:ext cx="133920" cy="27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FD29D83-DF14-4BC6-AB24-3B14C77BBF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28674" y="6007529"/>
                  <a:ext cx="169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6205074-09AD-41A5-B5EF-6C50A6182E5F}"/>
                    </a:ext>
                  </a:extLst>
                </p14:cNvPr>
                <p14:cNvContentPartPr/>
                <p14:nvPr/>
              </p14:nvContentPartPr>
              <p14:xfrm>
                <a:off x="4770594" y="6005369"/>
                <a:ext cx="336240" cy="50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6205074-09AD-41A5-B5EF-6C50A6182E5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52594" y="5987369"/>
                  <a:ext cx="37188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3B755C3-CC48-453D-B45F-EDCE775CF9F1}"/>
                  </a:ext>
                </a:extLst>
              </p14:cNvPr>
              <p14:cNvContentPartPr/>
              <p14:nvPr/>
            </p14:nvContentPartPr>
            <p14:xfrm>
              <a:off x="5442714" y="5691809"/>
              <a:ext cx="190080" cy="5137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3B755C3-CC48-453D-B45F-EDCE775CF9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425074" y="5674169"/>
                <a:ext cx="225720" cy="5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07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90F7EA-C09C-4323-B394-0653FC0184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2: Car assembly scheduling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EF96A-E0A9-4B9A-B228-8D459FDE75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969818"/>
            <a:ext cx="11203710" cy="4433456"/>
          </a:xfrm>
        </p:spPr>
        <p:txBody>
          <a:bodyPr>
            <a:normAutofit/>
          </a:bodyPr>
          <a:lstStyle/>
          <a:p>
            <a:r>
              <a:rPr lang="en-US" sz="2400" b="1" dirty="0"/>
              <a:t>Factories</a:t>
            </a:r>
            <a:r>
              <a:rPr lang="en-US" sz="2400" dirty="0"/>
              <a:t> have the problem of  </a:t>
            </a:r>
            <a:r>
              <a:rPr lang="en-US" sz="2400" b="1" dirty="0"/>
              <a:t>job</a:t>
            </a:r>
            <a:r>
              <a:rPr lang="en-US" sz="2400" dirty="0"/>
              <a:t> </a:t>
            </a:r>
            <a:r>
              <a:rPr lang="en-US" sz="2400" b="1" dirty="0"/>
              <a:t>scheduling</a:t>
            </a:r>
            <a:r>
              <a:rPr lang="en-US" sz="2400" dirty="0"/>
              <a:t>, subject to various </a:t>
            </a:r>
            <a:r>
              <a:rPr lang="en-US" sz="2400" b="1" dirty="0"/>
              <a:t>constraints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 example, </a:t>
            </a:r>
            <a:endParaRPr lang="en-US" sz="2400" strike="sngStrike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66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39453C-DF12-4CF9-BD29-99EE1994DB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2: Car assembly scheduling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0B95B-530F-4104-ABA4-55A6B5413E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999" y="886692"/>
            <a:ext cx="11203710" cy="5804966"/>
          </a:xfrm>
        </p:spPr>
        <p:txBody>
          <a:bodyPr>
            <a:normAutofit/>
          </a:bodyPr>
          <a:lstStyle/>
          <a:p>
            <a:r>
              <a:rPr lang="en-US" sz="2400" dirty="0"/>
              <a:t>Problem components:</a:t>
            </a:r>
          </a:p>
          <a:p>
            <a:pPr lvl="1"/>
            <a:r>
              <a:rPr lang="en-US" b="1" dirty="0"/>
              <a:t>Variables</a:t>
            </a:r>
            <a:r>
              <a:rPr lang="en-US" dirty="0"/>
              <a:t>: </a:t>
            </a:r>
            <a:endParaRPr lang="en-US" strike="sngStrike" dirty="0">
              <a:solidFill>
                <a:srgbClr val="FF0000"/>
              </a:solidFill>
            </a:endParaRPr>
          </a:p>
          <a:p>
            <a:pPr lvl="1"/>
            <a:endParaRPr lang="en-US" strike="sngStrike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b="1" dirty="0"/>
              <a:t>Domains</a:t>
            </a:r>
            <a:r>
              <a:rPr lang="en-US" dirty="0"/>
              <a:t>: </a:t>
            </a:r>
            <a:endParaRPr lang="en-US" strike="sngStrike" dirty="0">
              <a:solidFill>
                <a:srgbClr val="FF0000"/>
              </a:solidFill>
            </a:endParaRPr>
          </a:p>
          <a:p>
            <a:pPr lvl="1"/>
            <a:endParaRPr lang="en-US" strike="sngStrike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b="1" dirty="0"/>
              <a:t>Constraints</a:t>
            </a:r>
            <a:r>
              <a:rPr lang="en-US" dirty="0"/>
              <a:t>: </a:t>
            </a:r>
          </a:p>
          <a:p>
            <a:pPr lvl="1"/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0E5E0-821B-4776-B01E-B143F5201233}"/>
              </a:ext>
            </a:extLst>
          </p:cNvPr>
          <p:cNvGrpSpPr/>
          <p:nvPr/>
        </p:nvGrpSpPr>
        <p:grpSpPr>
          <a:xfrm>
            <a:off x="7280514" y="867809"/>
            <a:ext cx="1117080" cy="541080"/>
            <a:chOff x="7280514" y="867809"/>
            <a:chExt cx="111708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4414356-E0A9-435B-AD9E-5977F889D7BD}"/>
                    </a:ext>
                  </a:extLst>
                </p14:cNvPr>
                <p14:cNvContentPartPr/>
                <p14:nvPr/>
              </p14:nvContentPartPr>
              <p14:xfrm>
                <a:off x="7280514" y="867809"/>
                <a:ext cx="357120" cy="278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4414356-E0A9-435B-AD9E-5977F889D7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62514" y="850169"/>
                  <a:ext cx="392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5A9DAB-286E-43C9-AE0B-31D285AD9F4D}"/>
                    </a:ext>
                  </a:extLst>
                </p14:cNvPr>
                <p14:cNvContentPartPr/>
                <p14:nvPr/>
              </p14:nvContentPartPr>
              <p14:xfrm>
                <a:off x="7636554" y="1072649"/>
                <a:ext cx="282240" cy="210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5A9DAB-286E-43C9-AE0B-31D285AD9F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18554" y="1054649"/>
                  <a:ext cx="317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25DD45-4BC4-4103-B026-985D7E83C10B}"/>
                    </a:ext>
                  </a:extLst>
                </p14:cNvPr>
                <p14:cNvContentPartPr/>
                <p14:nvPr/>
              </p14:nvContentPartPr>
              <p14:xfrm>
                <a:off x="8009874" y="963569"/>
                <a:ext cx="138600" cy="269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25DD45-4BC4-4103-B026-985D7E83C1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91874" y="945929"/>
                  <a:ext cx="174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A97518-73ED-4EAE-B84C-63186EB7F4CD}"/>
                    </a:ext>
                  </a:extLst>
                </p14:cNvPr>
                <p14:cNvContentPartPr/>
                <p14:nvPr/>
              </p14:nvContentPartPr>
              <p14:xfrm>
                <a:off x="8109234" y="1140329"/>
                <a:ext cx="106920" cy="122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A97518-73ED-4EAE-B84C-63186EB7F4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91234" y="1122329"/>
                  <a:ext cx="142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768732-9210-43C9-83C8-C659C478CA5D}"/>
                    </a:ext>
                  </a:extLst>
                </p14:cNvPr>
                <p14:cNvContentPartPr/>
                <p14:nvPr/>
              </p14:nvContentPartPr>
              <p14:xfrm>
                <a:off x="8237034" y="1208009"/>
                <a:ext cx="160560" cy="200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768732-9210-43C9-83C8-C659C478CA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9394" y="1190009"/>
                  <a:ext cx="1962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79F55-2E2E-49A4-B9C5-695285379A81}"/>
              </a:ext>
            </a:extLst>
          </p:cNvPr>
          <p:cNvGrpSpPr/>
          <p:nvPr/>
        </p:nvGrpSpPr>
        <p:grpSpPr>
          <a:xfrm>
            <a:off x="8950554" y="973289"/>
            <a:ext cx="1015920" cy="680400"/>
            <a:chOff x="8950554" y="973289"/>
            <a:chExt cx="1015920" cy="6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3BD1EC-2526-4586-855E-622AD03BF2B1}"/>
                    </a:ext>
                  </a:extLst>
                </p14:cNvPr>
                <p14:cNvContentPartPr/>
                <p14:nvPr/>
              </p14:nvContentPartPr>
              <p14:xfrm>
                <a:off x="9054594" y="973289"/>
                <a:ext cx="38880" cy="252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3BD1EC-2526-4586-855E-622AD03BF2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36594" y="955649"/>
                  <a:ext cx="74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9D6C2B-82BC-44D0-A938-55FA1A06D2B1}"/>
                    </a:ext>
                  </a:extLst>
                </p14:cNvPr>
                <p14:cNvContentPartPr/>
                <p14:nvPr/>
              </p14:nvContentPartPr>
              <p14:xfrm>
                <a:off x="8950554" y="983009"/>
                <a:ext cx="255600" cy="46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9D6C2B-82BC-44D0-A938-55FA1A06D2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32914" y="965369"/>
                  <a:ext cx="291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CAA2E6-83EE-429C-AA0D-504E15D8D086}"/>
                    </a:ext>
                  </a:extLst>
                </p14:cNvPr>
                <p14:cNvContentPartPr/>
                <p14:nvPr/>
              </p14:nvContentPartPr>
              <p14:xfrm>
                <a:off x="9275634" y="1114049"/>
                <a:ext cx="214560" cy="20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CAA2E6-83EE-429C-AA0D-504E15D8D0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7994" y="1096049"/>
                  <a:ext cx="250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6853A6-BD5A-4976-B941-E4D32CBE3F4E}"/>
                    </a:ext>
                  </a:extLst>
                </p14:cNvPr>
                <p14:cNvContentPartPr/>
                <p14:nvPr/>
              </p14:nvContentPartPr>
              <p14:xfrm>
                <a:off x="9529074" y="1072289"/>
                <a:ext cx="122040" cy="247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6853A6-BD5A-4976-B941-E4D32CBE3F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11434" y="1054649"/>
                  <a:ext cx="157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3AC276-1A94-4B27-A9E0-7FF1A919C25C}"/>
                    </a:ext>
                  </a:extLst>
                </p14:cNvPr>
                <p14:cNvContentPartPr/>
                <p14:nvPr/>
              </p14:nvContentPartPr>
              <p14:xfrm>
                <a:off x="9604314" y="1245809"/>
                <a:ext cx="129240" cy="122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3AC276-1A94-4B27-A9E0-7FF1A919C2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86674" y="1227809"/>
                  <a:ext cx="164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72F810-84C3-45BC-B06C-AD8FED82BDCF}"/>
                    </a:ext>
                  </a:extLst>
                </p14:cNvPr>
                <p14:cNvContentPartPr/>
                <p14:nvPr/>
              </p14:nvContentPartPr>
              <p14:xfrm>
                <a:off x="9823554" y="1355969"/>
                <a:ext cx="142920" cy="297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72F810-84C3-45BC-B06C-AD8FED82BD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05914" y="1338329"/>
                  <a:ext cx="17856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D66A10E-B107-4C43-B498-2B3B96214438}"/>
              </a:ext>
            </a:extLst>
          </p:cNvPr>
          <p:cNvGrpSpPr/>
          <p:nvPr/>
        </p:nvGrpSpPr>
        <p:grpSpPr>
          <a:xfrm>
            <a:off x="10457514" y="1079849"/>
            <a:ext cx="1054080" cy="494280"/>
            <a:chOff x="10457514" y="1079849"/>
            <a:chExt cx="1054080" cy="4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C92225-7D9B-49FF-8306-7FA1520F56AE}"/>
                    </a:ext>
                  </a:extLst>
                </p14:cNvPr>
                <p14:cNvContentPartPr/>
                <p14:nvPr/>
              </p14:nvContentPartPr>
              <p14:xfrm>
                <a:off x="10525554" y="1120169"/>
                <a:ext cx="53280" cy="241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C92225-7D9B-49FF-8306-7FA1520F56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07914" y="1102169"/>
                  <a:ext cx="88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37007D2-F072-474C-A13D-247551F6548F}"/>
                    </a:ext>
                  </a:extLst>
                </p14:cNvPr>
                <p14:cNvContentPartPr/>
                <p14:nvPr/>
              </p14:nvContentPartPr>
              <p14:xfrm>
                <a:off x="10457514" y="1079849"/>
                <a:ext cx="239400" cy="72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37007D2-F072-474C-A13D-247551F654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39874" y="1061849"/>
                  <a:ext cx="275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E7772B-2A23-48CE-ABBC-A7341B976136}"/>
                    </a:ext>
                  </a:extLst>
                </p14:cNvPr>
                <p14:cNvContentPartPr/>
                <p14:nvPr/>
              </p14:nvContentPartPr>
              <p14:xfrm>
                <a:off x="10696914" y="1286129"/>
                <a:ext cx="219960" cy="225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E7772B-2A23-48CE-ABBC-A7341B9761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78914" y="1268129"/>
                  <a:ext cx="2556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BA49E0-9106-46BD-9862-C490E3957B45}"/>
                    </a:ext>
                  </a:extLst>
                </p14:cNvPr>
                <p14:cNvContentPartPr/>
                <p14:nvPr/>
              </p14:nvContentPartPr>
              <p14:xfrm>
                <a:off x="11014434" y="1153649"/>
                <a:ext cx="211680" cy="278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BA49E0-9106-46BD-9862-C490E3957B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6434" y="1136009"/>
                  <a:ext cx="247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645131-AF33-4570-885F-CC16CD9D1A1D}"/>
                    </a:ext>
                  </a:extLst>
                </p14:cNvPr>
                <p14:cNvContentPartPr/>
                <p14:nvPr/>
              </p14:nvContentPartPr>
              <p14:xfrm>
                <a:off x="11356434" y="1392329"/>
                <a:ext cx="155160" cy="18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645131-AF33-4570-885F-CC16CD9D1A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38434" y="1374689"/>
                  <a:ext cx="1908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3892CC-A0E5-41FC-9069-88DBE15280B8}"/>
                  </a:ext>
                </a:extLst>
              </p14:cNvPr>
              <p14:cNvContentPartPr/>
              <p14:nvPr/>
            </p14:nvContentPartPr>
            <p14:xfrm>
              <a:off x="11721834" y="1623809"/>
              <a:ext cx="416520" cy="68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3892CC-A0E5-41FC-9069-88DBE15280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703834" y="1605809"/>
                <a:ext cx="45216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9E81BB1-0E43-40DB-A267-CE35524C222E}"/>
              </a:ext>
            </a:extLst>
          </p:cNvPr>
          <p:cNvGrpSpPr/>
          <p:nvPr/>
        </p:nvGrpSpPr>
        <p:grpSpPr>
          <a:xfrm>
            <a:off x="7723314" y="1547129"/>
            <a:ext cx="157680" cy="135000"/>
            <a:chOff x="7723314" y="1547129"/>
            <a:chExt cx="15768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BD8F7B-B847-4B8B-ADF2-724055A5D68C}"/>
                    </a:ext>
                  </a:extLst>
                </p14:cNvPr>
                <p14:cNvContentPartPr/>
                <p14:nvPr/>
              </p14:nvContentPartPr>
              <p14:xfrm>
                <a:off x="7723314" y="1555049"/>
                <a:ext cx="50400" cy="109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BD8F7B-B847-4B8B-ADF2-724055A5D6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05314" y="1537409"/>
                  <a:ext cx="86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C77D22-9568-48DB-9A3E-26B9118269D2}"/>
                    </a:ext>
                  </a:extLst>
                </p14:cNvPr>
                <p14:cNvContentPartPr/>
                <p14:nvPr/>
              </p14:nvContentPartPr>
              <p14:xfrm>
                <a:off x="7869114" y="1547129"/>
                <a:ext cx="11880" cy="13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C77D22-9568-48DB-9A3E-26B91182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51474" y="1529129"/>
                  <a:ext cx="4752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C6AE9E7-1B28-415C-81DF-AC4409416AE6}"/>
                  </a:ext>
                </a:extLst>
              </p14:cNvPr>
              <p14:cNvContentPartPr/>
              <p14:nvPr/>
            </p14:nvContentPartPr>
            <p14:xfrm>
              <a:off x="7617474" y="1855289"/>
              <a:ext cx="252720" cy="319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C6AE9E7-1B28-415C-81DF-AC4409416AE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99834" y="1837649"/>
                <a:ext cx="288360" cy="35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2048F38C-F6C0-4C74-B592-0FEF53E6DA3E}"/>
              </a:ext>
            </a:extLst>
          </p:cNvPr>
          <p:cNvGrpSpPr/>
          <p:nvPr/>
        </p:nvGrpSpPr>
        <p:grpSpPr>
          <a:xfrm>
            <a:off x="9406314" y="1558289"/>
            <a:ext cx="118800" cy="292680"/>
            <a:chOff x="9406314" y="1558289"/>
            <a:chExt cx="11880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0D93C08-E7BE-4D73-BDDC-2FDA7E6438B6}"/>
                    </a:ext>
                  </a:extLst>
                </p14:cNvPr>
                <p14:cNvContentPartPr/>
                <p14:nvPr/>
              </p14:nvContentPartPr>
              <p14:xfrm>
                <a:off x="9406314" y="1558289"/>
                <a:ext cx="50400" cy="164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0D93C08-E7BE-4D73-BDDC-2FDA7E6438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88674" y="1540649"/>
                  <a:ext cx="86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33942AE-1669-41D5-B24D-C7CF2611C414}"/>
                    </a:ext>
                  </a:extLst>
                </p14:cNvPr>
                <p14:cNvContentPartPr/>
                <p14:nvPr/>
              </p14:nvContentPartPr>
              <p14:xfrm>
                <a:off x="9477234" y="1625969"/>
                <a:ext cx="47880" cy="225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33942AE-1669-41D5-B24D-C7CF2611C4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59234" y="1608329"/>
                  <a:ext cx="8352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AF8B04A-D723-4DC7-A721-BA8C8D091EB4}"/>
                  </a:ext>
                </a:extLst>
              </p14:cNvPr>
              <p14:cNvContentPartPr/>
              <p14:nvPr/>
            </p14:nvContentPartPr>
            <p14:xfrm>
              <a:off x="9369954" y="1976609"/>
              <a:ext cx="121680" cy="316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AF8B04A-D723-4DC7-A721-BA8C8D091EB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352314" y="1958609"/>
                <a:ext cx="15732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721D37D-3597-410C-BFAE-77020DF43E06}"/>
              </a:ext>
            </a:extLst>
          </p:cNvPr>
          <p:cNvGrpSpPr/>
          <p:nvPr/>
        </p:nvGrpSpPr>
        <p:grpSpPr>
          <a:xfrm>
            <a:off x="10931994" y="1693649"/>
            <a:ext cx="163080" cy="228600"/>
            <a:chOff x="10931994" y="1693649"/>
            <a:chExt cx="16308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97E09B-D47B-46C2-9311-108413CA3DB4}"/>
                    </a:ext>
                  </a:extLst>
                </p14:cNvPr>
                <p14:cNvContentPartPr/>
                <p14:nvPr/>
              </p14:nvContentPartPr>
              <p14:xfrm>
                <a:off x="10931994" y="1697969"/>
                <a:ext cx="42480" cy="224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97E09B-D47B-46C2-9311-108413CA3D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14354" y="1679969"/>
                  <a:ext cx="781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BA2428-8D6A-4227-90D2-99F893E5B0C6}"/>
                    </a:ext>
                  </a:extLst>
                </p14:cNvPr>
                <p14:cNvContentPartPr/>
                <p14:nvPr/>
              </p14:nvContentPartPr>
              <p14:xfrm>
                <a:off x="11051874" y="1693649"/>
                <a:ext cx="43200" cy="192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BA2428-8D6A-4227-90D2-99F893E5B0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034234" y="1676009"/>
                  <a:ext cx="7884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332468D-903B-4C1A-B096-9901B500486E}"/>
                  </a:ext>
                </a:extLst>
              </p14:cNvPr>
              <p14:cNvContentPartPr/>
              <p14:nvPr/>
            </p14:nvContentPartPr>
            <p14:xfrm>
              <a:off x="10886994" y="2152289"/>
              <a:ext cx="321120" cy="2944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332468D-903B-4C1A-B096-9901B500486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868994" y="2134289"/>
                <a:ext cx="356760" cy="3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089116C-9435-49A1-B510-BE8CBC24C1FE}"/>
              </a:ext>
            </a:extLst>
          </p:cNvPr>
          <p:cNvGrpSpPr/>
          <p:nvPr/>
        </p:nvGrpSpPr>
        <p:grpSpPr>
          <a:xfrm>
            <a:off x="1083474" y="1771769"/>
            <a:ext cx="795600" cy="347760"/>
            <a:chOff x="1083474" y="1771769"/>
            <a:chExt cx="79560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D5B9F8-B74B-4950-AC4E-1E53C841914C}"/>
                    </a:ext>
                  </a:extLst>
                </p14:cNvPr>
                <p14:cNvContentPartPr/>
                <p14:nvPr/>
              </p14:nvContentPartPr>
              <p14:xfrm>
                <a:off x="1180314" y="1771769"/>
                <a:ext cx="235080" cy="295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D5B9F8-B74B-4950-AC4E-1E53C84191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2314" y="1754129"/>
                  <a:ext cx="270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4A5FDD-64AD-4B7F-B379-A3071131E68E}"/>
                    </a:ext>
                  </a:extLst>
                </p14:cNvPr>
                <p14:cNvContentPartPr/>
                <p14:nvPr/>
              </p14:nvContentPartPr>
              <p14:xfrm>
                <a:off x="1083474" y="1797689"/>
                <a:ext cx="400680" cy="321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4A5FDD-64AD-4B7F-B379-A3071131E6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5834" y="1780049"/>
                  <a:ext cx="4363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E2D274-7FC2-4586-B1AF-DDBAB5B99240}"/>
                    </a:ext>
                  </a:extLst>
                </p14:cNvPr>
                <p14:cNvContentPartPr/>
                <p14:nvPr/>
              </p14:nvContentPartPr>
              <p14:xfrm>
                <a:off x="1714914" y="1877609"/>
                <a:ext cx="164160" cy="198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E2D274-7FC2-4586-B1AF-DDBAB5B99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96914" y="1859609"/>
                  <a:ext cx="19980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4FB4B66-87BC-4A5F-9532-05BD32E42C14}"/>
              </a:ext>
            </a:extLst>
          </p:cNvPr>
          <p:cNvGrpSpPr/>
          <p:nvPr/>
        </p:nvGrpSpPr>
        <p:grpSpPr>
          <a:xfrm>
            <a:off x="2294874" y="1670249"/>
            <a:ext cx="583200" cy="596880"/>
            <a:chOff x="2294874" y="1670249"/>
            <a:chExt cx="58320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C90EAC-4916-40C4-A1D5-2FDD46BF2CFE}"/>
                    </a:ext>
                  </a:extLst>
                </p14:cNvPr>
                <p14:cNvContentPartPr/>
                <p14:nvPr/>
              </p14:nvContentPartPr>
              <p14:xfrm>
                <a:off x="2294874" y="1670249"/>
                <a:ext cx="93960" cy="596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C90EAC-4916-40C4-A1D5-2FDD46BF2C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77234" y="1652609"/>
                  <a:ext cx="12960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00CB7E-6E32-4351-923E-B68233FF69BB}"/>
                    </a:ext>
                  </a:extLst>
                </p14:cNvPr>
                <p14:cNvContentPartPr/>
                <p14:nvPr/>
              </p14:nvContentPartPr>
              <p14:xfrm>
                <a:off x="2539314" y="1820369"/>
                <a:ext cx="56880" cy="239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00CB7E-6E32-4351-923E-B68233FF69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21674" y="1802369"/>
                  <a:ext cx="92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E7B2FC-1F9D-408A-94DA-B57AE153D603}"/>
                    </a:ext>
                  </a:extLst>
                </p14:cNvPr>
                <p14:cNvContentPartPr/>
                <p14:nvPr/>
              </p14:nvContentPartPr>
              <p14:xfrm>
                <a:off x="2461554" y="1763849"/>
                <a:ext cx="276840" cy="62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E7B2FC-1F9D-408A-94DA-B57AE153D6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43554" y="1746209"/>
                  <a:ext cx="312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0F1D1F-792D-4A9E-9679-AB862F4E420D}"/>
                    </a:ext>
                  </a:extLst>
                </p14:cNvPr>
                <p14:cNvContentPartPr/>
                <p14:nvPr/>
              </p14:nvContentPartPr>
              <p14:xfrm>
                <a:off x="2704914" y="1983449"/>
                <a:ext cx="173160" cy="212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0F1D1F-792D-4A9E-9679-AB862F4E420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87274" y="1965809"/>
                  <a:ext cx="2088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4DF6DA-F916-420C-ADA7-431DAD301270}"/>
              </a:ext>
            </a:extLst>
          </p:cNvPr>
          <p:cNvGrpSpPr/>
          <p:nvPr/>
        </p:nvGrpSpPr>
        <p:grpSpPr>
          <a:xfrm>
            <a:off x="3173994" y="1800209"/>
            <a:ext cx="1336320" cy="518400"/>
            <a:chOff x="3173994" y="1800209"/>
            <a:chExt cx="1336320" cy="51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66E0AD-C7D9-451D-B1E8-A425DFAFE371}"/>
                    </a:ext>
                  </a:extLst>
                </p14:cNvPr>
                <p14:cNvContentPartPr/>
                <p14:nvPr/>
              </p14:nvContentPartPr>
              <p14:xfrm>
                <a:off x="3173994" y="2039609"/>
                <a:ext cx="33480" cy="235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66E0AD-C7D9-451D-B1E8-A425DFAFE3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56354" y="2021609"/>
                  <a:ext cx="69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55CE29-FFDD-492B-9AD4-C9E840F7292C}"/>
                    </a:ext>
                  </a:extLst>
                </p14:cNvPr>
                <p14:cNvContentPartPr/>
                <p14:nvPr/>
              </p14:nvContentPartPr>
              <p14:xfrm>
                <a:off x="3473154" y="1920089"/>
                <a:ext cx="28080" cy="168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55CE29-FFDD-492B-9AD4-C9E840F729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55514" y="1902449"/>
                  <a:ext cx="63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5926C0-6779-46DF-8027-5E0D2897FC31}"/>
                    </a:ext>
                  </a:extLst>
                </p14:cNvPr>
                <p14:cNvContentPartPr/>
                <p14:nvPr/>
              </p14:nvContentPartPr>
              <p14:xfrm>
                <a:off x="3379194" y="1823609"/>
                <a:ext cx="258120" cy="37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5926C0-6779-46DF-8027-5E0D2897FC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61194" y="1805609"/>
                  <a:ext cx="293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1790020-72EB-4A0A-B2C7-A52547B70402}"/>
                    </a:ext>
                  </a:extLst>
                </p14:cNvPr>
                <p14:cNvContentPartPr/>
                <p14:nvPr/>
              </p14:nvContentPartPr>
              <p14:xfrm>
                <a:off x="3617154" y="2006489"/>
                <a:ext cx="88920" cy="267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1790020-72EB-4A0A-B2C7-A52547B704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99514" y="1988489"/>
                  <a:ext cx="124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FCD8C04-634E-4529-B295-796160ACD74B}"/>
                    </a:ext>
                  </a:extLst>
                </p14:cNvPr>
                <p14:cNvContentPartPr/>
                <p14:nvPr/>
              </p14:nvContentPartPr>
              <p14:xfrm>
                <a:off x="3824154" y="1896689"/>
                <a:ext cx="399600" cy="421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FCD8C04-634E-4529-B295-796160ACD7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06514" y="1879049"/>
                  <a:ext cx="4352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E5836D-CF8B-4995-BE5A-7930A28DB921}"/>
                    </a:ext>
                  </a:extLst>
                </p14:cNvPr>
                <p14:cNvContentPartPr/>
                <p14:nvPr/>
              </p14:nvContentPartPr>
              <p14:xfrm>
                <a:off x="4078314" y="1800209"/>
                <a:ext cx="304920" cy="67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1E5836D-CF8B-4995-BE5A-7930A28DB9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60674" y="1782209"/>
                  <a:ext cx="340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F322569-78F2-486E-8064-98B911BDEBA0}"/>
                    </a:ext>
                  </a:extLst>
                </p14:cNvPr>
                <p14:cNvContentPartPr/>
                <p14:nvPr/>
              </p14:nvContentPartPr>
              <p14:xfrm>
                <a:off x="4394034" y="2072369"/>
                <a:ext cx="116280" cy="198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F322569-78F2-486E-8064-98B911BDEBA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76394" y="2054729"/>
                  <a:ext cx="15192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D5F6875-4890-4C22-8BDB-A6A1C8EA29BD}"/>
                  </a:ext>
                </a:extLst>
              </p14:cNvPr>
              <p14:cNvContentPartPr/>
              <p14:nvPr/>
            </p14:nvContentPartPr>
            <p14:xfrm>
              <a:off x="4773114" y="2162729"/>
              <a:ext cx="336240" cy="187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D5F6875-4890-4C22-8BDB-A6A1C8EA29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55474" y="2144729"/>
                <a:ext cx="3718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77E1E74-2DDC-42DE-8820-EFC7E8C5256F}"/>
                  </a:ext>
                </a:extLst>
              </p14:cNvPr>
              <p14:cNvContentPartPr/>
              <p14:nvPr/>
            </p14:nvContentPartPr>
            <p14:xfrm>
              <a:off x="1192194" y="2953289"/>
              <a:ext cx="304920" cy="3081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77E1E74-2DDC-42DE-8820-EFC7E8C5256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74194" y="2935289"/>
                <a:ext cx="3405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D062BDB-DCDD-4840-A77A-6791A744B45A}"/>
                  </a:ext>
                </a:extLst>
              </p14:cNvPr>
              <p14:cNvContentPartPr/>
              <p14:nvPr/>
            </p14:nvContentPartPr>
            <p14:xfrm>
              <a:off x="1752354" y="3048329"/>
              <a:ext cx="143640" cy="20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D062BDB-DCDD-4840-A77A-6791A744B45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34714" y="3030329"/>
                <a:ext cx="1792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83BB735-EE22-4583-BA02-795C57CA7D05}"/>
                  </a:ext>
                </a:extLst>
              </p14:cNvPr>
              <p14:cNvContentPartPr/>
              <p14:nvPr/>
            </p14:nvContentPartPr>
            <p14:xfrm>
              <a:off x="1773954" y="3182969"/>
              <a:ext cx="132120" cy="126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83BB735-EE22-4583-BA02-795C57CA7D0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55954" y="3164969"/>
                <a:ext cx="16776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EB410F2B-75D2-4EC9-A365-AF9DD36A47C9}"/>
              </a:ext>
            </a:extLst>
          </p:cNvPr>
          <p:cNvGrpSpPr/>
          <p:nvPr/>
        </p:nvGrpSpPr>
        <p:grpSpPr>
          <a:xfrm>
            <a:off x="2318274" y="2876969"/>
            <a:ext cx="672480" cy="495000"/>
            <a:chOff x="2318274" y="2876969"/>
            <a:chExt cx="67248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6E8FD9-86F7-46F1-9761-23268DCA378C}"/>
                    </a:ext>
                  </a:extLst>
                </p14:cNvPr>
                <p14:cNvContentPartPr/>
                <p14:nvPr/>
              </p14:nvContentPartPr>
              <p14:xfrm>
                <a:off x="2318274" y="2876969"/>
                <a:ext cx="101520" cy="495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6E8FD9-86F7-46F1-9761-23268DCA378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00274" y="2858969"/>
                  <a:ext cx="1371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EC1AA64-36C3-4925-B334-3CEE15B63A14}"/>
                    </a:ext>
                  </a:extLst>
                </p14:cNvPr>
                <p14:cNvContentPartPr/>
                <p14:nvPr/>
              </p14:nvContentPartPr>
              <p14:xfrm>
                <a:off x="2605554" y="2965169"/>
                <a:ext cx="317160" cy="334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EC1AA64-36C3-4925-B334-3CEE15B63A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87554" y="2947529"/>
                  <a:ext cx="3528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B37FB3-D705-45DB-9F50-B4832580489D}"/>
                    </a:ext>
                  </a:extLst>
                </p14:cNvPr>
                <p14:cNvContentPartPr/>
                <p14:nvPr/>
              </p14:nvContentPartPr>
              <p14:xfrm>
                <a:off x="2984274" y="2981369"/>
                <a:ext cx="6480" cy="50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B37FB3-D705-45DB-9F50-B483258048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66634" y="2963369"/>
                  <a:ext cx="4212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6FE5FAA-1CB3-489E-96B4-1E37F447BF94}"/>
              </a:ext>
            </a:extLst>
          </p:cNvPr>
          <p:cNvGrpSpPr/>
          <p:nvPr/>
        </p:nvGrpSpPr>
        <p:grpSpPr>
          <a:xfrm>
            <a:off x="3322674" y="2986769"/>
            <a:ext cx="324720" cy="315720"/>
            <a:chOff x="3322674" y="2986769"/>
            <a:chExt cx="32472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2160862-AC0D-412B-A028-F72E29EE3B60}"/>
                    </a:ext>
                  </a:extLst>
                </p14:cNvPr>
                <p14:cNvContentPartPr/>
                <p14:nvPr/>
              </p14:nvContentPartPr>
              <p14:xfrm>
                <a:off x="3385314" y="2986769"/>
                <a:ext cx="262080" cy="198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2160862-AC0D-412B-A028-F72E29EE3B6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67674" y="2968769"/>
                  <a:ext cx="297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F0144-B432-4362-A319-6A709B8D4C4C}"/>
                    </a:ext>
                  </a:extLst>
                </p14:cNvPr>
                <p14:cNvContentPartPr/>
                <p14:nvPr/>
              </p14:nvContentPartPr>
              <p14:xfrm>
                <a:off x="3322674" y="3258569"/>
                <a:ext cx="237600" cy="43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F0144-B432-4362-A319-6A709B8D4C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05034" y="3240569"/>
                  <a:ext cx="27324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0D71D67-7CA5-4F3D-BF64-6DDC86F0EE1C}"/>
              </a:ext>
            </a:extLst>
          </p:cNvPr>
          <p:cNvGrpSpPr/>
          <p:nvPr/>
        </p:nvGrpSpPr>
        <p:grpSpPr>
          <a:xfrm>
            <a:off x="9073314" y="2850689"/>
            <a:ext cx="773280" cy="474840"/>
            <a:chOff x="9073314" y="2850689"/>
            <a:chExt cx="77328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BB7E151-E4A9-4DE3-9E25-2195A9576600}"/>
                    </a:ext>
                  </a:extLst>
                </p14:cNvPr>
                <p14:cNvContentPartPr/>
                <p14:nvPr/>
              </p14:nvContentPartPr>
              <p14:xfrm>
                <a:off x="9073314" y="2899289"/>
                <a:ext cx="291240" cy="406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BB7E151-E4A9-4DE3-9E25-2195A957660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55674" y="2881649"/>
                  <a:ext cx="3268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29B8FB-8511-43A9-975F-73BE1446DE4D}"/>
                    </a:ext>
                  </a:extLst>
                </p14:cNvPr>
                <p14:cNvContentPartPr/>
                <p14:nvPr/>
              </p14:nvContentPartPr>
              <p14:xfrm>
                <a:off x="9587394" y="2850689"/>
                <a:ext cx="259200" cy="65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29B8FB-8511-43A9-975F-73BE1446DE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69394" y="2833049"/>
                  <a:ext cx="294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70EB920-CF6D-4A56-8325-2109F2491D20}"/>
                    </a:ext>
                  </a:extLst>
                </p14:cNvPr>
                <p14:cNvContentPartPr/>
                <p14:nvPr/>
              </p14:nvContentPartPr>
              <p14:xfrm>
                <a:off x="9489114" y="2887049"/>
                <a:ext cx="226440" cy="438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70EB920-CF6D-4A56-8325-2109F2491D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71114" y="2869409"/>
                  <a:ext cx="262080" cy="47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AA1E598-0DC2-4E83-94EE-E93BF041CBA4}"/>
                  </a:ext>
                </a:extLst>
              </p14:cNvPr>
              <p14:cNvContentPartPr/>
              <p14:nvPr/>
            </p14:nvContentPartPr>
            <p14:xfrm>
              <a:off x="8968554" y="3600929"/>
              <a:ext cx="733680" cy="252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AA1E598-0DC2-4E83-94EE-E93BF041CBA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50914" y="3583289"/>
                <a:ext cx="76932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3B529517-138F-41A6-9680-21E7699AB77F}"/>
              </a:ext>
            </a:extLst>
          </p:cNvPr>
          <p:cNvGrpSpPr/>
          <p:nvPr/>
        </p:nvGrpSpPr>
        <p:grpSpPr>
          <a:xfrm>
            <a:off x="2527434" y="3506969"/>
            <a:ext cx="407160" cy="292320"/>
            <a:chOff x="2527434" y="3506969"/>
            <a:chExt cx="4071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A36023B-57DA-49C4-AD58-56C84CB2E870}"/>
                    </a:ext>
                  </a:extLst>
                </p14:cNvPr>
                <p14:cNvContentPartPr/>
                <p14:nvPr/>
              </p14:nvContentPartPr>
              <p14:xfrm>
                <a:off x="2527434" y="3506969"/>
                <a:ext cx="312120" cy="204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A36023B-57DA-49C4-AD58-56C84CB2E8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09794" y="3488969"/>
                  <a:ext cx="347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6A59BD3-08CD-429D-8238-47958420EBAD}"/>
                    </a:ext>
                  </a:extLst>
                </p14:cNvPr>
                <p14:cNvContentPartPr/>
                <p14:nvPr/>
              </p14:nvContentPartPr>
              <p14:xfrm>
                <a:off x="2869794" y="3554129"/>
                <a:ext cx="64800" cy="245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6A59BD3-08CD-429D-8238-47958420EB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51794" y="3536489"/>
                  <a:ext cx="10044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593207A-5B07-4F1F-AF36-87163464BA10}"/>
                  </a:ext>
                </a:extLst>
              </p14:cNvPr>
              <p14:cNvContentPartPr/>
              <p14:nvPr/>
            </p14:nvContentPartPr>
            <p14:xfrm>
              <a:off x="3998754" y="3422009"/>
              <a:ext cx="29880" cy="216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593207A-5B07-4F1F-AF36-87163464BA1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80754" y="3404009"/>
                <a:ext cx="6552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EB52A99C-FC95-4C17-B8D8-0873F6A1D551}"/>
              </a:ext>
            </a:extLst>
          </p:cNvPr>
          <p:cNvGrpSpPr/>
          <p:nvPr/>
        </p:nvGrpSpPr>
        <p:grpSpPr>
          <a:xfrm>
            <a:off x="3234114" y="3431729"/>
            <a:ext cx="403200" cy="370440"/>
            <a:chOff x="3234114" y="3431729"/>
            <a:chExt cx="40320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DB62D71-3627-426E-8464-DB26C673E9E5}"/>
                    </a:ext>
                  </a:extLst>
                </p14:cNvPr>
                <p14:cNvContentPartPr/>
                <p14:nvPr/>
              </p14:nvContentPartPr>
              <p14:xfrm>
                <a:off x="3281994" y="3431729"/>
                <a:ext cx="296280" cy="217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DB62D71-3627-426E-8464-DB26C673E9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63994" y="3414089"/>
                  <a:ext cx="331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6C60E6D-7835-4CC4-92D7-E15D627E58F3}"/>
                    </a:ext>
                  </a:extLst>
                </p14:cNvPr>
                <p14:cNvContentPartPr/>
                <p14:nvPr/>
              </p14:nvContentPartPr>
              <p14:xfrm>
                <a:off x="3234114" y="3738809"/>
                <a:ext cx="403200" cy="63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6C60E6D-7835-4CC4-92D7-E15D627E58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16474" y="3720809"/>
                  <a:ext cx="43884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1539A8A-FEE3-4BB8-8D20-623F2DE8FD9C}"/>
              </a:ext>
            </a:extLst>
          </p:cNvPr>
          <p:cNvGrpSpPr/>
          <p:nvPr/>
        </p:nvGrpSpPr>
        <p:grpSpPr>
          <a:xfrm>
            <a:off x="3876714" y="2865809"/>
            <a:ext cx="3784680" cy="1174680"/>
            <a:chOff x="3876714" y="2865809"/>
            <a:chExt cx="3784680" cy="11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D278B2-02C1-45DD-A3B0-727F717404FD}"/>
                    </a:ext>
                  </a:extLst>
                </p14:cNvPr>
                <p14:cNvContentPartPr/>
                <p14:nvPr/>
              </p14:nvContentPartPr>
              <p14:xfrm>
                <a:off x="4282434" y="2869409"/>
                <a:ext cx="191160" cy="144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D278B2-02C1-45DD-A3B0-727F717404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64794" y="2851409"/>
                  <a:ext cx="226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27173E-34DE-44D7-9F81-DDF5E8ECA695}"/>
                    </a:ext>
                  </a:extLst>
                </p14:cNvPr>
                <p14:cNvContentPartPr/>
                <p14:nvPr/>
              </p14:nvContentPartPr>
              <p14:xfrm>
                <a:off x="3904794" y="2982809"/>
                <a:ext cx="19080" cy="183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27173E-34DE-44D7-9F81-DDF5E8ECA6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86794" y="2965169"/>
                  <a:ext cx="54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EFAE836-4521-4D13-A609-88B692ECBB94}"/>
                    </a:ext>
                  </a:extLst>
                </p14:cNvPr>
                <p14:cNvContentPartPr/>
                <p14:nvPr/>
              </p14:nvContentPartPr>
              <p14:xfrm>
                <a:off x="3908394" y="2963009"/>
                <a:ext cx="226080" cy="249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EFAE836-4521-4D13-A609-88B692ECBB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90394" y="2945009"/>
                  <a:ext cx="261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B5CF13-143D-4553-B624-FFF37C680DB4}"/>
                    </a:ext>
                  </a:extLst>
                </p14:cNvPr>
                <p14:cNvContentPartPr/>
                <p14:nvPr/>
              </p14:nvContentPartPr>
              <p14:xfrm>
                <a:off x="5232474" y="2978129"/>
                <a:ext cx="196560" cy="276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B5CF13-143D-4553-B624-FFF37C680DB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14474" y="2960489"/>
                  <a:ext cx="2322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5B517F4-7D55-4C6F-AFE9-2046FB547205}"/>
                    </a:ext>
                  </a:extLst>
                </p14:cNvPr>
                <p14:cNvContentPartPr/>
                <p14:nvPr/>
              </p14:nvContentPartPr>
              <p14:xfrm>
                <a:off x="5250474" y="3194849"/>
                <a:ext cx="208080" cy="21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5B517F4-7D55-4C6F-AFE9-2046FB5472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32474" y="3177209"/>
                  <a:ext cx="243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5D1318E-4603-44D5-A961-775A5610857A}"/>
                    </a:ext>
                  </a:extLst>
                </p14:cNvPr>
                <p14:cNvContentPartPr/>
                <p14:nvPr/>
              </p14:nvContentPartPr>
              <p14:xfrm>
                <a:off x="5605074" y="3115289"/>
                <a:ext cx="63000" cy="217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5D1318E-4603-44D5-A961-775A5610857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87074" y="3097289"/>
                  <a:ext cx="98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B7B26AC-12E5-40F7-886F-EE7B3DA069F2}"/>
                    </a:ext>
                  </a:extLst>
                </p14:cNvPr>
                <p14:cNvContentPartPr/>
                <p14:nvPr/>
              </p14:nvContentPartPr>
              <p14:xfrm>
                <a:off x="5963994" y="3073529"/>
                <a:ext cx="187560" cy="228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B7B26AC-12E5-40F7-886F-EE7B3DA069F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45994" y="3055529"/>
                  <a:ext cx="223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9A47AA4-0E66-4818-81CF-4C10A937500B}"/>
                    </a:ext>
                  </a:extLst>
                </p14:cNvPr>
                <p14:cNvContentPartPr/>
                <p14:nvPr/>
              </p14:nvContentPartPr>
              <p14:xfrm>
                <a:off x="6395634" y="3023129"/>
                <a:ext cx="304920" cy="271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9A47AA4-0E66-4818-81CF-4C10A937500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77634" y="3005489"/>
                  <a:ext cx="340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ED21BAD-65FA-41C6-9BA1-C71E98655F7E}"/>
                    </a:ext>
                  </a:extLst>
                </p14:cNvPr>
                <p14:cNvContentPartPr/>
                <p14:nvPr/>
              </p14:nvContentPartPr>
              <p14:xfrm>
                <a:off x="6799194" y="2865809"/>
                <a:ext cx="97920" cy="460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ED21BAD-65FA-41C6-9BA1-C71E98655F7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81554" y="2848169"/>
                  <a:ext cx="133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8490841-D3EB-4F96-8D99-727B5A2E20D1}"/>
                    </a:ext>
                  </a:extLst>
                </p14:cNvPr>
                <p14:cNvContentPartPr/>
                <p14:nvPr/>
              </p14:nvContentPartPr>
              <p14:xfrm>
                <a:off x="3876714" y="3408689"/>
                <a:ext cx="158400" cy="484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8490841-D3EB-4F96-8D99-727B5A2E20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58714" y="3391049"/>
                  <a:ext cx="1940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F86DA9F-0B27-4BA7-A411-EDE1F6E818F4}"/>
                    </a:ext>
                  </a:extLst>
                </p14:cNvPr>
                <p14:cNvContentPartPr/>
                <p14:nvPr/>
              </p14:nvContentPartPr>
              <p14:xfrm>
                <a:off x="4138794" y="3598769"/>
                <a:ext cx="87120" cy="193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F86DA9F-0B27-4BA7-A411-EDE1F6E818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20794" y="3581129"/>
                  <a:ext cx="122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B5FF4F-1651-4742-B164-81A56AFD47D2}"/>
                    </a:ext>
                  </a:extLst>
                </p14:cNvPr>
                <p14:cNvContentPartPr/>
                <p14:nvPr/>
              </p14:nvContentPartPr>
              <p14:xfrm>
                <a:off x="4288914" y="3775889"/>
                <a:ext cx="46080" cy="128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B5FF4F-1651-4742-B164-81A56AFD47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70914" y="3757889"/>
                  <a:ext cx="81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07E731-78FC-40D8-B5ED-BDC7CA3DBC79}"/>
                    </a:ext>
                  </a:extLst>
                </p14:cNvPr>
                <p14:cNvContentPartPr/>
                <p14:nvPr/>
              </p14:nvContentPartPr>
              <p14:xfrm>
                <a:off x="4485834" y="3571769"/>
                <a:ext cx="582480" cy="382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07E731-78FC-40D8-B5ED-BDC7CA3DBC7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67834" y="3553769"/>
                  <a:ext cx="6181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970138C-1802-45AD-BC86-E4D2E7C944D6}"/>
                    </a:ext>
                  </a:extLst>
                </p14:cNvPr>
                <p14:cNvContentPartPr/>
                <p14:nvPr/>
              </p14:nvContentPartPr>
              <p14:xfrm>
                <a:off x="5117994" y="3834569"/>
                <a:ext cx="184680" cy="55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970138C-1802-45AD-BC86-E4D2E7C944D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99994" y="3816929"/>
                  <a:ext cx="220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2A750AC-882A-4719-AFDA-003D8B8910B3}"/>
                    </a:ext>
                  </a:extLst>
                </p14:cNvPr>
                <p14:cNvContentPartPr/>
                <p14:nvPr/>
              </p14:nvContentPartPr>
              <p14:xfrm>
                <a:off x="5441994" y="3580769"/>
                <a:ext cx="174960" cy="307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2A750AC-882A-4719-AFDA-003D8B8910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23994" y="3563129"/>
                  <a:ext cx="210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D682443-58FE-4735-BF0A-559B9B98CD02}"/>
                    </a:ext>
                  </a:extLst>
                </p14:cNvPr>
                <p14:cNvContentPartPr/>
                <p14:nvPr/>
              </p14:nvContentPartPr>
              <p14:xfrm>
                <a:off x="5682834" y="3618209"/>
                <a:ext cx="145800" cy="254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D682443-58FE-4735-BF0A-559B9B98CD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64834" y="3600209"/>
                  <a:ext cx="181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CCDF1B-6AEA-4816-8BED-7E075A230E5F}"/>
                    </a:ext>
                  </a:extLst>
                </p14:cNvPr>
                <p14:cNvContentPartPr/>
                <p14:nvPr/>
              </p14:nvContentPartPr>
              <p14:xfrm>
                <a:off x="5899554" y="3532169"/>
                <a:ext cx="90360" cy="434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CCDF1B-6AEA-4816-8BED-7E075A230E5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81554" y="3514529"/>
                  <a:ext cx="1260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2D9D074-9A2C-47C2-8A6B-AD358B3247BF}"/>
                    </a:ext>
                  </a:extLst>
                </p14:cNvPr>
                <p14:cNvContentPartPr/>
                <p14:nvPr/>
              </p14:nvContentPartPr>
              <p14:xfrm>
                <a:off x="6265674" y="3660689"/>
                <a:ext cx="206280" cy="258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2D9D074-9A2C-47C2-8A6B-AD358B3247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48034" y="3642689"/>
                  <a:ext cx="241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D0F854D-92BF-4864-850E-A8DBC2FCECAC}"/>
                    </a:ext>
                  </a:extLst>
                </p14:cNvPr>
                <p14:cNvContentPartPr/>
                <p14:nvPr/>
              </p14:nvContentPartPr>
              <p14:xfrm>
                <a:off x="6203034" y="3747809"/>
                <a:ext cx="371160" cy="179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D0F854D-92BF-4864-850E-A8DBC2FCEC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85034" y="3729809"/>
                  <a:ext cx="406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98364D8-F8F2-4758-89CE-3C8E7450B8CE}"/>
                    </a:ext>
                  </a:extLst>
                </p14:cNvPr>
                <p14:cNvContentPartPr/>
                <p14:nvPr/>
              </p14:nvContentPartPr>
              <p14:xfrm>
                <a:off x="6619194" y="3712889"/>
                <a:ext cx="245520" cy="257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98364D8-F8F2-4758-89CE-3C8E7450B8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01554" y="3695249"/>
                  <a:ext cx="281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1D7EAB3-74A5-44C1-94C9-82320E04EF34}"/>
                    </a:ext>
                  </a:extLst>
                </p14:cNvPr>
                <p14:cNvContentPartPr/>
                <p14:nvPr/>
              </p14:nvContentPartPr>
              <p14:xfrm>
                <a:off x="6793074" y="3756449"/>
                <a:ext cx="541080" cy="141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1D7EAB3-74A5-44C1-94C9-82320E04EF3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75074" y="3738809"/>
                  <a:ext cx="576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A6AE615-0CD1-4907-A1B0-41EB797E3920}"/>
                    </a:ext>
                  </a:extLst>
                </p14:cNvPr>
                <p14:cNvContentPartPr/>
                <p14:nvPr/>
              </p14:nvContentPartPr>
              <p14:xfrm>
                <a:off x="7206714" y="3779129"/>
                <a:ext cx="125640" cy="136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A6AE615-0CD1-4907-A1B0-41EB797E39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88714" y="3761129"/>
                  <a:ext cx="161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264391D-DDA4-45F5-8DC1-65E0A4A64D92}"/>
                    </a:ext>
                  </a:extLst>
                </p14:cNvPr>
                <p14:cNvContentPartPr/>
                <p14:nvPr/>
              </p14:nvContentPartPr>
              <p14:xfrm>
                <a:off x="7504074" y="3525329"/>
                <a:ext cx="157320" cy="515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264391D-DDA4-45F5-8DC1-65E0A4A64D9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86074" y="3507329"/>
                  <a:ext cx="19296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7813A69-379B-47E8-A85F-522F85C77C76}"/>
              </a:ext>
            </a:extLst>
          </p:cNvPr>
          <p:cNvGrpSpPr/>
          <p:nvPr/>
        </p:nvGrpSpPr>
        <p:grpSpPr>
          <a:xfrm>
            <a:off x="2376234" y="3403649"/>
            <a:ext cx="38160" cy="358560"/>
            <a:chOff x="2376234" y="3403649"/>
            <a:chExt cx="3816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0A0ED0-B9BF-47EB-AA84-9576064F215D}"/>
                    </a:ext>
                  </a:extLst>
                </p14:cNvPr>
                <p14:cNvContentPartPr/>
                <p14:nvPr/>
              </p14:nvContentPartPr>
              <p14:xfrm>
                <a:off x="2394234" y="3461609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0A0ED0-B9BF-47EB-AA84-9576064F215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76594" y="34436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61673D9-3674-4A66-B496-5C1F22D077EA}"/>
                    </a:ext>
                  </a:extLst>
                </p14:cNvPr>
                <p14:cNvContentPartPr/>
                <p14:nvPr/>
              </p14:nvContentPartPr>
              <p14:xfrm>
                <a:off x="2376234" y="3403649"/>
                <a:ext cx="38160" cy="358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61673D9-3674-4A66-B496-5C1F22D077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58234" y="3386009"/>
                  <a:ext cx="7380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07EE6F1-5DDF-4941-91A2-0BDB46000425}"/>
              </a:ext>
            </a:extLst>
          </p:cNvPr>
          <p:cNvGrpSpPr/>
          <p:nvPr/>
        </p:nvGrpSpPr>
        <p:grpSpPr>
          <a:xfrm>
            <a:off x="1114434" y="4099169"/>
            <a:ext cx="644400" cy="351720"/>
            <a:chOff x="1114434" y="4099169"/>
            <a:chExt cx="64440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199EC00-A0D0-40B0-8CF5-9B5319B07F2B}"/>
                    </a:ext>
                  </a:extLst>
                </p14:cNvPr>
                <p14:cNvContentPartPr/>
                <p14:nvPr/>
              </p14:nvContentPartPr>
              <p14:xfrm>
                <a:off x="1114434" y="4099169"/>
                <a:ext cx="294840" cy="351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199EC00-A0D0-40B0-8CF5-9B5319B07F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6434" y="4081169"/>
                  <a:ext cx="3304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68BEF8-AAC2-4921-BB5C-C3DCB7BB40BB}"/>
                    </a:ext>
                  </a:extLst>
                </p14:cNvPr>
                <p14:cNvContentPartPr/>
                <p14:nvPr/>
              </p14:nvContentPartPr>
              <p14:xfrm>
                <a:off x="1633194" y="4240649"/>
                <a:ext cx="11160" cy="40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68BEF8-AAC2-4921-BB5C-C3DCB7BB40B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15554" y="4223009"/>
                  <a:ext cx="46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FFF3EBE-A36B-4620-ABFF-0D4F6E4AA23E}"/>
                    </a:ext>
                  </a:extLst>
                </p14:cNvPr>
                <p14:cNvContentPartPr/>
                <p14:nvPr/>
              </p14:nvContentPartPr>
              <p14:xfrm>
                <a:off x="1654074" y="4377809"/>
                <a:ext cx="36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FFF3EBE-A36B-4620-ABFF-0D4F6E4AA23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36074" y="43598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5ADCBF-3241-44E6-96F3-0601EDC2BCB1}"/>
                    </a:ext>
                  </a:extLst>
                </p14:cNvPr>
                <p14:cNvContentPartPr/>
                <p14:nvPr/>
              </p14:nvContentPartPr>
              <p14:xfrm>
                <a:off x="1528434" y="4184489"/>
                <a:ext cx="199080" cy="4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5ADCBF-3241-44E6-96F3-0601EDC2BCB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510794" y="4166489"/>
                  <a:ext cx="234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E115E9D-6B8A-48CC-9122-38A21C52D79E}"/>
                    </a:ext>
                  </a:extLst>
                </p14:cNvPr>
                <p14:cNvContentPartPr/>
                <p14:nvPr/>
              </p14:nvContentPartPr>
              <p14:xfrm>
                <a:off x="1612674" y="4301129"/>
                <a:ext cx="146160" cy="13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E115E9D-6B8A-48CC-9122-38A21C52D79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595034" y="4283489"/>
                  <a:ext cx="1818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D1D1C3E-0F4E-4A15-B69A-4F5CB6F78120}"/>
                  </a:ext>
                </a:extLst>
              </p14:cNvPr>
              <p14:cNvContentPartPr/>
              <p14:nvPr/>
            </p14:nvContentPartPr>
            <p14:xfrm>
              <a:off x="1136394" y="4733849"/>
              <a:ext cx="179640" cy="2005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D1D1C3E-0F4E-4A15-B69A-4F5CB6F78120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118394" y="4716209"/>
                <a:ext cx="21528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3C9B790-5562-404E-B8CF-4FD5941E1E31}"/>
              </a:ext>
            </a:extLst>
          </p:cNvPr>
          <p:cNvGrpSpPr/>
          <p:nvPr/>
        </p:nvGrpSpPr>
        <p:grpSpPr>
          <a:xfrm>
            <a:off x="1901034" y="4653929"/>
            <a:ext cx="434520" cy="451800"/>
            <a:chOff x="1901034" y="4653929"/>
            <a:chExt cx="43452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A78BCB5-97F2-43F1-BE08-1D08CACD1B64}"/>
                    </a:ext>
                  </a:extLst>
                </p14:cNvPr>
                <p14:cNvContentPartPr/>
                <p14:nvPr/>
              </p14:nvContentPartPr>
              <p14:xfrm>
                <a:off x="2003994" y="4723409"/>
                <a:ext cx="15480" cy="235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A78BCB5-97F2-43F1-BE08-1D08CACD1B6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85994" y="4705409"/>
                  <a:ext cx="51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F6A297-6B38-4417-B433-3969439D9701}"/>
                    </a:ext>
                  </a:extLst>
                </p14:cNvPr>
                <p14:cNvContentPartPr/>
                <p14:nvPr/>
              </p14:nvContentPartPr>
              <p14:xfrm>
                <a:off x="1901034" y="4653929"/>
                <a:ext cx="208800" cy="102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F6A297-6B38-4417-B433-3969439D970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883034" y="4636289"/>
                  <a:ext cx="244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BF6DD5B-7840-47FB-81DE-A9CE24D3BDFF}"/>
                    </a:ext>
                  </a:extLst>
                </p14:cNvPr>
                <p14:cNvContentPartPr/>
                <p14:nvPr/>
              </p14:nvContentPartPr>
              <p14:xfrm>
                <a:off x="2198034" y="4923929"/>
                <a:ext cx="120600" cy="181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BF6DD5B-7840-47FB-81DE-A9CE24D3BDF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180394" y="4905929"/>
                  <a:ext cx="156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84C63D-9432-466C-B221-13B6DF816AAD}"/>
                    </a:ext>
                  </a:extLst>
                </p14:cNvPr>
                <p14:cNvContentPartPr/>
                <p14:nvPr/>
              </p14:nvContentPartPr>
              <p14:xfrm>
                <a:off x="2234034" y="5062529"/>
                <a:ext cx="101520" cy="21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84C63D-9432-466C-B221-13B6DF816AA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216394" y="5044889"/>
                  <a:ext cx="13716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55DF5B0-69DC-48E2-8597-8DBA853BC41E}"/>
                  </a:ext>
                </a:extLst>
              </p14:cNvPr>
              <p14:cNvContentPartPr/>
              <p14:nvPr/>
            </p14:nvContentPartPr>
            <p14:xfrm>
              <a:off x="3725154" y="4567169"/>
              <a:ext cx="196920" cy="3711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55DF5B0-69DC-48E2-8597-8DBA853BC41E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707154" y="4549169"/>
                <a:ext cx="23256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473E952-FA4E-42AD-94EE-0999D9E635CE}"/>
              </a:ext>
            </a:extLst>
          </p:cNvPr>
          <p:cNvGrpSpPr/>
          <p:nvPr/>
        </p:nvGrpSpPr>
        <p:grpSpPr>
          <a:xfrm>
            <a:off x="4283514" y="4618649"/>
            <a:ext cx="394560" cy="527400"/>
            <a:chOff x="4283514" y="4618649"/>
            <a:chExt cx="39456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75F212A-09FA-4CCF-A9C6-70E653DADC86}"/>
                    </a:ext>
                  </a:extLst>
                </p14:cNvPr>
                <p14:cNvContentPartPr/>
                <p14:nvPr/>
              </p14:nvContentPartPr>
              <p14:xfrm>
                <a:off x="4283514" y="4618649"/>
                <a:ext cx="181080" cy="266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75F212A-09FA-4CCF-A9C6-70E653DADC8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65514" y="4601009"/>
                  <a:ext cx="216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3CD55FC-4925-46F8-B9EA-E0F79082E587}"/>
                    </a:ext>
                  </a:extLst>
                </p14:cNvPr>
                <p14:cNvContentPartPr/>
                <p14:nvPr/>
              </p14:nvContentPartPr>
              <p14:xfrm>
                <a:off x="4521474" y="4831769"/>
                <a:ext cx="156600" cy="314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3CD55FC-4925-46F8-B9EA-E0F79082E58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03834" y="4814129"/>
                  <a:ext cx="19224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907C88A-048D-4958-A5AC-7715E48DEAD1}"/>
              </a:ext>
            </a:extLst>
          </p:cNvPr>
          <p:cNvGrpSpPr/>
          <p:nvPr/>
        </p:nvGrpSpPr>
        <p:grpSpPr>
          <a:xfrm>
            <a:off x="2001834" y="5309129"/>
            <a:ext cx="440280" cy="432720"/>
            <a:chOff x="2001834" y="5309129"/>
            <a:chExt cx="440280" cy="43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AD64BA5-7915-412B-AAD6-B0339A8B0AB9}"/>
                    </a:ext>
                  </a:extLst>
                </p14:cNvPr>
                <p14:cNvContentPartPr/>
                <p14:nvPr/>
              </p14:nvContentPartPr>
              <p14:xfrm>
                <a:off x="2001834" y="5309129"/>
                <a:ext cx="236160" cy="293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AD64BA5-7915-412B-AAD6-B0339A8B0AB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983834" y="5291129"/>
                  <a:ext cx="2718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2516E93-E6AD-41B2-B670-E68B129B970F}"/>
                    </a:ext>
                  </a:extLst>
                </p14:cNvPr>
                <p14:cNvContentPartPr/>
                <p14:nvPr/>
              </p14:nvContentPartPr>
              <p14:xfrm>
                <a:off x="2355354" y="5507849"/>
                <a:ext cx="86760" cy="234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2516E93-E6AD-41B2-B670-E68B129B970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337354" y="5490209"/>
                  <a:ext cx="12240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C6CF4A5-C027-4598-A0ED-EE15E5BB8F28}"/>
                  </a:ext>
                </a:extLst>
              </p14:cNvPr>
              <p14:cNvContentPartPr/>
              <p14:nvPr/>
            </p14:nvContentPartPr>
            <p14:xfrm>
              <a:off x="3726954" y="5229569"/>
              <a:ext cx="239040" cy="4572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C6CF4A5-C027-4598-A0ED-EE15E5BB8F28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709314" y="5211569"/>
                <a:ext cx="274680" cy="49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519AABD-0386-4468-A87A-8342E82AB4D6}"/>
              </a:ext>
            </a:extLst>
          </p:cNvPr>
          <p:cNvGrpSpPr/>
          <p:nvPr/>
        </p:nvGrpSpPr>
        <p:grpSpPr>
          <a:xfrm>
            <a:off x="4238514" y="5326049"/>
            <a:ext cx="487440" cy="362520"/>
            <a:chOff x="4238514" y="5326049"/>
            <a:chExt cx="48744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036FF1-C932-4685-804D-4F6BAC29D4B2}"/>
                    </a:ext>
                  </a:extLst>
                </p14:cNvPr>
                <p14:cNvContentPartPr/>
                <p14:nvPr/>
              </p14:nvContentPartPr>
              <p14:xfrm>
                <a:off x="4335354" y="5416409"/>
                <a:ext cx="19080" cy="19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036FF1-C932-4685-804D-4F6BAC29D4B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17714" y="5398409"/>
                  <a:ext cx="54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2725F2-3AA7-416F-98A7-EA7E0E586717}"/>
                    </a:ext>
                  </a:extLst>
                </p14:cNvPr>
                <p14:cNvContentPartPr/>
                <p14:nvPr/>
              </p14:nvContentPartPr>
              <p14:xfrm>
                <a:off x="4238514" y="5326049"/>
                <a:ext cx="262800" cy="56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2725F2-3AA7-416F-98A7-EA7E0E58671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20874" y="5308409"/>
                  <a:ext cx="298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772CEF6-DFA0-499C-AD6C-73F7287AC977}"/>
                    </a:ext>
                  </a:extLst>
                </p14:cNvPr>
                <p14:cNvContentPartPr/>
                <p14:nvPr/>
              </p14:nvContentPartPr>
              <p14:xfrm>
                <a:off x="4572594" y="5529809"/>
                <a:ext cx="153360" cy="15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772CEF6-DFA0-499C-AD6C-73F7287AC97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54594" y="5512169"/>
                  <a:ext cx="1890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421E3D8-C484-4AC3-8EC3-3BA4232467DA}"/>
              </a:ext>
            </a:extLst>
          </p:cNvPr>
          <p:cNvGrpSpPr/>
          <p:nvPr/>
        </p:nvGrpSpPr>
        <p:grpSpPr>
          <a:xfrm>
            <a:off x="2607354" y="4606409"/>
            <a:ext cx="133920" cy="338760"/>
            <a:chOff x="2607354" y="4606409"/>
            <a:chExt cx="13392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28D5EE9-06F1-42FC-9279-7AF48FFADED6}"/>
                    </a:ext>
                  </a:extLst>
                </p14:cNvPr>
                <p14:cNvContentPartPr/>
                <p14:nvPr/>
              </p14:nvContentPartPr>
              <p14:xfrm>
                <a:off x="2659194" y="4606409"/>
                <a:ext cx="38880" cy="338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28D5EE9-06F1-42FC-9279-7AF48FFADED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41554" y="4588769"/>
                  <a:ext cx="745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A9AE41A-37DF-4272-870B-26041077DF4D}"/>
                    </a:ext>
                  </a:extLst>
                </p14:cNvPr>
                <p14:cNvContentPartPr/>
                <p14:nvPr/>
              </p14:nvContentPartPr>
              <p14:xfrm>
                <a:off x="2607354" y="4784609"/>
                <a:ext cx="133920" cy="88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A9AE41A-37DF-4272-870B-26041077DF4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589714" y="4766969"/>
                  <a:ext cx="1695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62722EA-5EA5-4847-8711-FE983D87E57A}"/>
                  </a:ext>
                </a:extLst>
              </p14:cNvPr>
              <p14:cNvContentPartPr/>
              <p14:nvPr/>
            </p14:nvContentPartPr>
            <p14:xfrm>
              <a:off x="1565874" y="4662929"/>
              <a:ext cx="222840" cy="10450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62722EA-5EA5-4847-8711-FE983D87E57A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547874" y="4644929"/>
                <a:ext cx="258480" cy="10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D303E25-7A80-4BB3-B0E4-8E73AFA09EC5}"/>
              </a:ext>
            </a:extLst>
          </p:cNvPr>
          <p:cNvGrpSpPr/>
          <p:nvPr/>
        </p:nvGrpSpPr>
        <p:grpSpPr>
          <a:xfrm>
            <a:off x="1087074" y="6025529"/>
            <a:ext cx="218880" cy="210600"/>
            <a:chOff x="1087074" y="6025529"/>
            <a:chExt cx="21888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ADA8AA9-FCD7-4D2E-BED5-51E1F8FDF59F}"/>
                    </a:ext>
                  </a:extLst>
                </p14:cNvPr>
                <p14:cNvContentPartPr/>
                <p14:nvPr/>
              </p14:nvContentPartPr>
              <p14:xfrm>
                <a:off x="1174194" y="6025529"/>
                <a:ext cx="12960" cy="210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ADA8AA9-FCD7-4D2E-BED5-51E1F8FDF59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56194" y="6007529"/>
                  <a:ext cx="48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3059F36-44A7-4F9D-9CA7-A03BCBBBFA06}"/>
                    </a:ext>
                  </a:extLst>
                </p14:cNvPr>
                <p14:cNvContentPartPr/>
                <p14:nvPr/>
              </p14:nvContentPartPr>
              <p14:xfrm>
                <a:off x="1087074" y="6168809"/>
                <a:ext cx="218880" cy="23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3059F36-44A7-4F9D-9CA7-A03BCBBBFA0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9434" y="6151169"/>
                  <a:ext cx="25452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EEDA9F1-832F-480F-8E30-AB563FFB7D9A}"/>
                  </a:ext>
                </a:extLst>
              </p14:cNvPr>
              <p14:cNvContentPartPr/>
              <p14:nvPr/>
            </p14:nvContentPartPr>
            <p14:xfrm>
              <a:off x="3879954" y="5917529"/>
              <a:ext cx="268560" cy="3524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EEDA9F1-832F-480F-8E30-AB563FFB7D9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862314" y="5899529"/>
                <a:ext cx="30420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084056C-2FD7-472B-8943-18EF5F18B5BB}"/>
              </a:ext>
            </a:extLst>
          </p:cNvPr>
          <p:cNvGrpSpPr/>
          <p:nvPr/>
        </p:nvGrpSpPr>
        <p:grpSpPr>
          <a:xfrm>
            <a:off x="4544874" y="5957129"/>
            <a:ext cx="572400" cy="380520"/>
            <a:chOff x="4544874" y="5957129"/>
            <a:chExt cx="57240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E703B58-C5C6-4CA0-ACD7-D48BB7AA20D9}"/>
                    </a:ext>
                  </a:extLst>
                </p14:cNvPr>
                <p14:cNvContentPartPr/>
                <p14:nvPr/>
              </p14:nvContentPartPr>
              <p14:xfrm>
                <a:off x="4635234" y="5977289"/>
                <a:ext cx="16560" cy="177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E703B58-C5C6-4CA0-ACD7-D48BB7AA20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617594" y="5959289"/>
                  <a:ext cx="52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5EBC63-C7A6-42F8-9C52-5161B2AC2819}"/>
                    </a:ext>
                  </a:extLst>
                </p14:cNvPr>
                <p14:cNvContentPartPr/>
                <p14:nvPr/>
              </p14:nvContentPartPr>
              <p14:xfrm>
                <a:off x="4544874" y="5957129"/>
                <a:ext cx="176760" cy="33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5EBC63-C7A6-42F8-9C52-5161B2AC281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27234" y="5939129"/>
                  <a:ext cx="212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AD42980-CD5F-4218-A053-6F112FEC5994}"/>
                    </a:ext>
                  </a:extLst>
                </p14:cNvPr>
                <p14:cNvContentPartPr/>
                <p14:nvPr/>
              </p14:nvContentPartPr>
              <p14:xfrm>
                <a:off x="4791834" y="6077729"/>
                <a:ext cx="87120" cy="259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AD42980-CD5F-4218-A053-6F112FEC599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74194" y="6059729"/>
                  <a:ext cx="122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12C0E0E-3A76-4B8D-A4FB-E456A0A9978E}"/>
                    </a:ext>
                  </a:extLst>
                </p14:cNvPr>
                <p14:cNvContentPartPr/>
                <p14:nvPr/>
              </p14:nvContentPartPr>
              <p14:xfrm>
                <a:off x="5014674" y="6186809"/>
                <a:ext cx="102600" cy="126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12C0E0E-3A76-4B8D-A4FB-E456A0A997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97034" y="6168809"/>
                  <a:ext cx="13824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6418245-6BED-462D-966B-2A425D5D17D1}"/>
              </a:ext>
            </a:extLst>
          </p:cNvPr>
          <p:cNvGrpSpPr/>
          <p:nvPr/>
        </p:nvGrpSpPr>
        <p:grpSpPr>
          <a:xfrm>
            <a:off x="2055114" y="5946689"/>
            <a:ext cx="592920" cy="842400"/>
            <a:chOff x="2055114" y="5946689"/>
            <a:chExt cx="592920" cy="84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0B4E96-4B99-4F2E-BDC6-D63374756C3D}"/>
                    </a:ext>
                  </a:extLst>
                </p14:cNvPr>
                <p14:cNvContentPartPr/>
                <p14:nvPr/>
              </p14:nvContentPartPr>
              <p14:xfrm>
                <a:off x="2221434" y="6043169"/>
                <a:ext cx="2160" cy="192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0B4E96-4B99-4F2E-BDC6-D63374756C3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203794" y="6025529"/>
                  <a:ext cx="37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E6D29B8-1450-4585-A617-1092F4A64733}"/>
                    </a:ext>
                  </a:extLst>
                </p14:cNvPr>
                <p14:cNvContentPartPr/>
                <p14:nvPr/>
              </p14:nvContentPartPr>
              <p14:xfrm>
                <a:off x="2055114" y="5946689"/>
                <a:ext cx="304560" cy="129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E6D29B8-1450-4585-A617-1092F4A6473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37474" y="5928689"/>
                  <a:ext cx="340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C3130AB-DE33-4192-8A7E-DD9E8D2D5175}"/>
                    </a:ext>
                  </a:extLst>
                </p14:cNvPr>
                <p14:cNvContentPartPr/>
                <p14:nvPr/>
              </p14:nvContentPartPr>
              <p14:xfrm>
                <a:off x="2388114" y="6108329"/>
                <a:ext cx="89640" cy="250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C3130AB-DE33-4192-8A7E-DD9E8D2D517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70474" y="6090689"/>
                  <a:ext cx="1252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1F1C0B-F75F-42DF-A879-526D8C7E596F}"/>
                    </a:ext>
                  </a:extLst>
                </p14:cNvPr>
                <p14:cNvContentPartPr/>
                <p14:nvPr/>
              </p14:nvContentPartPr>
              <p14:xfrm>
                <a:off x="2544714" y="6136409"/>
                <a:ext cx="103320" cy="190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1F1C0B-F75F-42DF-A879-526D8C7E596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527074" y="6118769"/>
                  <a:ext cx="138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2E79A27-73C6-43E4-985B-FF00E8312EF9}"/>
                    </a:ext>
                  </a:extLst>
                </p14:cNvPr>
                <p14:cNvContentPartPr/>
                <p14:nvPr/>
              </p14:nvContentPartPr>
              <p14:xfrm>
                <a:off x="2178594" y="6401729"/>
                <a:ext cx="27360" cy="201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2E79A27-73C6-43E4-985B-FF00E8312EF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0594" y="6384089"/>
                  <a:ext cx="63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9E65C7B-EB3F-4B19-A87B-071D41740B41}"/>
                    </a:ext>
                  </a:extLst>
                </p14:cNvPr>
                <p14:cNvContentPartPr/>
                <p14:nvPr/>
              </p14:nvContentPartPr>
              <p14:xfrm>
                <a:off x="2100834" y="6423689"/>
                <a:ext cx="205560" cy="61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9E65C7B-EB3F-4B19-A87B-071D41740B4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82834" y="6405689"/>
                  <a:ext cx="241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ACD29F-E9CE-4F1F-BC81-3EA6670C3AB0}"/>
                    </a:ext>
                  </a:extLst>
                </p14:cNvPr>
                <p14:cNvContentPartPr/>
                <p14:nvPr/>
              </p14:nvContentPartPr>
              <p14:xfrm>
                <a:off x="2340594" y="6547169"/>
                <a:ext cx="89640" cy="207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ACD29F-E9CE-4F1F-BC81-3EA6670C3AB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22954" y="6529529"/>
                  <a:ext cx="125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95953F2-0E10-46F3-B5E3-84F372BDEF6A}"/>
                    </a:ext>
                  </a:extLst>
                </p14:cNvPr>
                <p14:cNvContentPartPr/>
                <p14:nvPr/>
              </p14:nvContentPartPr>
              <p14:xfrm>
                <a:off x="2512674" y="6676409"/>
                <a:ext cx="105120" cy="112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95953F2-0E10-46F3-B5E3-84F372BDEF6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94674" y="6658769"/>
                  <a:ext cx="1407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1E48184-7584-4D63-9389-9D834B6FA912}"/>
              </a:ext>
            </a:extLst>
          </p:cNvPr>
          <p:cNvGrpSpPr/>
          <p:nvPr/>
        </p:nvGrpSpPr>
        <p:grpSpPr>
          <a:xfrm>
            <a:off x="3918114" y="6445289"/>
            <a:ext cx="985320" cy="316440"/>
            <a:chOff x="3918114" y="6445289"/>
            <a:chExt cx="98532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4149177-7B83-4BB9-AEEA-3C2E831BE05D}"/>
                    </a:ext>
                  </a:extLst>
                </p14:cNvPr>
                <p14:cNvContentPartPr/>
                <p14:nvPr/>
              </p14:nvContentPartPr>
              <p14:xfrm>
                <a:off x="3918114" y="6445289"/>
                <a:ext cx="331560" cy="267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4149177-7B83-4BB9-AEEA-3C2E831BE05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00114" y="6427289"/>
                  <a:ext cx="367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60D34AE-3D57-4DE6-B8C8-77B2A692B86F}"/>
                    </a:ext>
                  </a:extLst>
                </p14:cNvPr>
                <p14:cNvContentPartPr/>
                <p14:nvPr/>
              </p14:nvContentPartPr>
              <p14:xfrm>
                <a:off x="4353714" y="6500729"/>
                <a:ext cx="198720" cy="201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60D34AE-3D57-4DE6-B8C8-77B2A692B86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36074" y="6483089"/>
                  <a:ext cx="234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A0D93AC-9402-473E-A9A3-DBB1CBF8F9DF}"/>
                    </a:ext>
                  </a:extLst>
                </p14:cNvPr>
                <p14:cNvContentPartPr/>
                <p14:nvPr/>
              </p14:nvContentPartPr>
              <p14:xfrm>
                <a:off x="4665474" y="6572369"/>
                <a:ext cx="60480" cy="189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A0D93AC-9402-473E-A9A3-DBB1CBF8F9D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47834" y="6554369"/>
                  <a:ext cx="96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90F87A2-0522-4D37-9CE8-A6E02082C497}"/>
                    </a:ext>
                  </a:extLst>
                </p14:cNvPr>
                <p14:cNvContentPartPr/>
                <p14:nvPr/>
              </p14:nvContentPartPr>
              <p14:xfrm>
                <a:off x="4806234" y="6605129"/>
                <a:ext cx="97200" cy="120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90F87A2-0522-4D37-9CE8-A6E02082C49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788594" y="6587129"/>
                  <a:ext cx="1328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F6D1CC5-D1CF-4DBC-85C7-240CEAB5379A}"/>
              </a:ext>
            </a:extLst>
          </p:cNvPr>
          <p:cNvGrpSpPr/>
          <p:nvPr/>
        </p:nvGrpSpPr>
        <p:grpSpPr>
          <a:xfrm>
            <a:off x="1694754" y="6021569"/>
            <a:ext cx="190440" cy="652320"/>
            <a:chOff x="1694754" y="6021569"/>
            <a:chExt cx="190440" cy="65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4230B7-81FB-4C2E-95E7-BA6B9F1A711E}"/>
                    </a:ext>
                  </a:extLst>
                </p14:cNvPr>
                <p14:cNvContentPartPr/>
                <p14:nvPr/>
              </p14:nvContentPartPr>
              <p14:xfrm>
                <a:off x="1725714" y="6021569"/>
                <a:ext cx="120240" cy="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4230B7-81FB-4C2E-95E7-BA6B9F1A711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07714" y="6003569"/>
                  <a:ext cx="155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C2ABCED-FC56-439E-9BD4-798174F74526}"/>
                    </a:ext>
                  </a:extLst>
                </p14:cNvPr>
                <p14:cNvContentPartPr/>
                <p14:nvPr/>
              </p14:nvContentPartPr>
              <p14:xfrm>
                <a:off x="1694754" y="6044969"/>
                <a:ext cx="190440" cy="628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C2ABCED-FC56-439E-9BD4-798174F7452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676754" y="6026969"/>
                  <a:ext cx="226080" cy="66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4A2240A-246F-4F29-BFB2-382FD7B3B292}"/>
                  </a:ext>
                </a:extLst>
              </p14:cNvPr>
              <p14:cNvContentPartPr/>
              <p14:nvPr/>
            </p14:nvContentPartPr>
            <p14:xfrm>
              <a:off x="1370034" y="4463849"/>
              <a:ext cx="360" cy="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4A2240A-246F-4F29-BFB2-382FD7B3B29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52394" y="4446209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64A60BF-8E6A-478F-8D57-1614BAD90780}"/>
              </a:ext>
            </a:extLst>
          </p:cNvPr>
          <p:cNvGrpSpPr/>
          <p:nvPr/>
        </p:nvGrpSpPr>
        <p:grpSpPr>
          <a:xfrm>
            <a:off x="670914" y="5099249"/>
            <a:ext cx="724680" cy="277200"/>
            <a:chOff x="670914" y="5099249"/>
            <a:chExt cx="72468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A7CC9BD-99CD-4B3E-B230-C017742CB48B}"/>
                    </a:ext>
                  </a:extLst>
                </p14:cNvPr>
                <p14:cNvContentPartPr/>
                <p14:nvPr/>
              </p14:nvContentPartPr>
              <p14:xfrm>
                <a:off x="670914" y="5127329"/>
                <a:ext cx="168480" cy="249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A7CC9BD-99CD-4B3E-B230-C017742CB4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2914" y="5109689"/>
                  <a:ext cx="204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CC1CFDF-B79A-4A87-B498-06C8FB4EBADC}"/>
                    </a:ext>
                  </a:extLst>
                </p14:cNvPr>
                <p14:cNvContentPartPr/>
                <p14:nvPr/>
              </p14:nvContentPartPr>
              <p14:xfrm>
                <a:off x="700434" y="5146409"/>
                <a:ext cx="276120" cy="146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CC1CFDF-B79A-4A87-B498-06C8FB4EBAD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2434" y="5128769"/>
                  <a:ext cx="311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2CF8FFD-2E44-4804-AA4E-5A052E49434F}"/>
                    </a:ext>
                  </a:extLst>
                </p14:cNvPr>
                <p14:cNvContentPartPr/>
                <p14:nvPr/>
              </p14:nvContentPartPr>
              <p14:xfrm>
                <a:off x="976194" y="5105369"/>
                <a:ext cx="174960" cy="15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2CF8FFD-2E44-4804-AA4E-5A052E49434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8194" y="5087369"/>
                  <a:ext cx="210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C9AE408-BBAA-4E07-9060-3CB0E75094C6}"/>
                    </a:ext>
                  </a:extLst>
                </p14:cNvPr>
                <p14:cNvContentPartPr/>
                <p14:nvPr/>
              </p14:nvContentPartPr>
              <p14:xfrm>
                <a:off x="1250874" y="5099249"/>
                <a:ext cx="144720" cy="1915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C9AE408-BBAA-4E07-9060-3CB0E75094C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33234" y="5081609"/>
                  <a:ext cx="1803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68ABADA-B48E-4B4D-85AE-335A179B472A}"/>
              </a:ext>
            </a:extLst>
          </p:cNvPr>
          <p:cNvGrpSpPr/>
          <p:nvPr/>
        </p:nvGrpSpPr>
        <p:grpSpPr>
          <a:xfrm>
            <a:off x="696834" y="6364649"/>
            <a:ext cx="526680" cy="205200"/>
            <a:chOff x="696834" y="6364649"/>
            <a:chExt cx="52668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8149B07-1606-4BCF-B1FD-7CEE06FE9469}"/>
                    </a:ext>
                  </a:extLst>
                </p14:cNvPr>
                <p14:cNvContentPartPr/>
                <p14:nvPr/>
              </p14:nvContentPartPr>
              <p14:xfrm>
                <a:off x="696834" y="6364649"/>
                <a:ext cx="157320" cy="146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8149B07-1606-4BCF-B1FD-7CEE06FE94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9194" y="6346649"/>
                  <a:ext cx="192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FCB48E-1B30-481C-B64B-27E518CD3E6C}"/>
                    </a:ext>
                  </a:extLst>
                </p14:cNvPr>
                <p14:cNvContentPartPr/>
                <p14:nvPr/>
              </p14:nvContentPartPr>
              <p14:xfrm>
                <a:off x="975114" y="6366809"/>
                <a:ext cx="248400" cy="203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FCB48E-1B30-481C-B64B-27E518CD3E6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7474" y="6348809"/>
                  <a:ext cx="28404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19B2DD7-3F59-45E1-9758-50660750956A}"/>
              </a:ext>
            </a:extLst>
          </p:cNvPr>
          <p:cNvGrpSpPr/>
          <p:nvPr/>
        </p:nvGrpSpPr>
        <p:grpSpPr>
          <a:xfrm>
            <a:off x="7024914" y="4415609"/>
            <a:ext cx="185760" cy="232560"/>
            <a:chOff x="7024914" y="4415609"/>
            <a:chExt cx="18576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4622CD-A512-4B84-B3E5-736173782132}"/>
                    </a:ext>
                  </a:extLst>
                </p14:cNvPr>
                <p14:cNvContentPartPr/>
                <p14:nvPr/>
              </p14:nvContentPartPr>
              <p14:xfrm>
                <a:off x="7107354" y="4415609"/>
                <a:ext cx="24480" cy="232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4622CD-A512-4B84-B3E5-73617378213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89354" y="4397609"/>
                  <a:ext cx="60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F85D61-144B-4B0B-9204-F82DBA4DEAA8}"/>
                    </a:ext>
                  </a:extLst>
                </p14:cNvPr>
                <p14:cNvContentPartPr/>
                <p14:nvPr/>
              </p14:nvContentPartPr>
              <p14:xfrm>
                <a:off x="7024914" y="4512449"/>
                <a:ext cx="185760" cy="30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F85D61-144B-4B0B-9204-F82DBA4DEAA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06914" y="4494449"/>
                  <a:ext cx="22140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0B96C6A-688F-4A6E-B314-C6A7A04E6BB9}"/>
              </a:ext>
            </a:extLst>
          </p:cNvPr>
          <p:cNvGrpSpPr/>
          <p:nvPr/>
        </p:nvGrpSpPr>
        <p:grpSpPr>
          <a:xfrm>
            <a:off x="2901834" y="4525049"/>
            <a:ext cx="441000" cy="457920"/>
            <a:chOff x="2901834" y="4525049"/>
            <a:chExt cx="44100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D956C2E-CADB-4E75-AB83-9AD8A02BE39B}"/>
                    </a:ext>
                  </a:extLst>
                </p14:cNvPr>
                <p14:cNvContentPartPr/>
                <p14:nvPr/>
              </p14:nvContentPartPr>
              <p14:xfrm>
                <a:off x="3038994" y="4542689"/>
                <a:ext cx="148320" cy="353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D956C2E-CADB-4E75-AB83-9AD8A02BE39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20994" y="4525049"/>
                  <a:ext cx="1839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7B637AD-8E3D-48E4-B480-95CED84602AD}"/>
                    </a:ext>
                  </a:extLst>
                </p14:cNvPr>
                <p14:cNvContentPartPr/>
                <p14:nvPr/>
              </p14:nvContentPartPr>
              <p14:xfrm>
                <a:off x="3002994" y="4525049"/>
                <a:ext cx="339840" cy="457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7B637AD-8E3D-48E4-B480-95CED84602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85354" y="4507409"/>
                  <a:ext cx="3754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F3CD093-397B-4A6F-AB3E-06FD4EE46C5F}"/>
                    </a:ext>
                  </a:extLst>
                </p14:cNvPr>
                <p14:cNvContentPartPr/>
                <p14:nvPr/>
              </p14:nvContentPartPr>
              <p14:xfrm>
                <a:off x="2901834" y="4605689"/>
                <a:ext cx="407880" cy="336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F3CD093-397B-4A6F-AB3E-06FD4EE46C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84194" y="4588049"/>
                  <a:ext cx="44352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DAA878B-CF97-4EC9-B194-DD5994D2D28A}"/>
              </a:ext>
            </a:extLst>
          </p:cNvPr>
          <p:cNvGrpSpPr/>
          <p:nvPr/>
        </p:nvGrpSpPr>
        <p:grpSpPr>
          <a:xfrm>
            <a:off x="3082194" y="4111049"/>
            <a:ext cx="361800" cy="266760"/>
            <a:chOff x="3082194" y="4111049"/>
            <a:chExt cx="36180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854101A-84E9-494B-BF63-948B2216823A}"/>
                    </a:ext>
                  </a:extLst>
                </p14:cNvPr>
                <p14:cNvContentPartPr/>
                <p14:nvPr/>
              </p14:nvContentPartPr>
              <p14:xfrm>
                <a:off x="3082194" y="4111049"/>
                <a:ext cx="163080" cy="266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854101A-84E9-494B-BF63-948B2216823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64554" y="4093409"/>
                  <a:ext cx="198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52BF48-55F2-4171-B9A4-ED3F76BCDD2C}"/>
                    </a:ext>
                  </a:extLst>
                </p14:cNvPr>
                <p14:cNvContentPartPr/>
                <p14:nvPr/>
              </p14:nvContentPartPr>
              <p14:xfrm>
                <a:off x="3292794" y="4247129"/>
                <a:ext cx="121680" cy="130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52BF48-55F2-4171-B9A4-ED3F76BCDD2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74794" y="4229129"/>
                  <a:ext cx="157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B13FADD-41D5-4BCC-BF74-17C8A39653FE}"/>
                    </a:ext>
                  </a:extLst>
                </p14:cNvPr>
                <p14:cNvContentPartPr/>
                <p14:nvPr/>
              </p14:nvContentPartPr>
              <p14:xfrm>
                <a:off x="3301434" y="4367369"/>
                <a:ext cx="142560" cy="6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B13FADD-41D5-4BCC-BF74-17C8A39653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83434" y="4349369"/>
                  <a:ext cx="1782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1A3BC46-D400-4BF5-8463-75B60EC4FF2B}"/>
              </a:ext>
            </a:extLst>
          </p:cNvPr>
          <p:cNvGrpSpPr/>
          <p:nvPr/>
        </p:nvGrpSpPr>
        <p:grpSpPr>
          <a:xfrm>
            <a:off x="2780154" y="5061449"/>
            <a:ext cx="874080" cy="639720"/>
            <a:chOff x="2780154" y="5061449"/>
            <a:chExt cx="87408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EEE335E-A9BC-44F0-9CBE-C8AAE74B1B61}"/>
                    </a:ext>
                  </a:extLst>
                </p14:cNvPr>
                <p14:cNvContentPartPr/>
                <p14:nvPr/>
              </p14:nvContentPartPr>
              <p14:xfrm>
                <a:off x="2989674" y="5061449"/>
                <a:ext cx="208080" cy="8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EEE335E-A9BC-44F0-9CBE-C8AAE74B1B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72034" y="5043809"/>
                  <a:ext cx="243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2760E64-FDC9-449E-95FE-11A60616B4BA}"/>
                    </a:ext>
                  </a:extLst>
                </p14:cNvPr>
                <p14:cNvContentPartPr/>
                <p14:nvPr/>
              </p14:nvContentPartPr>
              <p14:xfrm>
                <a:off x="2870874" y="5342249"/>
                <a:ext cx="11880" cy="269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2760E64-FDC9-449E-95FE-11A60616B4B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53234" y="5324249"/>
                  <a:ext cx="475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9DA3B1C-49BB-45EC-B16C-6BAEDDF07646}"/>
                    </a:ext>
                  </a:extLst>
                </p14:cNvPr>
                <p14:cNvContentPartPr/>
                <p14:nvPr/>
              </p14:nvContentPartPr>
              <p14:xfrm>
                <a:off x="2780154" y="5450969"/>
                <a:ext cx="129240" cy="47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9DA3B1C-49BB-45EC-B16C-6BAEDDF0764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62514" y="5433329"/>
                  <a:ext cx="164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DCA369-A205-4413-B5F7-5DEF55203959}"/>
                    </a:ext>
                  </a:extLst>
                </p14:cNvPr>
                <p14:cNvContentPartPr/>
                <p14:nvPr/>
              </p14:nvContentPartPr>
              <p14:xfrm>
                <a:off x="3114954" y="5361689"/>
                <a:ext cx="212760" cy="26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DCA369-A205-4413-B5F7-5DEF5520395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96954" y="5343689"/>
                  <a:ext cx="248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E09263C-A79D-4202-8717-6063A620A8FB}"/>
                    </a:ext>
                  </a:extLst>
                </p14:cNvPr>
                <p14:cNvContentPartPr/>
                <p14:nvPr/>
              </p14:nvContentPartPr>
              <p14:xfrm>
                <a:off x="3045114" y="5693609"/>
                <a:ext cx="240480" cy="7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E09263C-A79D-4202-8717-6063A620A8F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027474" y="5675609"/>
                  <a:ext cx="276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2C2B3E7-CF0C-48DC-8AF0-4855F1DEF8DF}"/>
                    </a:ext>
                  </a:extLst>
                </p14:cNvPr>
                <p14:cNvContentPartPr/>
                <p14:nvPr/>
              </p14:nvContentPartPr>
              <p14:xfrm>
                <a:off x="3064194" y="5294009"/>
                <a:ext cx="257040" cy="303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2C2B3E7-CF0C-48DC-8AF0-4855F1DEF8D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46194" y="5276009"/>
                  <a:ext cx="292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DFB9C51-694F-4DFC-A5E9-D060332C109F}"/>
                    </a:ext>
                  </a:extLst>
                </p14:cNvPr>
                <p14:cNvContentPartPr/>
                <p14:nvPr/>
              </p14:nvContentPartPr>
              <p14:xfrm>
                <a:off x="3103434" y="5386529"/>
                <a:ext cx="235800" cy="267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DFB9C51-694F-4DFC-A5E9-D060332C10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85434" y="5368889"/>
                  <a:ext cx="271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874CCCB-0C2B-4BE8-BAE3-9914D15D2FCE}"/>
                    </a:ext>
                  </a:extLst>
                </p14:cNvPr>
                <p14:cNvContentPartPr/>
                <p14:nvPr/>
              </p14:nvContentPartPr>
              <p14:xfrm>
                <a:off x="3368034" y="5111489"/>
                <a:ext cx="118800" cy="2458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874CCCB-0C2B-4BE8-BAE3-9914D15D2FC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50394" y="5093849"/>
                  <a:ext cx="154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7577510-CC63-43FF-B2F6-25D237FDCCDD}"/>
                    </a:ext>
                  </a:extLst>
                </p14:cNvPr>
                <p14:cNvContentPartPr/>
                <p14:nvPr/>
              </p14:nvContentPartPr>
              <p14:xfrm>
                <a:off x="3562794" y="5260169"/>
                <a:ext cx="91440" cy="2574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7577510-CC63-43FF-B2F6-25D237FDCCD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44794" y="5242169"/>
                  <a:ext cx="12708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FB10246-3BA0-4673-88BD-B23989AADAFF}"/>
              </a:ext>
            </a:extLst>
          </p:cNvPr>
          <p:cNvGrpSpPr/>
          <p:nvPr/>
        </p:nvGrpSpPr>
        <p:grpSpPr>
          <a:xfrm>
            <a:off x="8087634" y="4342169"/>
            <a:ext cx="358560" cy="440280"/>
            <a:chOff x="8087634" y="4342169"/>
            <a:chExt cx="35856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86C1E71-3543-4413-BEA0-0F6084941878}"/>
                    </a:ext>
                  </a:extLst>
                </p14:cNvPr>
                <p14:cNvContentPartPr/>
                <p14:nvPr/>
              </p14:nvContentPartPr>
              <p14:xfrm>
                <a:off x="8087634" y="4342169"/>
                <a:ext cx="138240" cy="369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86C1E71-3543-4413-BEA0-0F608494187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69634" y="4324529"/>
                  <a:ext cx="173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38CD383-655B-4C4D-B558-362F791C9AAD}"/>
                    </a:ext>
                  </a:extLst>
                </p14:cNvPr>
                <p14:cNvContentPartPr/>
                <p14:nvPr/>
              </p14:nvContentPartPr>
              <p14:xfrm>
                <a:off x="8307954" y="4620449"/>
                <a:ext cx="134640" cy="162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38CD383-655B-4C4D-B558-362F791C9AA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89954" y="4602809"/>
                  <a:ext cx="170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5293F51-47A0-4C8E-84D2-2BAB8B0000FA}"/>
                    </a:ext>
                  </a:extLst>
                </p14:cNvPr>
                <p14:cNvContentPartPr/>
                <p14:nvPr/>
              </p14:nvContentPartPr>
              <p14:xfrm>
                <a:off x="8318754" y="4712969"/>
                <a:ext cx="127440" cy="24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5293F51-47A0-4C8E-84D2-2BAB8B0000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00754" y="4694969"/>
                  <a:ext cx="1630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B40DEF-1264-49CF-BC70-B27E11361935}"/>
              </a:ext>
            </a:extLst>
          </p:cNvPr>
          <p:cNvGrpSpPr/>
          <p:nvPr/>
        </p:nvGrpSpPr>
        <p:grpSpPr>
          <a:xfrm>
            <a:off x="11321514" y="4376009"/>
            <a:ext cx="993240" cy="498600"/>
            <a:chOff x="11321514" y="4376009"/>
            <a:chExt cx="99324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FCD48CC-4B63-4EFF-B323-A1AA75D57EBC}"/>
                    </a:ext>
                  </a:extLst>
                </p14:cNvPr>
                <p14:cNvContentPartPr/>
                <p14:nvPr/>
              </p14:nvContentPartPr>
              <p14:xfrm>
                <a:off x="11321514" y="4376009"/>
                <a:ext cx="289440" cy="425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FCD48CC-4B63-4EFF-B323-A1AA75D57EB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303874" y="4358009"/>
                  <a:ext cx="3250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ECBE74-4390-4F04-BEC5-875B15ED0B4D}"/>
                    </a:ext>
                  </a:extLst>
                </p14:cNvPr>
                <p14:cNvContentPartPr/>
                <p14:nvPr/>
              </p14:nvContentPartPr>
              <p14:xfrm>
                <a:off x="11356434" y="4787129"/>
                <a:ext cx="211680" cy="87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ECBE74-4390-4F04-BEC5-875B15ED0B4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38794" y="4769129"/>
                  <a:ext cx="247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0D46C48-49A2-40AC-8E60-7AB2E7E03121}"/>
                    </a:ext>
                  </a:extLst>
                </p14:cNvPr>
                <p14:cNvContentPartPr/>
                <p14:nvPr/>
              </p14:nvContentPartPr>
              <p14:xfrm>
                <a:off x="11795994" y="4482209"/>
                <a:ext cx="140400" cy="345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0D46C48-49A2-40AC-8E60-7AB2E7E0312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778354" y="4464209"/>
                  <a:ext cx="176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A7F10F3-393E-4073-A4BB-5664E609BA35}"/>
                    </a:ext>
                  </a:extLst>
                </p14:cNvPr>
                <p14:cNvContentPartPr/>
                <p14:nvPr/>
              </p14:nvContentPartPr>
              <p14:xfrm>
                <a:off x="11751354" y="4458809"/>
                <a:ext cx="246600" cy="340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A7F10F3-393E-4073-A4BB-5664E609BA3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733354" y="4441169"/>
                  <a:ext cx="2822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711291A-EB5D-46FE-99F8-A435E66F9E3F}"/>
                    </a:ext>
                  </a:extLst>
                </p14:cNvPr>
                <p14:cNvContentPartPr/>
                <p14:nvPr/>
              </p14:nvContentPartPr>
              <p14:xfrm>
                <a:off x="12069954" y="4543769"/>
                <a:ext cx="244800" cy="232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711291A-EB5D-46FE-99F8-A435E66F9E3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052314" y="4525769"/>
                  <a:ext cx="280440" cy="26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D9BA98A-5D0B-4422-B74D-EA9DB0A669D1}"/>
                  </a:ext>
                </a:extLst>
              </p14:cNvPr>
              <p14:cNvContentPartPr/>
              <p14:nvPr/>
            </p14:nvContentPartPr>
            <p14:xfrm>
              <a:off x="7924594" y="4934211"/>
              <a:ext cx="1508040" cy="1069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D9BA98A-5D0B-4422-B74D-EA9DB0A669D1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906954" y="4916571"/>
                <a:ext cx="154368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836430D-CA81-4C90-9356-AD26FE2C637C}"/>
              </a:ext>
            </a:extLst>
          </p:cNvPr>
          <p:cNvGrpSpPr/>
          <p:nvPr/>
        </p:nvGrpSpPr>
        <p:grpSpPr>
          <a:xfrm>
            <a:off x="5232874" y="1868811"/>
            <a:ext cx="790560" cy="493560"/>
            <a:chOff x="5232874" y="1868811"/>
            <a:chExt cx="79056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A666C45-80F5-4039-8ABF-F56AE0EF4E77}"/>
                    </a:ext>
                  </a:extLst>
                </p14:cNvPr>
                <p14:cNvContentPartPr/>
                <p14:nvPr/>
              </p14:nvContentPartPr>
              <p14:xfrm>
                <a:off x="5232874" y="2120091"/>
                <a:ext cx="98280" cy="172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A666C45-80F5-4039-8ABF-F56AE0EF4E7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14874" y="2102451"/>
                  <a:ext cx="133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FF8156E-6324-466E-9707-FAAFF1E9C7ED}"/>
                    </a:ext>
                  </a:extLst>
                </p14:cNvPr>
                <p14:cNvContentPartPr/>
                <p14:nvPr/>
              </p14:nvContentPartPr>
              <p14:xfrm>
                <a:off x="5445634" y="1868811"/>
                <a:ext cx="230040" cy="347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FF8156E-6324-466E-9707-FAAFF1E9C7E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427994" y="1851171"/>
                  <a:ext cx="2656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884E7D-9FB3-4D18-B852-3A3EE31875E8}"/>
                    </a:ext>
                  </a:extLst>
                </p14:cNvPr>
                <p14:cNvContentPartPr/>
                <p14:nvPr/>
              </p14:nvContentPartPr>
              <p14:xfrm>
                <a:off x="5715994" y="2080851"/>
                <a:ext cx="160920" cy="208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884E7D-9FB3-4D18-B852-3A3EE31875E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697994" y="2062851"/>
                  <a:ext cx="196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036F2CD-3C51-43A3-916A-58BE062F0143}"/>
                    </a:ext>
                  </a:extLst>
                </p14:cNvPr>
                <p14:cNvContentPartPr/>
                <p14:nvPr/>
              </p14:nvContentPartPr>
              <p14:xfrm>
                <a:off x="5788354" y="2195331"/>
                <a:ext cx="235080" cy="167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036F2CD-3C51-43A3-916A-58BE062F014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770354" y="2177331"/>
                  <a:ext cx="2707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27CF3D9-4545-4D38-9AF8-0B2C2FCAD3D5}"/>
              </a:ext>
            </a:extLst>
          </p:cNvPr>
          <p:cNvGrpSpPr/>
          <p:nvPr/>
        </p:nvGrpSpPr>
        <p:grpSpPr>
          <a:xfrm>
            <a:off x="6249514" y="1875651"/>
            <a:ext cx="365040" cy="514800"/>
            <a:chOff x="6249514" y="1875651"/>
            <a:chExt cx="36504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9F27114-1359-4AF3-8380-64D4FE6D6587}"/>
                    </a:ext>
                  </a:extLst>
                </p14:cNvPr>
                <p14:cNvContentPartPr/>
                <p14:nvPr/>
              </p14:nvContentPartPr>
              <p14:xfrm>
                <a:off x="6249514" y="1875651"/>
                <a:ext cx="205920" cy="391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9F27114-1359-4AF3-8380-64D4FE6D658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31514" y="1857651"/>
                  <a:ext cx="241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FB447EC-EF75-4BE9-A196-917EB36B3F6B}"/>
                    </a:ext>
                  </a:extLst>
                </p14:cNvPr>
                <p14:cNvContentPartPr/>
                <p14:nvPr/>
              </p14:nvContentPartPr>
              <p14:xfrm>
                <a:off x="6522394" y="2118651"/>
                <a:ext cx="92160" cy="271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FB447EC-EF75-4BE9-A196-917EB36B3F6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04754" y="2100651"/>
                  <a:ext cx="1278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80EF9D5-E9B9-4960-9C29-0E5D998A6135}"/>
              </a:ext>
            </a:extLst>
          </p:cNvPr>
          <p:cNvGrpSpPr/>
          <p:nvPr/>
        </p:nvGrpSpPr>
        <p:grpSpPr>
          <a:xfrm>
            <a:off x="6815074" y="1743171"/>
            <a:ext cx="610560" cy="664200"/>
            <a:chOff x="6815074" y="1743171"/>
            <a:chExt cx="610560" cy="66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89FF96D-546A-4619-96B7-50CD23BE9F89}"/>
                    </a:ext>
                  </a:extLst>
                </p14:cNvPr>
                <p14:cNvContentPartPr/>
                <p14:nvPr/>
              </p14:nvContentPartPr>
              <p14:xfrm>
                <a:off x="6815074" y="2070771"/>
                <a:ext cx="192960" cy="25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89FF96D-546A-4619-96B7-50CD23BE9F8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97074" y="2052771"/>
                  <a:ext cx="228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8EA3426-DCF0-4B9D-BB19-BD4419A1754E}"/>
                    </a:ext>
                  </a:extLst>
                </p14:cNvPr>
                <p14:cNvContentPartPr/>
                <p14:nvPr/>
              </p14:nvContentPartPr>
              <p14:xfrm>
                <a:off x="7132234" y="2073291"/>
                <a:ext cx="59040" cy="19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8EA3426-DCF0-4B9D-BB19-BD4419A1754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14234" y="2055291"/>
                  <a:ext cx="94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6AC9543-8F21-4CD9-A31E-AD65D915CE1E}"/>
                    </a:ext>
                  </a:extLst>
                </p14:cNvPr>
                <p14:cNvContentPartPr/>
                <p14:nvPr/>
              </p14:nvContentPartPr>
              <p14:xfrm>
                <a:off x="7344634" y="1743171"/>
                <a:ext cx="81000" cy="6642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6AC9543-8F21-4CD9-A31E-AD65D915CE1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26994" y="1725531"/>
                  <a:ext cx="116640" cy="69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CA03821C-DAFA-4E6F-AA44-B097D7E721EB}"/>
              </a:ext>
            </a:extLst>
          </p:cNvPr>
          <p:cNvGrpSpPr/>
          <p:nvPr/>
        </p:nvGrpSpPr>
        <p:grpSpPr>
          <a:xfrm>
            <a:off x="7492234" y="4457931"/>
            <a:ext cx="569520" cy="163800"/>
            <a:chOff x="7492234" y="4457931"/>
            <a:chExt cx="56952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9283949-8215-4053-8C6D-BE1146C30370}"/>
                    </a:ext>
                  </a:extLst>
                </p14:cNvPr>
                <p14:cNvContentPartPr/>
                <p14:nvPr/>
              </p14:nvContentPartPr>
              <p14:xfrm>
                <a:off x="7492234" y="4460091"/>
                <a:ext cx="219600" cy="161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9283949-8215-4053-8C6D-BE1146C3037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74594" y="4442451"/>
                  <a:ext cx="255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A196D54-7612-46FA-950E-8E54293E1A2F}"/>
                    </a:ext>
                  </a:extLst>
                </p14:cNvPr>
                <p14:cNvContentPartPr/>
                <p14:nvPr/>
              </p14:nvContentPartPr>
              <p14:xfrm>
                <a:off x="7734514" y="4505811"/>
                <a:ext cx="136080" cy="96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A196D54-7612-46FA-950E-8E54293E1A2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16514" y="4487811"/>
                  <a:ext cx="171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53850E8-56DF-4DD5-84C2-C09887FCB46F}"/>
                    </a:ext>
                  </a:extLst>
                </p14:cNvPr>
                <p14:cNvContentPartPr/>
                <p14:nvPr/>
              </p14:nvContentPartPr>
              <p14:xfrm>
                <a:off x="7946914" y="4457931"/>
                <a:ext cx="114840" cy="1414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53850E8-56DF-4DD5-84C2-C09887FCB46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29274" y="4440291"/>
                  <a:ext cx="150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79F1C8A-61F0-45F9-B28F-A26DFD2C7A84}"/>
              </a:ext>
            </a:extLst>
          </p:cNvPr>
          <p:cNvGrpSpPr/>
          <p:nvPr/>
        </p:nvGrpSpPr>
        <p:grpSpPr>
          <a:xfrm>
            <a:off x="8857674" y="4125651"/>
            <a:ext cx="1813320" cy="739238"/>
            <a:chOff x="8857674" y="4125651"/>
            <a:chExt cx="1813320" cy="73923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FB1655F-2BB7-45DD-A9AC-28CDA926236B}"/>
                    </a:ext>
                  </a:extLst>
                </p14:cNvPr>
                <p14:cNvContentPartPr/>
                <p14:nvPr/>
              </p14:nvContentPartPr>
              <p14:xfrm>
                <a:off x="8921034" y="4327769"/>
                <a:ext cx="32760" cy="305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FB1655F-2BB7-45DD-A9AC-28CDA926236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903394" y="4310129"/>
                  <a:ext cx="68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B04AB03-77DA-466C-8B13-17F41C23B8A5}"/>
                    </a:ext>
                  </a:extLst>
                </p14:cNvPr>
                <p14:cNvContentPartPr/>
                <p14:nvPr/>
              </p14:nvContentPartPr>
              <p14:xfrm>
                <a:off x="8857674" y="4478609"/>
                <a:ext cx="311040" cy="103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B04AB03-77DA-466C-8B13-17F41C23B8A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39674" y="4460609"/>
                  <a:ext cx="34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8A42559-C509-4C76-8B1A-28A020B2AD8A}"/>
                    </a:ext>
                  </a:extLst>
                </p14:cNvPr>
                <p14:cNvContentPartPr/>
                <p14:nvPr/>
              </p14:nvContentPartPr>
              <p14:xfrm>
                <a:off x="9331074" y="4365209"/>
                <a:ext cx="186840" cy="398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8A42559-C509-4C76-8B1A-28A020B2AD8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313434" y="4347209"/>
                  <a:ext cx="222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FE399A3-57C5-45FE-90C1-68136714C203}"/>
                    </a:ext>
                  </a:extLst>
                </p14:cNvPr>
                <p14:cNvContentPartPr/>
                <p14:nvPr/>
              </p14:nvContentPartPr>
              <p14:xfrm>
                <a:off x="9549594" y="4623329"/>
                <a:ext cx="97200" cy="241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FE399A3-57C5-45FE-90C1-68136714C20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531954" y="4605689"/>
                  <a:ext cx="132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F3E1C2D-7BC6-46B9-A217-69E9A4D72758}"/>
                    </a:ext>
                  </a:extLst>
                </p14:cNvPr>
                <p14:cNvContentPartPr/>
                <p14:nvPr/>
              </p14:nvContentPartPr>
              <p14:xfrm>
                <a:off x="9849474" y="4433969"/>
                <a:ext cx="595080" cy="284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F3E1C2D-7BC6-46B9-A217-69E9A4D7275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831474" y="4416329"/>
                  <a:ext cx="630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BE5FC03-6683-4EBC-A0C5-BCC841CD262D}"/>
                    </a:ext>
                  </a:extLst>
                </p14:cNvPr>
                <p14:cNvContentPartPr/>
                <p14:nvPr/>
              </p14:nvContentPartPr>
              <p14:xfrm>
                <a:off x="10616994" y="4730609"/>
                <a:ext cx="54000" cy="15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BE5FC03-6683-4EBC-A0C5-BCC841CD262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598994" y="4712969"/>
                  <a:ext cx="89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478E86D-9E25-4D26-8549-C7BD1F312D20}"/>
                    </a:ext>
                  </a:extLst>
                </p14:cNvPr>
                <p14:cNvContentPartPr/>
                <p14:nvPr/>
              </p14:nvContentPartPr>
              <p14:xfrm>
                <a:off x="9097474" y="4125651"/>
                <a:ext cx="533880" cy="184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478E86D-9E25-4D26-8549-C7BD1F312D2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79474" y="4107651"/>
                  <a:ext cx="569520" cy="22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701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734D4-B4F6-4C11-AD12-9C5A3DB0B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32C76-64A9-4C5A-839C-6676A1F3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76" y="1320800"/>
            <a:ext cx="8772448" cy="421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DAD03-C0E7-4A2C-8C69-6E1B5A62F3C6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CFA027-5FEF-4946-8EFB-23F130CA3E6D}"/>
              </a:ext>
            </a:extLst>
          </p:cNvPr>
          <p:cNvGrpSpPr/>
          <p:nvPr/>
        </p:nvGrpSpPr>
        <p:grpSpPr>
          <a:xfrm>
            <a:off x="2852874" y="4585306"/>
            <a:ext cx="168840" cy="482760"/>
            <a:chOff x="2852874" y="4585306"/>
            <a:chExt cx="16884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E835154-EC19-4224-A5DD-0B8A128B302B}"/>
                    </a:ext>
                  </a:extLst>
                </p14:cNvPr>
                <p14:cNvContentPartPr/>
                <p14:nvPr/>
              </p14:nvContentPartPr>
              <p14:xfrm>
                <a:off x="2945754" y="4701946"/>
                <a:ext cx="7920" cy="366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E835154-EC19-4224-A5DD-0B8A128B30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28114" y="4684306"/>
                  <a:ext cx="435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96ECAB-4843-4DDA-9DB1-DA3DE5F3F7E1}"/>
                    </a:ext>
                  </a:extLst>
                </p14:cNvPr>
                <p14:cNvContentPartPr/>
                <p14:nvPr/>
              </p14:nvContentPartPr>
              <p14:xfrm>
                <a:off x="2852874" y="4585306"/>
                <a:ext cx="168840" cy="153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96ECAB-4843-4DDA-9DB1-DA3DE5F3F7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4874" y="4567306"/>
                  <a:ext cx="20448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FA651D-74E6-4E1B-A716-E9B85DC52ABF}"/>
                  </a:ext>
                </a:extLst>
              </p14:cNvPr>
              <p14:cNvContentPartPr/>
              <p14:nvPr/>
            </p14:nvContentPartPr>
            <p14:xfrm>
              <a:off x="2815074" y="5379106"/>
              <a:ext cx="196920" cy="346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FA651D-74E6-4E1B-A716-E9B85DC52A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7074" y="5361106"/>
                <a:ext cx="232560" cy="38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117F72C-8C0A-4D2E-A2B1-98A56D12F8E9}"/>
              </a:ext>
            </a:extLst>
          </p:cNvPr>
          <p:cNvGrpSpPr/>
          <p:nvPr/>
        </p:nvGrpSpPr>
        <p:grpSpPr>
          <a:xfrm>
            <a:off x="6055434" y="4626346"/>
            <a:ext cx="173880" cy="424440"/>
            <a:chOff x="6055434" y="4626346"/>
            <a:chExt cx="17388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D0C159-1724-441C-85D3-6D2E8DCA3118}"/>
                    </a:ext>
                  </a:extLst>
                </p14:cNvPr>
                <p14:cNvContentPartPr/>
                <p14:nvPr/>
              </p14:nvContentPartPr>
              <p14:xfrm>
                <a:off x="6127794" y="4699786"/>
                <a:ext cx="32760" cy="351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D0C159-1724-441C-85D3-6D2E8DCA31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10154" y="4681786"/>
                  <a:ext cx="68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E7B14D-AA15-4AF1-B5A7-F6C0AFABD132}"/>
                    </a:ext>
                  </a:extLst>
                </p14:cNvPr>
                <p14:cNvContentPartPr/>
                <p14:nvPr/>
              </p14:nvContentPartPr>
              <p14:xfrm>
                <a:off x="6055434" y="4626346"/>
                <a:ext cx="173880" cy="172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E7B14D-AA15-4AF1-B5A7-F6C0AFABD1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37434" y="4608706"/>
                  <a:ext cx="20952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1F4A4F6-99CB-4F85-92F2-00E654042034}"/>
                  </a:ext>
                </a:extLst>
              </p14:cNvPr>
              <p14:cNvContentPartPr/>
              <p14:nvPr/>
            </p14:nvContentPartPr>
            <p14:xfrm>
              <a:off x="6006834" y="5511946"/>
              <a:ext cx="118080" cy="262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1F4A4F6-99CB-4F85-92F2-00E6540420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89194" y="5493946"/>
                <a:ext cx="1537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D92184B-4ED9-4A03-9ED5-165568A264C2}"/>
                  </a:ext>
                </a:extLst>
              </p14:cNvPr>
              <p14:cNvContentPartPr/>
              <p14:nvPr/>
            </p14:nvContentPartPr>
            <p14:xfrm>
              <a:off x="6779754" y="2157466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D92184B-4ED9-4A03-9ED5-165568A264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61754" y="213982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DFD2B5-B751-4729-B78C-629369307271}"/>
                  </a:ext>
                </a:extLst>
              </p14:cNvPr>
              <p14:cNvContentPartPr/>
              <p14:nvPr/>
            </p14:nvContentPartPr>
            <p14:xfrm>
              <a:off x="5924394" y="5290546"/>
              <a:ext cx="211680" cy="91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DFD2B5-B751-4729-B78C-6293693072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06754" y="5272906"/>
                <a:ext cx="24732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A3B0A1B-3AE8-4EEE-BF5B-88BC55120259}"/>
              </a:ext>
            </a:extLst>
          </p:cNvPr>
          <p:cNvGrpSpPr/>
          <p:nvPr/>
        </p:nvGrpSpPr>
        <p:grpSpPr>
          <a:xfrm>
            <a:off x="1846314" y="761026"/>
            <a:ext cx="1297800" cy="432360"/>
            <a:chOff x="1846314" y="761026"/>
            <a:chExt cx="129780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C80496-7527-4003-9BB0-3C2700B84AE1}"/>
                    </a:ext>
                  </a:extLst>
                </p14:cNvPr>
                <p14:cNvContentPartPr/>
                <p14:nvPr/>
              </p14:nvContentPartPr>
              <p14:xfrm>
                <a:off x="1846314" y="806386"/>
                <a:ext cx="239400" cy="312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C80496-7527-4003-9BB0-3C2700B84A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28674" y="788386"/>
                  <a:ext cx="275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DB90A40-1382-4BAA-B558-40F46AE9D5CC}"/>
                    </a:ext>
                  </a:extLst>
                </p14:cNvPr>
                <p14:cNvContentPartPr/>
                <p14:nvPr/>
              </p14:nvContentPartPr>
              <p14:xfrm>
                <a:off x="2190114" y="945346"/>
                <a:ext cx="149760" cy="147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DB90A40-1382-4BAA-B558-40F46AE9D5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72474" y="927706"/>
                  <a:ext cx="185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173922-6A99-4E89-A6C5-C3AFA2FF9E1F}"/>
                    </a:ext>
                  </a:extLst>
                </p14:cNvPr>
                <p14:cNvContentPartPr/>
                <p14:nvPr/>
              </p14:nvContentPartPr>
              <p14:xfrm>
                <a:off x="2418354" y="761026"/>
                <a:ext cx="595800" cy="36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173922-6A99-4E89-A6C5-C3AFA2FF9E1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0714" y="743386"/>
                  <a:ext cx="6314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95FC63-BBC7-4806-AA01-09DBA6BF7AAC}"/>
                    </a:ext>
                  </a:extLst>
                </p14:cNvPr>
                <p14:cNvContentPartPr/>
                <p14:nvPr/>
              </p14:nvContentPartPr>
              <p14:xfrm>
                <a:off x="3140154" y="1191586"/>
                <a:ext cx="3960" cy="1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95FC63-BBC7-4806-AA01-09DBA6BF7AA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22154" y="1173586"/>
                  <a:ext cx="396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1CF214-3BD6-477F-B3E9-10A17D9C22DC}"/>
              </a:ext>
            </a:extLst>
          </p:cNvPr>
          <p:cNvGrpSpPr/>
          <p:nvPr/>
        </p:nvGrpSpPr>
        <p:grpSpPr>
          <a:xfrm>
            <a:off x="6857154" y="1611346"/>
            <a:ext cx="1324800" cy="1022040"/>
            <a:chOff x="6857154" y="1611346"/>
            <a:chExt cx="1324800" cy="10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1AFD7E-6E7B-4122-A2DC-0B7CE10795F5}"/>
                    </a:ext>
                  </a:extLst>
                </p14:cNvPr>
                <p14:cNvContentPartPr/>
                <p14:nvPr/>
              </p14:nvContentPartPr>
              <p14:xfrm>
                <a:off x="6857154" y="1874866"/>
                <a:ext cx="1324800" cy="75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1AFD7E-6E7B-4122-A2DC-0B7CE10795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39154" y="1856866"/>
                  <a:ext cx="136044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8D549CA-25B5-42BE-92A8-5818B168BD9E}"/>
                    </a:ext>
                  </a:extLst>
                </p14:cNvPr>
                <p14:cNvContentPartPr/>
                <p14:nvPr/>
              </p14:nvContentPartPr>
              <p14:xfrm>
                <a:off x="7319754" y="1611346"/>
                <a:ext cx="158040" cy="138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8D549CA-25B5-42BE-92A8-5818B168BD9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01754" y="1593346"/>
                  <a:ext cx="19368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8AE2ED1-BE33-4C49-856B-08CC5E4B38D5}"/>
                  </a:ext>
                </a:extLst>
              </p14:cNvPr>
              <p14:cNvContentPartPr/>
              <p14:nvPr/>
            </p14:nvContentPartPr>
            <p14:xfrm>
              <a:off x="5659434" y="2711506"/>
              <a:ext cx="126720" cy="130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8AE2ED1-BE33-4C49-856B-08CC5E4B38D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41794" y="2693506"/>
                <a:ext cx="1623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F53ED31-3C3F-4927-A8EC-B207C4FB57C8}"/>
                  </a:ext>
                </a:extLst>
              </p14:cNvPr>
              <p14:cNvContentPartPr/>
              <p14:nvPr/>
            </p14:nvContentPartPr>
            <p14:xfrm>
              <a:off x="6158394" y="2687386"/>
              <a:ext cx="79560" cy="1573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F53ED31-3C3F-4927-A8EC-B207C4FB57C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40394" y="2669386"/>
                <a:ext cx="1152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424D994-A418-45CA-938F-EBB8CA0A07FA}"/>
                  </a:ext>
                </a:extLst>
              </p14:cNvPr>
              <p14:cNvContentPartPr/>
              <p14:nvPr/>
            </p14:nvContentPartPr>
            <p14:xfrm>
              <a:off x="10561554" y="2098066"/>
              <a:ext cx="213480" cy="3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424D994-A418-45CA-938F-EBB8CA0A07F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543554" y="2080066"/>
                <a:ext cx="249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3D2309F-1F42-443C-87C2-B345D989C89A}"/>
                  </a:ext>
                </a:extLst>
              </p14:cNvPr>
              <p14:cNvContentPartPr/>
              <p14:nvPr/>
            </p14:nvContentPartPr>
            <p14:xfrm>
              <a:off x="10604394" y="2168986"/>
              <a:ext cx="168840" cy="18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3D2309F-1F42-443C-87C2-B345D989C89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586394" y="2150986"/>
                <a:ext cx="2044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98E278B-7DE3-4630-B08F-DAFDC8397EB0}"/>
              </a:ext>
            </a:extLst>
          </p:cNvPr>
          <p:cNvGrpSpPr/>
          <p:nvPr/>
        </p:nvGrpSpPr>
        <p:grpSpPr>
          <a:xfrm>
            <a:off x="11041794" y="1661386"/>
            <a:ext cx="255600" cy="482760"/>
            <a:chOff x="11041794" y="1661386"/>
            <a:chExt cx="25560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3BED96-2A26-44AB-BA01-EDA6AE8638C1}"/>
                    </a:ext>
                  </a:extLst>
                </p14:cNvPr>
                <p14:cNvContentPartPr/>
                <p14:nvPr/>
              </p14:nvContentPartPr>
              <p14:xfrm>
                <a:off x="11041794" y="1792426"/>
                <a:ext cx="148680" cy="351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3BED96-2A26-44AB-BA01-EDA6AE8638C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023794" y="1774786"/>
                  <a:ext cx="1843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B2EE3AF-4F1D-432D-ACF0-2E38BC811ADB}"/>
                    </a:ext>
                  </a:extLst>
                </p14:cNvPr>
                <p14:cNvContentPartPr/>
                <p14:nvPr/>
              </p14:nvContentPartPr>
              <p14:xfrm>
                <a:off x="11261394" y="1661386"/>
                <a:ext cx="36000" cy="145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B2EE3AF-4F1D-432D-ACF0-2E38BC811A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43754" y="1643386"/>
                  <a:ext cx="716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843EF1-FF92-4E00-AAEC-6EBD5D17959F}"/>
              </a:ext>
            </a:extLst>
          </p:cNvPr>
          <p:cNvGrpSpPr/>
          <p:nvPr/>
        </p:nvGrpSpPr>
        <p:grpSpPr>
          <a:xfrm>
            <a:off x="10854954" y="3100306"/>
            <a:ext cx="19440" cy="7560"/>
            <a:chOff x="10854954" y="3100306"/>
            <a:chExt cx="19440" cy="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F0F6E31-0965-408F-8A7F-F8E85C98E7FF}"/>
                    </a:ext>
                  </a:extLst>
                </p14:cNvPr>
                <p14:cNvContentPartPr/>
                <p14:nvPr/>
              </p14:nvContentPartPr>
              <p14:xfrm>
                <a:off x="10872234" y="3100306"/>
                <a:ext cx="2160" cy="1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F0F6E31-0965-408F-8A7F-F8E85C98E7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54234" y="3082306"/>
                  <a:ext cx="37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10AE37-E10F-47A0-8600-888F4058CFD0}"/>
                    </a:ext>
                  </a:extLst>
                </p14:cNvPr>
                <p14:cNvContentPartPr/>
                <p14:nvPr/>
              </p14:nvContentPartPr>
              <p14:xfrm>
                <a:off x="10854954" y="3107506"/>
                <a:ext cx="1548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10AE37-E10F-47A0-8600-888F4058CF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37314" y="3089866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A1BEF8D-4A15-423F-AEC5-573F87A57DAF}"/>
                  </a:ext>
                </a:extLst>
              </p14:cNvPr>
              <p14:cNvContentPartPr/>
              <p14:nvPr/>
            </p14:nvContentPartPr>
            <p14:xfrm>
              <a:off x="6965514" y="4059706"/>
              <a:ext cx="1266840" cy="704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A1BEF8D-4A15-423F-AEC5-573F87A57DA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47514" y="4042066"/>
                <a:ext cx="1302480" cy="74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F33A7A9-573F-455D-B2E9-9841CAFC5ABD}"/>
              </a:ext>
            </a:extLst>
          </p:cNvPr>
          <p:cNvGrpSpPr/>
          <p:nvPr/>
        </p:nvGrpSpPr>
        <p:grpSpPr>
          <a:xfrm>
            <a:off x="10666314" y="4258786"/>
            <a:ext cx="208800" cy="109440"/>
            <a:chOff x="10666314" y="4258786"/>
            <a:chExt cx="20880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A12BB9-128D-4440-952E-0E91DFA840F6}"/>
                    </a:ext>
                  </a:extLst>
                </p14:cNvPr>
                <p14:cNvContentPartPr/>
                <p14:nvPr/>
              </p14:nvContentPartPr>
              <p14:xfrm>
                <a:off x="10666314" y="4258786"/>
                <a:ext cx="185760" cy="30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A12BB9-128D-4440-952E-0E91DFA840F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48314" y="4241146"/>
                  <a:ext cx="221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D59D4D-334C-47B3-AC69-D962C5D3567D}"/>
                    </a:ext>
                  </a:extLst>
                </p14:cNvPr>
                <p14:cNvContentPartPr/>
                <p14:nvPr/>
              </p14:nvContentPartPr>
              <p14:xfrm>
                <a:off x="10758474" y="4355626"/>
                <a:ext cx="116640" cy="12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D59D4D-334C-47B3-AC69-D962C5D3567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40474" y="4337986"/>
                  <a:ext cx="1522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97F385-1C44-48BD-A91B-09D6DDB6E0A5}"/>
              </a:ext>
            </a:extLst>
          </p:cNvPr>
          <p:cNvGrpSpPr/>
          <p:nvPr/>
        </p:nvGrpSpPr>
        <p:grpSpPr>
          <a:xfrm>
            <a:off x="11074554" y="3973666"/>
            <a:ext cx="259200" cy="434160"/>
            <a:chOff x="11074554" y="3973666"/>
            <a:chExt cx="25920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BD4A76-19DD-4CD2-BDE2-5E630C2F8250}"/>
                    </a:ext>
                  </a:extLst>
                </p14:cNvPr>
                <p14:cNvContentPartPr/>
                <p14:nvPr/>
              </p14:nvContentPartPr>
              <p14:xfrm>
                <a:off x="11074554" y="4079146"/>
                <a:ext cx="153720" cy="328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BD4A76-19DD-4CD2-BDE2-5E630C2F825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56554" y="406150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373266-2527-4BD9-94FF-9A201D07C5F3}"/>
                    </a:ext>
                  </a:extLst>
                </p14:cNvPr>
                <p14:cNvContentPartPr/>
                <p14:nvPr/>
              </p14:nvContentPartPr>
              <p14:xfrm>
                <a:off x="11271474" y="3973666"/>
                <a:ext cx="62280" cy="200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373266-2527-4BD9-94FF-9A201D07C5F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53474" y="3956026"/>
                  <a:ext cx="97920" cy="23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32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D84607-9102-4BAD-81FE-AECB887F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42" y="166342"/>
            <a:ext cx="8734316" cy="65253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06EDF-57AD-47BB-892C-01B3448C07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AB65E-B2EB-4D12-8696-1C6409BF5689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A80179-1402-452B-AAD9-0E45E53D78E3}"/>
              </a:ext>
            </a:extLst>
          </p:cNvPr>
          <p:cNvGrpSpPr/>
          <p:nvPr/>
        </p:nvGrpSpPr>
        <p:grpSpPr>
          <a:xfrm>
            <a:off x="1541034" y="772546"/>
            <a:ext cx="1954800" cy="486360"/>
            <a:chOff x="1541034" y="772546"/>
            <a:chExt cx="195480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BE373F-6BAC-4B97-AAF9-80F7723DA5C4}"/>
                    </a:ext>
                  </a:extLst>
                </p14:cNvPr>
                <p14:cNvContentPartPr/>
                <p14:nvPr/>
              </p14:nvContentPartPr>
              <p14:xfrm>
                <a:off x="1541034" y="949306"/>
                <a:ext cx="258120" cy="294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BE373F-6BAC-4B97-AAF9-80F7723DA5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3394" y="931306"/>
                  <a:ext cx="29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856CB8-9C6F-4163-BA81-B51ACA591D96}"/>
                    </a:ext>
                  </a:extLst>
                </p14:cNvPr>
                <p14:cNvContentPartPr/>
                <p14:nvPr/>
              </p14:nvContentPartPr>
              <p14:xfrm>
                <a:off x="1833714" y="1039666"/>
                <a:ext cx="347040" cy="219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856CB8-9C6F-4163-BA81-B51ACA591D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6074" y="1021666"/>
                  <a:ext cx="382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D5958A-CD7A-4ADA-94DC-8B584F1D097E}"/>
                    </a:ext>
                  </a:extLst>
                </p14:cNvPr>
                <p14:cNvContentPartPr/>
                <p14:nvPr/>
              </p14:nvContentPartPr>
              <p14:xfrm>
                <a:off x="2278674" y="1199506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D5958A-CD7A-4ADA-94DC-8B584F1D09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61034" y="11818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C4D034-BE0F-4D14-BCB4-061B63DD617F}"/>
                    </a:ext>
                  </a:extLst>
                </p14:cNvPr>
                <p14:cNvContentPartPr/>
                <p14:nvPr/>
              </p14:nvContentPartPr>
              <p14:xfrm>
                <a:off x="2707794" y="1055506"/>
                <a:ext cx="202680" cy="119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C4D034-BE0F-4D14-BCB4-061B63DD61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89794" y="1037866"/>
                  <a:ext cx="238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8F9D59-1BAA-4A8F-898E-59C66824DFAE}"/>
                    </a:ext>
                  </a:extLst>
                </p14:cNvPr>
                <p14:cNvContentPartPr/>
                <p14:nvPr/>
              </p14:nvContentPartPr>
              <p14:xfrm>
                <a:off x="2619954" y="772546"/>
                <a:ext cx="23760" cy="471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8F9D59-1BAA-4A8F-898E-59C66824DFA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01954" y="754546"/>
                  <a:ext cx="594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C64276-D415-4EE4-BC8D-8AC60FC84F8C}"/>
                    </a:ext>
                  </a:extLst>
                </p14:cNvPr>
                <p14:cNvContentPartPr/>
                <p14:nvPr/>
              </p14:nvContentPartPr>
              <p14:xfrm>
                <a:off x="2473074" y="1082866"/>
                <a:ext cx="119520" cy="149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C64276-D415-4EE4-BC8D-8AC60FC84F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5434" y="1064866"/>
                  <a:ext cx="155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60F420-C7CE-42FC-A013-66134F369FEB}"/>
                    </a:ext>
                  </a:extLst>
                </p14:cNvPr>
                <p14:cNvContentPartPr/>
                <p14:nvPr/>
              </p14:nvContentPartPr>
              <p14:xfrm>
                <a:off x="2995074" y="820786"/>
                <a:ext cx="136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60F420-C7CE-42FC-A013-66134F369F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77434" y="803146"/>
                  <a:ext cx="49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340F36-859E-43B4-9914-D5BD00E02A25}"/>
                    </a:ext>
                  </a:extLst>
                </p14:cNvPr>
                <p14:cNvContentPartPr/>
                <p14:nvPr/>
              </p14:nvContentPartPr>
              <p14:xfrm>
                <a:off x="2994354" y="1020586"/>
                <a:ext cx="358560" cy="124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340F36-859E-43B4-9914-D5BD00E02A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76354" y="1002586"/>
                  <a:ext cx="394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C9090A-A04A-4DF5-AF91-07031B2343F8}"/>
                    </a:ext>
                  </a:extLst>
                </p14:cNvPr>
                <p14:cNvContentPartPr/>
                <p14:nvPr/>
              </p14:nvContentPartPr>
              <p14:xfrm>
                <a:off x="3482874" y="1115626"/>
                <a:ext cx="129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C9090A-A04A-4DF5-AF91-07031B2343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65234" y="1097986"/>
                  <a:ext cx="486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518DFA-EEDE-4FC0-9680-B4A12B0A2D4F}"/>
              </a:ext>
            </a:extLst>
          </p:cNvPr>
          <p:cNvGrpSpPr/>
          <p:nvPr/>
        </p:nvGrpSpPr>
        <p:grpSpPr>
          <a:xfrm>
            <a:off x="2627874" y="4748026"/>
            <a:ext cx="252720" cy="782280"/>
            <a:chOff x="2627874" y="4748026"/>
            <a:chExt cx="252720" cy="78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77E913-7EB2-43FD-BD21-94BCC40C233F}"/>
                    </a:ext>
                  </a:extLst>
                </p14:cNvPr>
                <p14:cNvContentPartPr/>
                <p14:nvPr/>
              </p14:nvContentPartPr>
              <p14:xfrm>
                <a:off x="2662794" y="5180026"/>
                <a:ext cx="217800" cy="350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77E913-7EB2-43FD-BD21-94BCC40C23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44794" y="5162026"/>
                  <a:ext cx="2534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DE1E1C-6640-4A04-99FC-1D36C01A7C65}"/>
                    </a:ext>
                  </a:extLst>
                </p14:cNvPr>
                <p14:cNvContentPartPr/>
                <p14:nvPr/>
              </p14:nvContentPartPr>
              <p14:xfrm>
                <a:off x="2716434" y="4794106"/>
                <a:ext cx="23760" cy="280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DE1E1C-6640-4A04-99FC-1D36C01A7C6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98794" y="4776106"/>
                  <a:ext cx="59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23E5EF-28B0-49E8-B740-CA56EB417399}"/>
                    </a:ext>
                  </a:extLst>
                </p14:cNvPr>
                <p14:cNvContentPartPr/>
                <p14:nvPr/>
              </p14:nvContentPartPr>
              <p14:xfrm>
                <a:off x="2627874" y="4748026"/>
                <a:ext cx="161640" cy="135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23E5EF-28B0-49E8-B740-CA56EB41739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10234" y="4730386"/>
                  <a:ext cx="19728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CBDFA9-38C3-483E-A823-C5E31A2AE91F}"/>
                  </a:ext>
                </a:extLst>
              </p14:cNvPr>
              <p14:cNvContentPartPr/>
              <p14:nvPr/>
            </p14:nvContentPartPr>
            <p14:xfrm>
              <a:off x="5755194" y="6111346"/>
              <a:ext cx="169920" cy="235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CBDFA9-38C3-483E-A823-C5E31A2AE91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37554" y="6093706"/>
                <a:ext cx="205560" cy="27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24AD8DE-F77F-4A2F-A930-ECB35C18F9FF}"/>
              </a:ext>
            </a:extLst>
          </p:cNvPr>
          <p:cNvGrpSpPr/>
          <p:nvPr/>
        </p:nvGrpSpPr>
        <p:grpSpPr>
          <a:xfrm>
            <a:off x="5632794" y="5619946"/>
            <a:ext cx="492840" cy="344160"/>
            <a:chOff x="5632794" y="5619946"/>
            <a:chExt cx="49284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A4EADB-BDE7-485C-AFE8-C3AB897D5C5E}"/>
                    </a:ext>
                  </a:extLst>
                </p14:cNvPr>
                <p14:cNvContentPartPr/>
                <p14:nvPr/>
              </p14:nvContentPartPr>
              <p14:xfrm>
                <a:off x="5632794" y="5838466"/>
                <a:ext cx="296640" cy="125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A4EADB-BDE7-485C-AFE8-C3AB897D5C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14794" y="5820826"/>
                  <a:ext cx="332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9D953C-EB24-440E-8679-F97556E01A83}"/>
                    </a:ext>
                  </a:extLst>
                </p14:cNvPr>
                <p14:cNvContentPartPr/>
                <p14:nvPr/>
              </p14:nvContentPartPr>
              <p14:xfrm>
                <a:off x="6053634" y="5648746"/>
                <a:ext cx="13680" cy="274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9D953C-EB24-440E-8679-F97556E01A8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35634" y="5631106"/>
                  <a:ext cx="49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3AE5D0-9B29-4E08-A222-E3E448E60F6C}"/>
                    </a:ext>
                  </a:extLst>
                </p14:cNvPr>
                <p14:cNvContentPartPr/>
                <p14:nvPr/>
              </p14:nvContentPartPr>
              <p14:xfrm>
                <a:off x="5993514" y="5619946"/>
                <a:ext cx="132120" cy="136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3AE5D0-9B29-4E08-A222-E3E448E60F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75514" y="5601946"/>
                  <a:ext cx="16776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91990F4-A8E7-4072-B920-C246D61A7C6F}"/>
                  </a:ext>
                </a:extLst>
              </p14:cNvPr>
              <p14:cNvContentPartPr/>
              <p14:nvPr/>
            </p14:nvContentPartPr>
            <p14:xfrm>
              <a:off x="6539994" y="1023826"/>
              <a:ext cx="1430640" cy="756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91990F4-A8E7-4072-B920-C246D61A7C6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21994" y="1005826"/>
                <a:ext cx="146628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FF98B29-9BDE-42F4-8E13-3D9079E3192D}"/>
                  </a:ext>
                </a:extLst>
              </p14:cNvPr>
              <p14:cNvContentPartPr/>
              <p14:nvPr/>
            </p14:nvContentPartPr>
            <p14:xfrm>
              <a:off x="10367874" y="962626"/>
              <a:ext cx="208080" cy="10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FF98B29-9BDE-42F4-8E13-3D9079E3192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350234" y="944986"/>
                <a:ext cx="243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5B64B66-F5EE-4A89-8C35-05D7D3DE598A}"/>
                  </a:ext>
                </a:extLst>
              </p14:cNvPr>
              <p14:cNvContentPartPr/>
              <p14:nvPr/>
            </p14:nvContentPartPr>
            <p14:xfrm>
              <a:off x="10426194" y="1092226"/>
              <a:ext cx="177480" cy="12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5B64B66-F5EE-4A89-8C35-05D7D3DE598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408554" y="1074586"/>
                <a:ext cx="213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65EE314-4FE9-4E9C-BAF7-C62F531436B8}"/>
                  </a:ext>
                </a:extLst>
              </p14:cNvPr>
              <p14:cNvContentPartPr/>
              <p14:nvPr/>
            </p14:nvContentPartPr>
            <p14:xfrm>
              <a:off x="10848474" y="640426"/>
              <a:ext cx="239040" cy="487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65EE314-4FE9-4E9C-BAF7-C62F531436B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830474" y="622426"/>
                <a:ext cx="274680" cy="52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54C36F2-8375-4F5E-B628-8E6F9D1F45ED}"/>
              </a:ext>
            </a:extLst>
          </p:cNvPr>
          <p:cNvGrpSpPr/>
          <p:nvPr/>
        </p:nvGrpSpPr>
        <p:grpSpPr>
          <a:xfrm>
            <a:off x="10677834" y="2632306"/>
            <a:ext cx="758160" cy="661680"/>
            <a:chOff x="10677834" y="2632306"/>
            <a:chExt cx="758160" cy="66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A64B96-6BD9-4FB1-A799-697D138A3FBC}"/>
                    </a:ext>
                  </a:extLst>
                </p14:cNvPr>
                <p14:cNvContentPartPr/>
                <p14:nvPr/>
              </p14:nvContentPartPr>
              <p14:xfrm>
                <a:off x="10677834" y="3079426"/>
                <a:ext cx="186480" cy="128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A64B96-6BD9-4FB1-A799-697D138A3FB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59834" y="3061426"/>
                  <a:ext cx="222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7E0169-3A31-48B6-8919-4F19BE578F3C}"/>
                    </a:ext>
                  </a:extLst>
                </p14:cNvPr>
                <p14:cNvContentPartPr/>
                <p14:nvPr/>
              </p14:nvContentPartPr>
              <p14:xfrm>
                <a:off x="10708074" y="3257266"/>
                <a:ext cx="204480" cy="36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7E0169-3A31-48B6-8919-4F19BE578F3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690434" y="3239626"/>
                  <a:ext cx="240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22FC5AF-9C9A-4686-A454-7BFEA69E9966}"/>
                    </a:ext>
                  </a:extLst>
                </p14:cNvPr>
                <p14:cNvContentPartPr/>
                <p14:nvPr/>
              </p14:nvContentPartPr>
              <p14:xfrm>
                <a:off x="11068794" y="2632306"/>
                <a:ext cx="367200" cy="615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22FC5AF-9C9A-4686-A454-7BFEA69E996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51154" y="2614666"/>
                  <a:ext cx="402840" cy="65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C6DC865-1528-469F-BFFD-A2B287FE0C65}"/>
                  </a:ext>
                </a:extLst>
              </p14:cNvPr>
              <p14:cNvContentPartPr/>
              <p14:nvPr/>
            </p14:nvContentPartPr>
            <p14:xfrm>
              <a:off x="6771834" y="5148346"/>
              <a:ext cx="1204200" cy="641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C6DC865-1528-469F-BFFD-A2B287FE0C6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53834" y="5130706"/>
                <a:ext cx="123984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77835C6-D180-443E-8D60-8D315D628899}"/>
                  </a:ext>
                </a:extLst>
              </p14:cNvPr>
              <p14:cNvContentPartPr/>
              <p14:nvPr/>
            </p14:nvContentPartPr>
            <p14:xfrm>
              <a:off x="7033914" y="2589466"/>
              <a:ext cx="1198080" cy="665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77835C6-D180-443E-8D60-8D315D62889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16274" y="2571826"/>
                <a:ext cx="1233720" cy="70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B7D458C4-A2EB-49CE-9FFE-6ED8DA63FB23}"/>
              </a:ext>
            </a:extLst>
          </p:cNvPr>
          <p:cNvGrpSpPr/>
          <p:nvPr/>
        </p:nvGrpSpPr>
        <p:grpSpPr>
          <a:xfrm>
            <a:off x="10375074" y="5362906"/>
            <a:ext cx="558360" cy="547200"/>
            <a:chOff x="10375074" y="5362906"/>
            <a:chExt cx="55836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B9276B-377E-4FDB-9D57-DAC28CB07177}"/>
                    </a:ext>
                  </a:extLst>
                </p14:cNvPr>
                <p14:cNvContentPartPr/>
                <p14:nvPr/>
              </p14:nvContentPartPr>
              <p14:xfrm>
                <a:off x="10375074" y="5780866"/>
                <a:ext cx="143640" cy="18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B9276B-377E-4FDB-9D57-DAC28CB0717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57434" y="5763226"/>
                  <a:ext cx="179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2CDDC1-3656-4D2C-947A-8ABAFB54B091}"/>
                    </a:ext>
                  </a:extLst>
                </p14:cNvPr>
                <p14:cNvContentPartPr/>
                <p14:nvPr/>
              </p14:nvContentPartPr>
              <p14:xfrm>
                <a:off x="10382274" y="5838106"/>
                <a:ext cx="235800" cy="72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2CDDC1-3656-4D2C-947A-8ABAFB54B0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364634" y="5820466"/>
                  <a:ext cx="271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1543E6-CF85-4CA7-99D3-5CC4854B2383}"/>
                    </a:ext>
                  </a:extLst>
                </p14:cNvPr>
                <p14:cNvContentPartPr/>
                <p14:nvPr/>
              </p14:nvContentPartPr>
              <p14:xfrm>
                <a:off x="10740474" y="5362906"/>
                <a:ext cx="192960" cy="498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1543E6-CF85-4CA7-99D3-5CC4854B238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722474" y="5344906"/>
                  <a:ext cx="228600" cy="53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640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D92D7-2660-4157-9431-936D7AD0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38" y="334042"/>
            <a:ext cx="9723774" cy="6001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7E501-1F23-4696-B732-A3B9ECF2FF6A}"/>
              </a:ext>
            </a:extLst>
          </p:cNvPr>
          <p:cNvSpPr txBox="1"/>
          <p:nvPr/>
        </p:nvSpPr>
        <p:spPr>
          <a:xfrm>
            <a:off x="92595" y="6499185"/>
            <a:ext cx="2338087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Source: (Russell, 2016)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BDC26-CE1B-45EA-9B1C-DD3D7037E65E}"/>
              </a:ext>
            </a:extLst>
          </p:cNvPr>
          <p:cNvSpPr txBox="1"/>
          <p:nvPr/>
        </p:nvSpPr>
        <p:spPr>
          <a:xfrm>
            <a:off x="339234" y="88613"/>
            <a:ext cx="4332519" cy="1634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200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200" b="1" strike="sngStrike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Apply any search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algorithm on the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belief state space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to solve the partially observable problem.</a:t>
            </a: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BB41B1-97D3-43AE-9831-0B3EADBC8C5E}"/>
              </a:ext>
            </a:extLst>
          </p:cNvPr>
          <p:cNvGrpSpPr/>
          <p:nvPr/>
        </p:nvGrpSpPr>
        <p:grpSpPr>
          <a:xfrm>
            <a:off x="9101754" y="456466"/>
            <a:ext cx="689400" cy="343800"/>
            <a:chOff x="9101754" y="456466"/>
            <a:chExt cx="68940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25F9D49-7543-4552-BD92-D44C4BEA5419}"/>
                    </a:ext>
                  </a:extLst>
                </p14:cNvPr>
                <p14:cNvContentPartPr/>
                <p14:nvPr/>
              </p14:nvContentPartPr>
              <p14:xfrm>
                <a:off x="9101754" y="482026"/>
                <a:ext cx="225720" cy="310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25F9D49-7543-4552-BD92-D44C4BEA54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3754" y="464386"/>
                  <a:ext cx="261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A3D5D6-6D61-4AF2-BFFF-24D1899417EB}"/>
                    </a:ext>
                  </a:extLst>
                </p14:cNvPr>
                <p14:cNvContentPartPr/>
                <p14:nvPr/>
              </p14:nvContentPartPr>
              <p14:xfrm>
                <a:off x="9416394" y="467986"/>
                <a:ext cx="127440" cy="332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A3D5D6-6D61-4AF2-BFFF-24D1899417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98394" y="449986"/>
                  <a:ext cx="1630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6D5C19-7F8A-4CCF-BA3E-B03C44BC5421}"/>
                    </a:ext>
                  </a:extLst>
                </p14:cNvPr>
                <p14:cNvContentPartPr/>
                <p14:nvPr/>
              </p14:nvContentPartPr>
              <p14:xfrm>
                <a:off x="9458514" y="456466"/>
                <a:ext cx="332640" cy="321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6D5C19-7F8A-4CCF-BA3E-B03C44BC54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40514" y="438826"/>
                  <a:ext cx="36828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41CF18-A58D-4928-9759-1059AC4CE24A}"/>
              </a:ext>
            </a:extLst>
          </p:cNvPr>
          <p:cNvGrpSpPr/>
          <p:nvPr/>
        </p:nvGrpSpPr>
        <p:grpSpPr>
          <a:xfrm>
            <a:off x="9082314" y="1019146"/>
            <a:ext cx="587520" cy="336240"/>
            <a:chOff x="9082314" y="1019146"/>
            <a:chExt cx="58752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E365F9-64AB-4BCA-8390-A61FFC77F96D}"/>
                    </a:ext>
                  </a:extLst>
                </p14:cNvPr>
                <p14:cNvContentPartPr/>
                <p14:nvPr/>
              </p14:nvContentPartPr>
              <p14:xfrm>
                <a:off x="9082314" y="1069546"/>
                <a:ext cx="200520" cy="195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E365F9-64AB-4BCA-8390-A61FFC77F9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64314" y="1051546"/>
                  <a:ext cx="236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BC6926-DF38-4189-9A4F-ACD6A4D9345A}"/>
                    </a:ext>
                  </a:extLst>
                </p14:cNvPr>
                <p14:cNvContentPartPr/>
                <p14:nvPr/>
              </p14:nvContentPartPr>
              <p14:xfrm>
                <a:off x="9357354" y="1019146"/>
                <a:ext cx="132840" cy="295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BC6926-DF38-4189-9A4F-ACD6A4D934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39354" y="1001146"/>
                  <a:ext cx="168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2E864B-C407-4CA0-989C-B84687F8E458}"/>
                    </a:ext>
                  </a:extLst>
                </p14:cNvPr>
                <p14:cNvContentPartPr/>
                <p14:nvPr/>
              </p14:nvContentPartPr>
              <p14:xfrm>
                <a:off x="9400914" y="1050466"/>
                <a:ext cx="268920" cy="304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2E864B-C407-4CA0-989C-B84687F8E4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83274" y="1032466"/>
                  <a:ext cx="30456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CD62D7-535A-4E3D-BE22-A7B5A562F3FF}"/>
              </a:ext>
            </a:extLst>
          </p:cNvPr>
          <p:cNvGrpSpPr/>
          <p:nvPr/>
        </p:nvGrpSpPr>
        <p:grpSpPr>
          <a:xfrm>
            <a:off x="9084114" y="1537186"/>
            <a:ext cx="372960" cy="314640"/>
            <a:chOff x="9084114" y="1537186"/>
            <a:chExt cx="37296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E0E43F-2386-4ADC-B355-DA19C95F5D13}"/>
                    </a:ext>
                  </a:extLst>
                </p14:cNvPr>
                <p14:cNvContentPartPr/>
                <p14:nvPr/>
              </p14:nvContentPartPr>
              <p14:xfrm>
                <a:off x="9084114" y="1591186"/>
                <a:ext cx="164160" cy="260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E0E43F-2386-4ADC-B355-DA19C95F5D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66474" y="1573186"/>
                  <a:ext cx="199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8FADCE-099C-4DF0-AC6B-1E955B5B50FA}"/>
                    </a:ext>
                  </a:extLst>
                </p14:cNvPr>
                <p14:cNvContentPartPr/>
                <p14:nvPr/>
              </p14:nvContentPartPr>
              <p14:xfrm>
                <a:off x="9153234" y="1608106"/>
                <a:ext cx="303840" cy="176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8FADCE-099C-4DF0-AC6B-1E955B5B50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35234" y="1590106"/>
                  <a:ext cx="339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BD2926-6FC2-4EAD-B50B-6CB7F49AD6C5}"/>
                    </a:ext>
                  </a:extLst>
                </p14:cNvPr>
                <p14:cNvContentPartPr/>
                <p14:nvPr/>
              </p14:nvContentPartPr>
              <p14:xfrm>
                <a:off x="9433314" y="1537186"/>
                <a:ext cx="16560" cy="148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BD2926-6FC2-4EAD-B50B-6CB7F49AD6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15314" y="1519186"/>
                  <a:ext cx="522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EE02BE-D870-4DC1-8A40-AEA8DDC4C1C9}"/>
              </a:ext>
            </a:extLst>
          </p:cNvPr>
          <p:cNvGrpSpPr/>
          <p:nvPr/>
        </p:nvGrpSpPr>
        <p:grpSpPr>
          <a:xfrm>
            <a:off x="9142434" y="2190226"/>
            <a:ext cx="1603080" cy="355320"/>
            <a:chOff x="9142434" y="2190226"/>
            <a:chExt cx="16030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9A440F-5630-4AEC-B451-D2A45B2B37F2}"/>
                    </a:ext>
                  </a:extLst>
                </p14:cNvPr>
                <p14:cNvContentPartPr/>
                <p14:nvPr/>
              </p14:nvContentPartPr>
              <p14:xfrm>
                <a:off x="9142434" y="2218666"/>
                <a:ext cx="287640" cy="264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9A440F-5630-4AEC-B451-D2A45B2B37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24434" y="2201026"/>
                  <a:ext cx="3232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56A22C-A8BF-4649-9D50-B72DB0DD0100}"/>
                    </a:ext>
                  </a:extLst>
                </p14:cNvPr>
                <p14:cNvContentPartPr/>
                <p14:nvPr/>
              </p14:nvContentPartPr>
              <p14:xfrm>
                <a:off x="9512874" y="2242786"/>
                <a:ext cx="212400" cy="216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56A22C-A8BF-4649-9D50-B72DB0DD010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95234" y="2225146"/>
                  <a:ext cx="248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FA6FDFC-8FF5-4CD3-A102-574DE583EFF3}"/>
                    </a:ext>
                  </a:extLst>
                </p14:cNvPr>
                <p14:cNvContentPartPr/>
                <p14:nvPr/>
              </p14:nvContentPartPr>
              <p14:xfrm>
                <a:off x="9791514" y="2246746"/>
                <a:ext cx="127800" cy="214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FA6FDFC-8FF5-4CD3-A102-574DE583EF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73514" y="2228746"/>
                  <a:ext cx="163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78CD71-E385-4288-A1A9-BE217B3B489A}"/>
                    </a:ext>
                  </a:extLst>
                </p14:cNvPr>
                <p14:cNvContentPartPr/>
                <p14:nvPr/>
              </p14:nvContentPartPr>
              <p14:xfrm>
                <a:off x="10010034" y="2345386"/>
                <a:ext cx="144360" cy="13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78CD71-E385-4288-A1A9-BE217B3B48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92034" y="2327386"/>
                  <a:ext cx="180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9EA554-1BB6-459F-9E30-4C61855E224E}"/>
                    </a:ext>
                  </a:extLst>
                </p14:cNvPr>
                <p14:cNvContentPartPr/>
                <p14:nvPr/>
              </p14:nvContentPartPr>
              <p14:xfrm>
                <a:off x="10261314" y="2240626"/>
                <a:ext cx="121320" cy="201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9EA554-1BB6-459F-9E30-4C61855E22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43674" y="2222626"/>
                  <a:ext cx="156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5769F9-7C28-4CA8-8426-E10397775729}"/>
                    </a:ext>
                  </a:extLst>
                </p14:cNvPr>
                <p14:cNvContentPartPr/>
                <p14:nvPr/>
              </p14:nvContentPartPr>
              <p14:xfrm>
                <a:off x="10495314" y="2190226"/>
                <a:ext cx="250200" cy="355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5769F9-7C28-4CA8-8426-E103977757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77314" y="2172586"/>
                  <a:ext cx="28584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197510-B0F7-4440-A178-F259CC02C0EE}"/>
              </a:ext>
            </a:extLst>
          </p:cNvPr>
          <p:cNvGrpSpPr/>
          <p:nvPr/>
        </p:nvGrpSpPr>
        <p:grpSpPr>
          <a:xfrm>
            <a:off x="5897754" y="2857666"/>
            <a:ext cx="147240" cy="264600"/>
            <a:chOff x="5897754" y="2857666"/>
            <a:chExt cx="14724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281637-1955-49CA-98F8-1860E9899E15}"/>
                    </a:ext>
                  </a:extLst>
                </p14:cNvPr>
                <p14:cNvContentPartPr/>
                <p14:nvPr/>
              </p14:nvContentPartPr>
              <p14:xfrm>
                <a:off x="5938074" y="2894026"/>
                <a:ext cx="10080" cy="228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281637-1955-49CA-98F8-1860E9899E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20074" y="2876026"/>
                  <a:ext cx="45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ECCBBA-7FA2-475F-9040-012A9A538B98}"/>
                    </a:ext>
                  </a:extLst>
                </p14:cNvPr>
                <p14:cNvContentPartPr/>
                <p14:nvPr/>
              </p14:nvContentPartPr>
              <p14:xfrm>
                <a:off x="5897754" y="2857666"/>
                <a:ext cx="147240" cy="81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ECCBBA-7FA2-475F-9040-012A9A538B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79754" y="2840026"/>
                  <a:ext cx="1828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135600-1AAD-428F-ADAF-FF07FC5DC686}"/>
              </a:ext>
            </a:extLst>
          </p:cNvPr>
          <p:cNvGrpSpPr/>
          <p:nvPr/>
        </p:nvGrpSpPr>
        <p:grpSpPr>
          <a:xfrm>
            <a:off x="4627314" y="4579546"/>
            <a:ext cx="249120" cy="227520"/>
            <a:chOff x="4627314" y="4579546"/>
            <a:chExt cx="24912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3CD610-445C-4284-8765-54B37EC18915}"/>
                    </a:ext>
                  </a:extLst>
                </p14:cNvPr>
                <p14:cNvContentPartPr/>
                <p14:nvPr/>
              </p14:nvContentPartPr>
              <p14:xfrm>
                <a:off x="4627314" y="4703026"/>
                <a:ext cx="249120" cy="53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3CD610-445C-4284-8765-54B37EC189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09314" y="4685026"/>
                  <a:ext cx="284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8C511B-E997-4D0E-BD46-492B751DED5B}"/>
                    </a:ext>
                  </a:extLst>
                </p14:cNvPr>
                <p14:cNvContentPartPr/>
                <p14:nvPr/>
              </p14:nvContentPartPr>
              <p14:xfrm>
                <a:off x="4657194" y="4579546"/>
                <a:ext cx="184680" cy="227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8C511B-E997-4D0E-BD46-492B751DED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39194" y="4561906"/>
                  <a:ext cx="22032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F8637E-818F-4F31-88EE-41CCE354BCF2}"/>
              </a:ext>
            </a:extLst>
          </p:cNvPr>
          <p:cNvGrpSpPr/>
          <p:nvPr/>
        </p:nvGrpSpPr>
        <p:grpSpPr>
          <a:xfrm>
            <a:off x="6254154" y="4909306"/>
            <a:ext cx="228600" cy="177480"/>
            <a:chOff x="6254154" y="4909306"/>
            <a:chExt cx="22860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7743DC-89CF-4E86-A91E-7CA0757FBCB4}"/>
                    </a:ext>
                  </a:extLst>
                </p14:cNvPr>
                <p14:cNvContentPartPr/>
                <p14:nvPr/>
              </p14:nvContentPartPr>
              <p14:xfrm>
                <a:off x="6254154" y="4978426"/>
                <a:ext cx="224280" cy="40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7743DC-89CF-4E86-A91E-7CA0757FBC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36154" y="4960786"/>
                  <a:ext cx="259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FF2543-E754-4061-8AD8-D47A14A61FCC}"/>
                    </a:ext>
                  </a:extLst>
                </p14:cNvPr>
                <p14:cNvContentPartPr/>
                <p14:nvPr/>
              </p14:nvContentPartPr>
              <p14:xfrm>
                <a:off x="6437394" y="4909306"/>
                <a:ext cx="45360" cy="177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FF2543-E754-4061-8AD8-D47A14A61F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9754" y="4891306"/>
                  <a:ext cx="81000" cy="21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521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BDB84-8541-450F-9745-03B280F72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Example: Localization robot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F7F-33DE-4C5B-8788-586FD0BA5FCD}"/>
              </a:ext>
            </a:extLst>
          </p:cNvPr>
          <p:cNvSpPr txBox="1"/>
          <p:nvPr/>
        </p:nvSpPr>
        <p:spPr>
          <a:xfrm>
            <a:off x="824225" y="3372934"/>
            <a:ext cx="10457411" cy="29094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To know where it is, the robot needs to</a:t>
            </a: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116D6-44A7-45D6-A4AC-67CB6E0A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852" y="900443"/>
            <a:ext cx="7729332" cy="2297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2FA11-6221-460A-91F8-DDF446353604}"/>
              </a:ext>
            </a:extLst>
          </p:cNvPr>
          <p:cNvSpPr txBox="1"/>
          <p:nvPr/>
        </p:nvSpPr>
        <p:spPr>
          <a:xfrm>
            <a:off x="824226" y="962832"/>
            <a:ext cx="2940378" cy="1989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Given a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map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Robot has only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4 sonar sensors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F47B6-1C21-415B-9C70-48428E50406B}"/>
              </a:ext>
            </a:extLst>
          </p:cNvPr>
          <p:cNvSpPr txBox="1"/>
          <p:nvPr/>
        </p:nvSpPr>
        <p:spPr>
          <a:xfrm>
            <a:off x="9951394" y="3198265"/>
            <a:ext cx="1968230" cy="3108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FCCDF2-0853-49DB-AD02-465A8AFE4133}"/>
                  </a:ext>
                </a:extLst>
              </p14:cNvPr>
              <p14:cNvContentPartPr/>
              <p14:nvPr/>
            </p14:nvContentPartPr>
            <p14:xfrm>
              <a:off x="1779354" y="1291529"/>
              <a:ext cx="653760" cy="114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FCCDF2-0853-49DB-AD02-465A8AFE41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1714" y="1273889"/>
                <a:ext cx="6894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5D38B1-0090-4E73-834A-5727C7C14698}"/>
                  </a:ext>
                </a:extLst>
              </p14:cNvPr>
              <p14:cNvContentPartPr/>
              <p14:nvPr/>
            </p14:nvContentPartPr>
            <p14:xfrm>
              <a:off x="944874" y="2383769"/>
              <a:ext cx="1645200" cy="74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5D38B1-0090-4E73-834A-5727C7C146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874" y="2366129"/>
                <a:ext cx="168084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77B5CE6-3C3C-47A5-A680-E152678019CF}"/>
              </a:ext>
            </a:extLst>
          </p:cNvPr>
          <p:cNvGrpSpPr/>
          <p:nvPr/>
        </p:nvGrpSpPr>
        <p:grpSpPr>
          <a:xfrm>
            <a:off x="4703994" y="1006409"/>
            <a:ext cx="569880" cy="603000"/>
            <a:chOff x="4703994" y="1006409"/>
            <a:chExt cx="569880" cy="60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E43366-01DE-4735-8EEF-BF06545814D7}"/>
                    </a:ext>
                  </a:extLst>
                </p14:cNvPr>
                <p14:cNvContentPartPr/>
                <p14:nvPr/>
              </p14:nvContentPartPr>
              <p14:xfrm>
                <a:off x="5003154" y="1294769"/>
                <a:ext cx="140760" cy="21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E43366-01DE-4735-8EEF-BF06545814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85514" y="1277129"/>
                  <a:ext cx="176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49BB2C-15CD-42BC-B904-F0A779528473}"/>
                    </a:ext>
                  </a:extLst>
                </p14:cNvPr>
                <p14:cNvContentPartPr/>
                <p14:nvPr/>
              </p14:nvContentPartPr>
              <p14:xfrm>
                <a:off x="5143914" y="1229609"/>
                <a:ext cx="47880" cy="84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49BB2C-15CD-42BC-B904-F0A7795284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25914" y="1211969"/>
                  <a:ext cx="83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ED7490-BA30-4E9B-B0B3-160D7A3F7C5B}"/>
                    </a:ext>
                  </a:extLst>
                </p14:cNvPr>
                <p14:cNvContentPartPr/>
                <p14:nvPr/>
              </p14:nvContentPartPr>
              <p14:xfrm>
                <a:off x="4732794" y="1299809"/>
                <a:ext cx="92520" cy="3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ED7490-BA30-4E9B-B0B3-160D7A3F7C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15154" y="1281809"/>
                  <a:ext cx="12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750223-891E-4E41-A535-E366D1566470}"/>
                    </a:ext>
                  </a:extLst>
                </p14:cNvPr>
                <p14:cNvContentPartPr/>
                <p14:nvPr/>
              </p14:nvContentPartPr>
              <p14:xfrm>
                <a:off x="4703994" y="1251569"/>
                <a:ext cx="94680" cy="85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750223-891E-4E41-A535-E366D15664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85994" y="1233569"/>
                  <a:ext cx="13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DE2D71-3BB2-442E-B4F9-1BA443FBD58B}"/>
                    </a:ext>
                  </a:extLst>
                </p14:cNvPr>
                <p14:cNvContentPartPr/>
                <p14:nvPr/>
              </p14:nvContentPartPr>
              <p14:xfrm>
                <a:off x="4919994" y="1258769"/>
                <a:ext cx="360" cy="7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DE2D71-3BB2-442E-B4F9-1BA443FBD5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02354" y="1240769"/>
                  <a:ext cx="36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FFCF32-675F-469E-81EE-8FB8AB0BF18B}"/>
                    </a:ext>
                  </a:extLst>
                </p14:cNvPr>
                <p14:cNvContentPartPr/>
                <p14:nvPr/>
              </p14:nvContentPartPr>
              <p14:xfrm>
                <a:off x="4933314" y="1097489"/>
                <a:ext cx="2160" cy="65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FFCF32-675F-469E-81EE-8FB8AB0BF1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15674" y="1079849"/>
                  <a:ext cx="37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B1ED9C-648A-4BD7-8E6D-5B10382C6D47}"/>
                    </a:ext>
                  </a:extLst>
                </p14:cNvPr>
                <p14:cNvContentPartPr/>
                <p14:nvPr/>
              </p14:nvContentPartPr>
              <p14:xfrm>
                <a:off x="4906674" y="1062929"/>
                <a:ext cx="64800" cy="3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B1ED9C-648A-4BD7-8E6D-5B10382C6D4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88674" y="1044929"/>
                  <a:ext cx="100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DB1BAE-A079-4525-B5C0-862DAEFC6814}"/>
                    </a:ext>
                  </a:extLst>
                </p14:cNvPr>
                <p14:cNvContentPartPr/>
                <p14:nvPr/>
              </p14:nvContentPartPr>
              <p14:xfrm>
                <a:off x="4729194" y="1006409"/>
                <a:ext cx="448560" cy="116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DB1BAE-A079-4525-B5C0-862DAEFC681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11554" y="988769"/>
                  <a:ext cx="484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A908EC-ED1E-44CE-8C7B-FEF768AD0BA1}"/>
                    </a:ext>
                  </a:extLst>
                </p14:cNvPr>
                <p14:cNvContentPartPr/>
                <p14:nvPr/>
              </p14:nvContentPartPr>
              <p14:xfrm>
                <a:off x="4802994" y="1526969"/>
                <a:ext cx="470880" cy="82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A908EC-ED1E-44CE-8C7B-FEF768AD0B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85354" y="1509329"/>
                  <a:ext cx="506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669943-49C9-43F9-B9B2-2C53A493A28A}"/>
                    </a:ext>
                  </a:extLst>
                </p14:cNvPr>
                <p14:cNvContentPartPr/>
                <p14:nvPr/>
              </p14:nvContentPartPr>
              <p14:xfrm>
                <a:off x="4945194" y="1384409"/>
                <a:ext cx="1080" cy="92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669943-49C9-43F9-B9B2-2C53A493A2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7194" y="1366409"/>
                  <a:ext cx="36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6567E0-5650-4879-B56C-A0030FAA080D}"/>
                    </a:ext>
                  </a:extLst>
                </p14:cNvPr>
                <p14:cNvContentPartPr/>
                <p14:nvPr/>
              </p14:nvContentPartPr>
              <p14:xfrm>
                <a:off x="4907394" y="1416449"/>
                <a:ext cx="61200" cy="61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6567E0-5650-4879-B56C-A0030FAA080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89754" y="1398809"/>
                  <a:ext cx="96840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2F8891E-356A-4AD8-8968-DC738DC1D73A}"/>
                  </a:ext>
                </a:extLst>
              </p14:cNvPr>
              <p14:cNvContentPartPr/>
              <p14:nvPr/>
            </p14:nvContentPartPr>
            <p14:xfrm>
              <a:off x="2208834" y="4540169"/>
              <a:ext cx="752400" cy="470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2F8891E-356A-4AD8-8968-DC738DC1D73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91194" y="4522529"/>
                <a:ext cx="788040" cy="50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5C361D8-5560-4F71-BFF1-40525A80BE50}"/>
              </a:ext>
            </a:extLst>
          </p:cNvPr>
          <p:cNvGrpSpPr/>
          <p:nvPr/>
        </p:nvGrpSpPr>
        <p:grpSpPr>
          <a:xfrm>
            <a:off x="1239714" y="4495529"/>
            <a:ext cx="6953400" cy="1853280"/>
            <a:chOff x="1239714" y="4495529"/>
            <a:chExt cx="6953400" cy="185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3CBF18-5A6A-4FFC-8458-A1B99036FEFD}"/>
                    </a:ext>
                  </a:extLst>
                </p14:cNvPr>
                <p14:cNvContentPartPr/>
                <p14:nvPr/>
              </p14:nvContentPartPr>
              <p14:xfrm>
                <a:off x="3330954" y="4591289"/>
                <a:ext cx="465120" cy="286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3CBF18-5A6A-4FFC-8458-A1B99036FEF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12954" y="4573289"/>
                  <a:ext cx="500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4A506CE-8461-48FE-8360-0287FB791559}"/>
                    </a:ext>
                  </a:extLst>
                </p14:cNvPr>
                <p14:cNvContentPartPr/>
                <p14:nvPr/>
              </p14:nvContentPartPr>
              <p14:xfrm>
                <a:off x="4180554" y="4745009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4A506CE-8461-48FE-8360-0287FB79155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62554" y="47273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B6A922-1638-41E0-A17B-60B40CC8AD5D}"/>
                    </a:ext>
                  </a:extLst>
                </p14:cNvPr>
                <p14:cNvContentPartPr/>
                <p14:nvPr/>
              </p14:nvContentPartPr>
              <p14:xfrm>
                <a:off x="4176594" y="4495529"/>
                <a:ext cx="317160" cy="369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B6A922-1638-41E0-A17B-60B40CC8AD5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58594" y="4477529"/>
                  <a:ext cx="3528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2E18C5-61A3-45B6-96D2-6B7417376FDA}"/>
                    </a:ext>
                  </a:extLst>
                </p14:cNvPr>
                <p14:cNvContentPartPr/>
                <p14:nvPr/>
              </p14:nvContentPartPr>
              <p14:xfrm>
                <a:off x="4571874" y="4658249"/>
                <a:ext cx="72720" cy="174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2E18C5-61A3-45B6-96D2-6B7417376F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54234" y="4640249"/>
                  <a:ext cx="10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5BAE45-4296-495E-A591-9DF9D2B6D981}"/>
                    </a:ext>
                  </a:extLst>
                </p14:cNvPr>
                <p14:cNvContentPartPr/>
                <p14:nvPr/>
              </p14:nvContentPartPr>
              <p14:xfrm>
                <a:off x="4732434" y="4611449"/>
                <a:ext cx="336600" cy="172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5BAE45-4296-495E-A591-9DF9D2B6D98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14794" y="4593449"/>
                  <a:ext cx="372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28A6C4-8541-4856-B3CC-86416F554D81}"/>
                    </a:ext>
                  </a:extLst>
                </p14:cNvPr>
                <p14:cNvContentPartPr/>
                <p14:nvPr/>
              </p14:nvContentPartPr>
              <p14:xfrm>
                <a:off x="5133834" y="4617929"/>
                <a:ext cx="308520" cy="221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28A6C4-8541-4856-B3CC-86416F554D8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16194" y="4599929"/>
                  <a:ext cx="344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C75ED7-FA5B-4366-AF7D-5FBB21911156}"/>
                    </a:ext>
                  </a:extLst>
                </p14:cNvPr>
                <p14:cNvContentPartPr/>
                <p14:nvPr/>
              </p14:nvContentPartPr>
              <p14:xfrm>
                <a:off x="5827914" y="4698569"/>
                <a:ext cx="315360" cy="51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C75ED7-FA5B-4366-AF7D-5FBB2191115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09914" y="4680569"/>
                  <a:ext cx="351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9AB6FD-C883-4F29-8C3A-E1961CF95A4A}"/>
                    </a:ext>
                  </a:extLst>
                </p14:cNvPr>
                <p14:cNvContentPartPr/>
                <p14:nvPr/>
              </p14:nvContentPartPr>
              <p14:xfrm>
                <a:off x="6223554" y="4630889"/>
                <a:ext cx="155160" cy="266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9AB6FD-C883-4F29-8C3A-E1961CF95A4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5914" y="4612889"/>
                  <a:ext cx="190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ABDABF-DF1D-436A-A19C-941C6EB5FA1F}"/>
                    </a:ext>
                  </a:extLst>
                </p14:cNvPr>
                <p14:cNvContentPartPr/>
                <p14:nvPr/>
              </p14:nvContentPartPr>
              <p14:xfrm>
                <a:off x="6608754" y="4724849"/>
                <a:ext cx="227880" cy="92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ABDABF-DF1D-436A-A19C-941C6EB5FA1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90754" y="4707209"/>
                  <a:ext cx="263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EB37F0-65DF-45F8-BB78-CE9E4FDB95D5}"/>
                    </a:ext>
                  </a:extLst>
                </p14:cNvPr>
                <p14:cNvContentPartPr/>
                <p14:nvPr/>
              </p14:nvContentPartPr>
              <p14:xfrm>
                <a:off x="6903234" y="4547009"/>
                <a:ext cx="563400" cy="406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EB37F0-65DF-45F8-BB78-CE9E4FDB95D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85234" y="4529009"/>
                  <a:ext cx="5990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74F0E6-D54B-4139-A6FA-771A6337D4D9}"/>
                    </a:ext>
                  </a:extLst>
                </p14:cNvPr>
                <p14:cNvContentPartPr/>
                <p14:nvPr/>
              </p14:nvContentPartPr>
              <p14:xfrm>
                <a:off x="7488594" y="4564649"/>
                <a:ext cx="396000" cy="275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74F0E6-D54B-4139-A6FA-771A6337D4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70954" y="4547009"/>
                  <a:ext cx="431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24FC88-D8B2-4348-9E13-2E084B5D9968}"/>
                    </a:ext>
                  </a:extLst>
                </p14:cNvPr>
                <p14:cNvContentPartPr/>
                <p14:nvPr/>
              </p14:nvContentPartPr>
              <p14:xfrm>
                <a:off x="1239714" y="4615409"/>
                <a:ext cx="6953400" cy="1733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24FC88-D8B2-4348-9E13-2E084B5D99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22074" y="4597769"/>
                  <a:ext cx="6989040" cy="17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FBCEDD-4859-42FA-82B3-B21C5EF7F54A}"/>
                    </a:ext>
                  </a:extLst>
                </p14:cNvPr>
                <p14:cNvContentPartPr/>
                <p14:nvPr/>
              </p14:nvContentPartPr>
              <p14:xfrm>
                <a:off x="1836594" y="4783169"/>
                <a:ext cx="163800" cy="306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FBCEDD-4859-42FA-82B3-B21C5EF7F54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18594" y="4765169"/>
                  <a:ext cx="199440" cy="34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569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BA39B-D85F-4D23-A722-F9289871DF0D}"/>
              </a:ext>
            </a:extLst>
          </p:cNvPr>
          <p:cNvSpPr txBox="1"/>
          <p:nvPr/>
        </p:nvSpPr>
        <p:spPr>
          <a:xfrm>
            <a:off x="824226" y="681589"/>
            <a:ext cx="10080480" cy="1906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Initial belief state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After a move, it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observes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571BB-E4A9-4D59-97BD-1263A9AF2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66" y="2869660"/>
            <a:ext cx="9128460" cy="2694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4A86A-37B3-4B4E-8658-48C835A2FF65}"/>
              </a:ext>
            </a:extLst>
          </p:cNvPr>
          <p:cNvSpPr txBox="1"/>
          <p:nvPr/>
        </p:nvSpPr>
        <p:spPr>
          <a:xfrm>
            <a:off x="8643364" y="5564222"/>
            <a:ext cx="1968230" cy="3108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2ED3CB-CB50-4006-A262-C2FBFF62B7F7}"/>
              </a:ext>
            </a:extLst>
          </p:cNvPr>
          <p:cNvGrpSpPr/>
          <p:nvPr/>
        </p:nvGrpSpPr>
        <p:grpSpPr>
          <a:xfrm>
            <a:off x="3523194" y="598169"/>
            <a:ext cx="798120" cy="290880"/>
            <a:chOff x="3523194" y="598169"/>
            <a:chExt cx="79812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DEF67A1-9F9F-4A74-BF01-71F8B92ED893}"/>
                    </a:ext>
                  </a:extLst>
                </p14:cNvPr>
                <p14:cNvContentPartPr/>
                <p14:nvPr/>
              </p14:nvContentPartPr>
              <p14:xfrm>
                <a:off x="3523194" y="598169"/>
                <a:ext cx="317160" cy="290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DEF67A1-9F9F-4A74-BF01-71F8B92ED8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05554" y="580169"/>
                  <a:ext cx="352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331834-5404-4EF9-AF96-AABA2C2A15CD}"/>
                    </a:ext>
                  </a:extLst>
                </p14:cNvPr>
                <p14:cNvContentPartPr/>
                <p14:nvPr/>
              </p14:nvContentPartPr>
              <p14:xfrm>
                <a:off x="3889674" y="633449"/>
                <a:ext cx="160560" cy="212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331834-5404-4EF9-AF96-AABA2C2A15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1674" y="615449"/>
                  <a:ext cx="196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BA4FA6-698A-43B0-BF7F-7A8AF0F5B155}"/>
                    </a:ext>
                  </a:extLst>
                </p14:cNvPr>
                <p14:cNvContentPartPr/>
                <p14:nvPr/>
              </p14:nvContentPartPr>
              <p14:xfrm>
                <a:off x="4177674" y="616529"/>
                <a:ext cx="143640" cy="220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BA4FA6-698A-43B0-BF7F-7A8AF0F5B1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60034" y="598529"/>
                  <a:ext cx="1792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C9708-47AA-4E60-B11F-A7342C89451F}"/>
              </a:ext>
            </a:extLst>
          </p:cNvPr>
          <p:cNvGrpSpPr/>
          <p:nvPr/>
        </p:nvGrpSpPr>
        <p:grpSpPr>
          <a:xfrm>
            <a:off x="4635234" y="544889"/>
            <a:ext cx="1185120" cy="367560"/>
            <a:chOff x="4635234" y="544889"/>
            <a:chExt cx="11851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B9F91BD-AC1B-441F-941A-BD38CBBE36E6}"/>
                    </a:ext>
                  </a:extLst>
                </p14:cNvPr>
                <p14:cNvContentPartPr/>
                <p14:nvPr/>
              </p14:nvContentPartPr>
              <p14:xfrm>
                <a:off x="4635234" y="685649"/>
                <a:ext cx="284400" cy="226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B9F91BD-AC1B-441F-941A-BD38CBBE36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17234" y="668009"/>
                  <a:ext cx="320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32B77C-8ED7-4F1A-99B7-9BC00C97DF9E}"/>
                    </a:ext>
                  </a:extLst>
                </p14:cNvPr>
                <p14:cNvContentPartPr/>
                <p14:nvPr/>
              </p14:nvContentPartPr>
              <p14:xfrm>
                <a:off x="5020434" y="670529"/>
                <a:ext cx="120240" cy="171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32B77C-8ED7-4F1A-99B7-9BC00C97DF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02434" y="652529"/>
                  <a:ext cx="155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ED426D-1584-418A-AF17-A482AE422089}"/>
                    </a:ext>
                  </a:extLst>
                </p14:cNvPr>
                <p14:cNvContentPartPr/>
                <p14:nvPr/>
              </p14:nvContentPartPr>
              <p14:xfrm>
                <a:off x="5170554" y="544889"/>
                <a:ext cx="72720" cy="33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ED426D-1584-418A-AF17-A482AE4220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52914" y="526889"/>
                  <a:ext cx="108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AF5406-83E1-496E-875D-05729ECF343E}"/>
                    </a:ext>
                  </a:extLst>
                </p14:cNvPr>
                <p14:cNvContentPartPr/>
                <p14:nvPr/>
              </p14:nvContentPartPr>
              <p14:xfrm>
                <a:off x="5202954" y="557489"/>
                <a:ext cx="127440" cy="246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AF5406-83E1-496E-875D-05729ECF34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85314" y="539849"/>
                  <a:ext cx="163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109AA9D-6100-4D71-90C9-6670ABBDADEF}"/>
                    </a:ext>
                  </a:extLst>
                </p14:cNvPr>
                <p14:cNvContentPartPr/>
                <p14:nvPr/>
              </p14:nvContentPartPr>
              <p14:xfrm>
                <a:off x="5373954" y="687449"/>
                <a:ext cx="232200" cy="11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109AA9D-6100-4D71-90C9-6670ABBDAD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55954" y="669449"/>
                  <a:ext cx="267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85C893-32DC-4F64-BDAB-11C18EDF8E9F}"/>
                    </a:ext>
                  </a:extLst>
                </p14:cNvPr>
                <p14:cNvContentPartPr/>
                <p14:nvPr/>
              </p14:nvContentPartPr>
              <p14:xfrm>
                <a:off x="5691834" y="665489"/>
                <a:ext cx="128520" cy="220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85C893-32DC-4F64-BDAB-11C18EDF8E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73834" y="647849"/>
                  <a:ext cx="16416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AB9BF5-225E-403A-B0FF-BE71DA82DCB7}"/>
              </a:ext>
            </a:extLst>
          </p:cNvPr>
          <p:cNvGrpSpPr/>
          <p:nvPr/>
        </p:nvGrpSpPr>
        <p:grpSpPr>
          <a:xfrm>
            <a:off x="4556034" y="1502849"/>
            <a:ext cx="482040" cy="477360"/>
            <a:chOff x="4556034" y="1502849"/>
            <a:chExt cx="48204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5B2267-7142-47B1-9C38-2701536059D2}"/>
                    </a:ext>
                  </a:extLst>
                </p14:cNvPr>
                <p14:cNvContentPartPr/>
                <p14:nvPr/>
              </p14:nvContentPartPr>
              <p14:xfrm>
                <a:off x="4585194" y="1502849"/>
                <a:ext cx="413280" cy="4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5B2267-7142-47B1-9C38-2701536059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67194" y="1484849"/>
                  <a:ext cx="448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9AC5B4-5D6F-4F5A-BFB3-FEA2A74A8CAF}"/>
                    </a:ext>
                  </a:extLst>
                </p14:cNvPr>
                <p14:cNvContentPartPr/>
                <p14:nvPr/>
              </p14:nvContentPartPr>
              <p14:xfrm>
                <a:off x="4604274" y="1933769"/>
                <a:ext cx="433800" cy="46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9AC5B4-5D6F-4F5A-BFB3-FEA2A74A8CA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86634" y="1916129"/>
                  <a:ext cx="469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B4F978-9568-4577-9437-5ED4DE5FCF7B}"/>
                    </a:ext>
                  </a:extLst>
                </p14:cNvPr>
                <p14:cNvContentPartPr/>
                <p14:nvPr/>
              </p14:nvContentPartPr>
              <p14:xfrm>
                <a:off x="4556034" y="1504289"/>
                <a:ext cx="31320" cy="446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B4F978-9568-4577-9437-5ED4DE5FCF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38394" y="1486649"/>
                  <a:ext cx="6696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C8D457-5FAE-483F-8FE8-D712FD8BDB8A}"/>
                  </a:ext>
                </a:extLst>
              </p14:cNvPr>
              <p14:cNvContentPartPr/>
              <p14:nvPr/>
            </p14:nvContentPartPr>
            <p14:xfrm>
              <a:off x="4765194" y="1686449"/>
              <a:ext cx="79200" cy="77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C8D457-5FAE-483F-8FE8-D712FD8BDB8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47194" y="1668809"/>
                <a:ext cx="11484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E34DC2A-ACA8-441C-84FF-4F559664E495}"/>
              </a:ext>
            </a:extLst>
          </p:cNvPr>
          <p:cNvGrpSpPr/>
          <p:nvPr/>
        </p:nvGrpSpPr>
        <p:grpSpPr>
          <a:xfrm>
            <a:off x="2945754" y="2192609"/>
            <a:ext cx="163440" cy="407160"/>
            <a:chOff x="2945754" y="2192609"/>
            <a:chExt cx="16344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EA91E3-8A66-41C9-B254-83A252E01E5C}"/>
                    </a:ext>
                  </a:extLst>
                </p14:cNvPr>
                <p14:cNvContentPartPr/>
                <p14:nvPr/>
              </p14:nvContentPartPr>
              <p14:xfrm>
                <a:off x="2945754" y="2254529"/>
                <a:ext cx="88560" cy="345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EA91E3-8A66-41C9-B254-83A252E01E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28114" y="2236889"/>
                  <a:ext cx="1242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BF74A0-10F1-4496-8E7D-AF0F46FD716A}"/>
                    </a:ext>
                  </a:extLst>
                </p14:cNvPr>
                <p14:cNvContentPartPr/>
                <p14:nvPr/>
              </p14:nvContentPartPr>
              <p14:xfrm>
                <a:off x="3072114" y="2192609"/>
                <a:ext cx="37080" cy="171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BF74A0-10F1-4496-8E7D-AF0F46FD71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54114" y="2174609"/>
                  <a:ext cx="727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12973E-91A4-4395-AEED-2EEB84CDCDDD}"/>
              </a:ext>
            </a:extLst>
          </p:cNvPr>
          <p:cNvGrpSpPr/>
          <p:nvPr/>
        </p:nvGrpSpPr>
        <p:grpSpPr>
          <a:xfrm>
            <a:off x="3414114" y="2362529"/>
            <a:ext cx="152640" cy="109080"/>
            <a:chOff x="3414114" y="2362529"/>
            <a:chExt cx="152640" cy="10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CA060E-36FE-42E8-82F7-871383561985}"/>
                    </a:ext>
                  </a:extLst>
                </p14:cNvPr>
                <p14:cNvContentPartPr/>
                <p14:nvPr/>
              </p14:nvContentPartPr>
              <p14:xfrm>
                <a:off x="3414114" y="2362529"/>
                <a:ext cx="152640" cy="10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CA060E-36FE-42E8-82F7-8713835619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96114" y="2344889"/>
                  <a:ext cx="188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BA771D-2A68-4D60-A8E7-E4E6BF501467}"/>
                    </a:ext>
                  </a:extLst>
                </p14:cNvPr>
                <p14:cNvContentPartPr/>
                <p14:nvPr/>
              </p14:nvContentPartPr>
              <p14:xfrm>
                <a:off x="3469554" y="2447849"/>
                <a:ext cx="86400" cy="23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BA771D-2A68-4D60-A8E7-E4E6BF5014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51914" y="2430209"/>
                  <a:ext cx="12204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0EC4D77-5883-4FD8-975E-FD3087788AAB}"/>
                  </a:ext>
                </a:extLst>
              </p14:cNvPr>
              <p14:cNvContentPartPr/>
              <p14:nvPr/>
            </p14:nvContentPartPr>
            <p14:xfrm>
              <a:off x="3796434" y="2192969"/>
              <a:ext cx="129240" cy="456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0EC4D77-5883-4FD8-975E-FD3087788AA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78434" y="2175329"/>
                <a:ext cx="164880" cy="49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5533898-14CD-4C3A-B94A-F2B1C77194AC}"/>
              </a:ext>
            </a:extLst>
          </p:cNvPr>
          <p:cNvGrpSpPr/>
          <p:nvPr/>
        </p:nvGrpSpPr>
        <p:grpSpPr>
          <a:xfrm>
            <a:off x="1627794" y="3041849"/>
            <a:ext cx="323280" cy="545040"/>
            <a:chOff x="1627794" y="3041849"/>
            <a:chExt cx="3232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D9D412-BD9F-4544-8CF7-917752412AB5}"/>
                    </a:ext>
                  </a:extLst>
                </p14:cNvPr>
                <p14:cNvContentPartPr/>
                <p14:nvPr/>
              </p14:nvContentPartPr>
              <p14:xfrm>
                <a:off x="1663794" y="3352889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D9D412-BD9F-4544-8CF7-917752412AB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45794" y="33348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F85C30-A2BD-48E1-B12C-29853ED6198D}"/>
                    </a:ext>
                  </a:extLst>
                </p14:cNvPr>
                <p14:cNvContentPartPr/>
                <p14:nvPr/>
              </p14:nvContentPartPr>
              <p14:xfrm>
                <a:off x="1627794" y="3041849"/>
                <a:ext cx="323280" cy="545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F85C30-A2BD-48E1-B12C-29853ED619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10154" y="3023849"/>
                  <a:ext cx="358920" cy="58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FFAFB1-38CD-4A23-A781-2026101DE1B0}"/>
                  </a:ext>
                </a:extLst>
              </p14:cNvPr>
              <p14:cNvContentPartPr/>
              <p14:nvPr/>
            </p14:nvContentPartPr>
            <p14:xfrm>
              <a:off x="7712874" y="2942489"/>
              <a:ext cx="439560" cy="6397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FFAFB1-38CD-4A23-A781-2026101DE1B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95234" y="2924489"/>
                <a:ext cx="4752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23D218E-0623-4158-9565-B8E7AB97B6C4}"/>
                  </a:ext>
                </a:extLst>
              </p14:cNvPr>
              <p14:cNvContentPartPr/>
              <p14:nvPr/>
            </p14:nvContentPartPr>
            <p14:xfrm>
              <a:off x="1758474" y="4797569"/>
              <a:ext cx="283320" cy="625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23D218E-0623-4158-9565-B8E7AB97B6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40474" y="4779569"/>
                <a:ext cx="318960" cy="66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C4C250A5-157B-4F7A-A082-FE6D27F496FB}"/>
              </a:ext>
            </a:extLst>
          </p:cNvPr>
          <p:cNvGrpSpPr/>
          <p:nvPr/>
        </p:nvGrpSpPr>
        <p:grpSpPr>
          <a:xfrm>
            <a:off x="5715234" y="4780649"/>
            <a:ext cx="264600" cy="550800"/>
            <a:chOff x="5715234" y="4780649"/>
            <a:chExt cx="26460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BC468F-AF59-4381-B0B6-60A0F67CFA26}"/>
                    </a:ext>
                  </a:extLst>
                </p14:cNvPr>
                <p14:cNvContentPartPr/>
                <p14:nvPr/>
              </p14:nvContentPartPr>
              <p14:xfrm>
                <a:off x="5715234" y="4780649"/>
                <a:ext cx="264600" cy="342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BC468F-AF59-4381-B0B6-60A0F67CFA2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97234" y="4762649"/>
                  <a:ext cx="3002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A29672-AD79-4549-8447-1E593DCB1DDD}"/>
                    </a:ext>
                  </a:extLst>
                </p14:cNvPr>
                <p14:cNvContentPartPr/>
                <p14:nvPr/>
              </p14:nvContentPartPr>
              <p14:xfrm>
                <a:off x="5893074" y="4892609"/>
                <a:ext cx="60480" cy="438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A29672-AD79-4549-8447-1E593DCB1DD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75434" y="4874609"/>
                  <a:ext cx="9612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69F8F3-8CAD-43C3-AC9A-296E969D701E}"/>
              </a:ext>
            </a:extLst>
          </p:cNvPr>
          <p:cNvGrpSpPr/>
          <p:nvPr/>
        </p:nvGrpSpPr>
        <p:grpSpPr>
          <a:xfrm>
            <a:off x="4100634" y="2273969"/>
            <a:ext cx="275400" cy="324360"/>
            <a:chOff x="4100634" y="2273969"/>
            <a:chExt cx="27540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1E4F3F0-282C-412F-B431-2DD92EEA4BED}"/>
                    </a:ext>
                  </a:extLst>
                </p14:cNvPr>
                <p14:cNvContentPartPr/>
                <p14:nvPr/>
              </p14:nvContentPartPr>
              <p14:xfrm>
                <a:off x="4100634" y="2273969"/>
                <a:ext cx="130320" cy="239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1E4F3F0-282C-412F-B431-2DD92EEA4B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82994" y="2255969"/>
                  <a:ext cx="1659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E8FB726-4B86-4198-95EB-964E713FE8C1}"/>
                    </a:ext>
                  </a:extLst>
                </p14:cNvPr>
                <p14:cNvContentPartPr/>
                <p14:nvPr/>
              </p14:nvContentPartPr>
              <p14:xfrm>
                <a:off x="4358754" y="2450369"/>
                <a:ext cx="17280" cy="147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E8FB726-4B86-4198-95EB-964E713FE8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40754" y="2432729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3A2BF0-8A05-4C00-B6EA-21262C137C27}"/>
              </a:ext>
            </a:extLst>
          </p:cNvPr>
          <p:cNvGrpSpPr/>
          <p:nvPr/>
        </p:nvGrpSpPr>
        <p:grpSpPr>
          <a:xfrm>
            <a:off x="4636674" y="2280089"/>
            <a:ext cx="322200" cy="401400"/>
            <a:chOff x="4636674" y="2280089"/>
            <a:chExt cx="32220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6406FF-8520-4E64-A45F-E42DCB3C0A88}"/>
                    </a:ext>
                  </a:extLst>
                </p14:cNvPr>
                <p14:cNvContentPartPr/>
                <p14:nvPr/>
              </p14:nvContentPartPr>
              <p14:xfrm>
                <a:off x="4636674" y="2280089"/>
                <a:ext cx="144000" cy="271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6406FF-8520-4E64-A45F-E42DCB3C0A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19034" y="2262089"/>
                  <a:ext cx="1796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54C5CF7-29BC-4CF0-8810-9C690D820FB4}"/>
                    </a:ext>
                  </a:extLst>
                </p14:cNvPr>
                <p14:cNvContentPartPr/>
                <p14:nvPr/>
              </p14:nvContentPartPr>
              <p14:xfrm>
                <a:off x="4910994" y="2479529"/>
                <a:ext cx="47880" cy="201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54C5CF7-29BC-4CF0-8810-9C690D820FB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93354" y="2461529"/>
                  <a:ext cx="8352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84AC80F-F2F2-4F53-8F5F-DFF63DFCD156}"/>
                  </a:ext>
                </a:extLst>
              </p14:cNvPr>
              <p14:cNvContentPartPr/>
              <p14:nvPr/>
            </p14:nvContentPartPr>
            <p14:xfrm>
              <a:off x="5224554" y="2291609"/>
              <a:ext cx="158040" cy="3769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84AC80F-F2F2-4F53-8F5F-DFF63DFCD15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06554" y="2273609"/>
                <a:ext cx="19368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0288417-4BA4-4975-AA50-A82EB10F4C0D}"/>
              </a:ext>
            </a:extLst>
          </p:cNvPr>
          <p:cNvGrpSpPr/>
          <p:nvPr/>
        </p:nvGrpSpPr>
        <p:grpSpPr>
          <a:xfrm>
            <a:off x="5612994" y="2248409"/>
            <a:ext cx="385560" cy="496440"/>
            <a:chOff x="5612994" y="2248409"/>
            <a:chExt cx="38556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01670E-59CB-47E1-83D9-4E11C7986169}"/>
                    </a:ext>
                  </a:extLst>
                </p14:cNvPr>
                <p14:cNvContentPartPr/>
                <p14:nvPr/>
              </p14:nvContentPartPr>
              <p14:xfrm>
                <a:off x="5612994" y="2395649"/>
                <a:ext cx="163440" cy="329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01670E-59CB-47E1-83D9-4E11C798616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94994" y="2377649"/>
                  <a:ext cx="199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73ADA0-808B-4E87-86AD-891842C78E59}"/>
                    </a:ext>
                  </a:extLst>
                </p14:cNvPr>
                <p14:cNvContentPartPr/>
                <p14:nvPr/>
              </p14:nvContentPartPr>
              <p14:xfrm>
                <a:off x="5900274" y="2248409"/>
                <a:ext cx="98280" cy="49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73ADA0-808B-4E87-86AD-891842C78E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82634" y="2230409"/>
                  <a:ext cx="13392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8CC61B8-7173-4D44-A0C3-07AFF89837A9}"/>
              </a:ext>
            </a:extLst>
          </p:cNvPr>
          <p:cNvGrpSpPr/>
          <p:nvPr/>
        </p:nvGrpSpPr>
        <p:grpSpPr>
          <a:xfrm>
            <a:off x="5060754" y="1639649"/>
            <a:ext cx="283320" cy="143640"/>
            <a:chOff x="5060754" y="1639649"/>
            <a:chExt cx="28332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025E67-EF9B-485F-AC3F-76D3A91FA253}"/>
                    </a:ext>
                  </a:extLst>
                </p14:cNvPr>
                <p14:cNvContentPartPr/>
                <p14:nvPr/>
              </p14:nvContentPartPr>
              <p14:xfrm>
                <a:off x="5060754" y="1698689"/>
                <a:ext cx="237600" cy="44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025E67-EF9B-485F-AC3F-76D3A91FA25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42754" y="1680689"/>
                  <a:ext cx="2732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2BBA7E5-C587-4A2D-BDE4-87520E2EB566}"/>
                    </a:ext>
                  </a:extLst>
                </p14:cNvPr>
                <p14:cNvContentPartPr/>
                <p14:nvPr/>
              </p14:nvContentPartPr>
              <p14:xfrm>
                <a:off x="5272794" y="1639649"/>
                <a:ext cx="71280" cy="143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2BBA7E5-C587-4A2D-BDE4-87520E2EB5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54794" y="1622009"/>
                  <a:ext cx="106920" cy="17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762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7FA33C-07FA-4B03-BDB1-D6E467F9378E}"/>
              </a:ext>
            </a:extLst>
          </p:cNvPr>
          <p:cNvSpPr txBox="1"/>
          <p:nvPr/>
        </p:nvSpPr>
        <p:spPr>
          <a:xfrm>
            <a:off x="824226" y="962832"/>
            <a:ext cx="10080480" cy="1906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After the 2</a:t>
            </a:r>
            <a:r>
              <a:rPr lang="en-US" sz="2200" baseline="30000" dirty="0"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move, it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observes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</a:t>
            </a:r>
            <a:endParaRPr lang="en-US" sz="22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Aft>
                <a:spcPts val="6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8C608-35CB-4192-A4CC-B8AD939B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51" y="2217907"/>
            <a:ext cx="9220297" cy="2741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7579D-E98E-45BE-AF13-BB78A6110592}"/>
              </a:ext>
            </a:extLst>
          </p:cNvPr>
          <p:cNvSpPr txBox="1"/>
          <p:nvPr/>
        </p:nvSpPr>
        <p:spPr>
          <a:xfrm>
            <a:off x="8801358" y="4958972"/>
            <a:ext cx="1968230" cy="3108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Image: (Russell,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A8787D-0A52-4625-A106-377104BD38A0}"/>
                  </a:ext>
                </a:extLst>
              </p14:cNvPr>
              <p14:cNvContentPartPr/>
              <p14:nvPr/>
            </p14:nvContentPartPr>
            <p14:xfrm>
              <a:off x="2504394" y="1514729"/>
              <a:ext cx="218520" cy="273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A8787D-0A52-4625-A106-377104BD38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6754" y="1497089"/>
                <a:ext cx="2541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839569-A8D8-4997-B568-F8C621948BA5}"/>
                  </a:ext>
                </a:extLst>
              </p14:cNvPr>
              <p14:cNvContentPartPr/>
              <p14:nvPr/>
            </p14:nvContentPartPr>
            <p14:xfrm>
              <a:off x="2476314" y="1369649"/>
              <a:ext cx="216360" cy="62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839569-A8D8-4997-B568-F8C621948B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8314" y="1352009"/>
                <a:ext cx="25200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C116FB9-B514-4E41-9A76-2EC64D512C1F}"/>
              </a:ext>
            </a:extLst>
          </p:cNvPr>
          <p:cNvGrpSpPr/>
          <p:nvPr/>
        </p:nvGrpSpPr>
        <p:grpSpPr>
          <a:xfrm>
            <a:off x="2978154" y="1502129"/>
            <a:ext cx="162360" cy="120960"/>
            <a:chOff x="2978154" y="1502129"/>
            <a:chExt cx="16236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DB0449-CC8C-4871-9F01-401D257DB478}"/>
                    </a:ext>
                  </a:extLst>
                </p14:cNvPr>
                <p14:cNvContentPartPr/>
                <p14:nvPr/>
              </p14:nvContentPartPr>
              <p14:xfrm>
                <a:off x="2978154" y="1502129"/>
                <a:ext cx="162360" cy="36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DB0449-CC8C-4871-9F01-401D257DB47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60154" y="1484129"/>
                  <a:ext cx="198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1B2D30-4B2D-43D4-A9EB-091B3BF652CD}"/>
                    </a:ext>
                  </a:extLst>
                </p14:cNvPr>
                <p14:cNvContentPartPr/>
                <p14:nvPr/>
              </p14:nvContentPartPr>
              <p14:xfrm>
                <a:off x="3031074" y="1601849"/>
                <a:ext cx="102600" cy="21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1B2D30-4B2D-43D4-A9EB-091B3BF652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3074" y="1584209"/>
                  <a:ext cx="1382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BCCAD5-113F-4E74-9E57-E904FEE7B47D}"/>
              </a:ext>
            </a:extLst>
          </p:cNvPr>
          <p:cNvGrpSpPr/>
          <p:nvPr/>
        </p:nvGrpSpPr>
        <p:grpSpPr>
          <a:xfrm>
            <a:off x="8530074" y="2189369"/>
            <a:ext cx="362880" cy="723240"/>
            <a:chOff x="8530074" y="2189369"/>
            <a:chExt cx="362880" cy="7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87EDD2-0B3B-4D55-ABFD-9FC2425DBD06}"/>
                    </a:ext>
                  </a:extLst>
                </p14:cNvPr>
                <p14:cNvContentPartPr/>
                <p14:nvPr/>
              </p14:nvContentPartPr>
              <p14:xfrm>
                <a:off x="8530074" y="2463329"/>
                <a:ext cx="255600" cy="449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87EDD2-0B3B-4D55-ABFD-9FC2425DBD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12074" y="2445689"/>
                  <a:ext cx="2912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F392B6-1A92-48A2-B962-B5D4EB99E8C4}"/>
                    </a:ext>
                  </a:extLst>
                </p14:cNvPr>
                <p14:cNvContentPartPr/>
                <p14:nvPr/>
              </p14:nvContentPartPr>
              <p14:xfrm>
                <a:off x="8829954" y="2189369"/>
                <a:ext cx="63000" cy="288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F392B6-1A92-48A2-B962-B5D4EB99E8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11954" y="2171369"/>
                  <a:ext cx="9864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A2DB2E-217B-4618-8CB8-CDAF2F51B409}"/>
              </a:ext>
            </a:extLst>
          </p:cNvPr>
          <p:cNvGrpSpPr/>
          <p:nvPr/>
        </p:nvGrpSpPr>
        <p:grpSpPr>
          <a:xfrm>
            <a:off x="2282994" y="4174769"/>
            <a:ext cx="249480" cy="623520"/>
            <a:chOff x="2282994" y="4174769"/>
            <a:chExt cx="249480" cy="62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0651F2-9985-4C88-8BC7-92416BB86FE1}"/>
                    </a:ext>
                  </a:extLst>
                </p14:cNvPr>
                <p14:cNvContentPartPr/>
                <p14:nvPr/>
              </p14:nvContentPartPr>
              <p14:xfrm>
                <a:off x="2282994" y="4283489"/>
                <a:ext cx="211680" cy="514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0651F2-9985-4C88-8BC7-92416BB86F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65354" y="4265489"/>
                  <a:ext cx="2473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846F2B-9E55-4E20-BD8B-3D57FCBB0E14}"/>
                    </a:ext>
                  </a:extLst>
                </p14:cNvPr>
                <p14:cNvContentPartPr/>
                <p14:nvPr/>
              </p14:nvContentPartPr>
              <p14:xfrm>
                <a:off x="2515194" y="4174769"/>
                <a:ext cx="17280" cy="19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846F2B-9E55-4E20-BD8B-3D57FCBB0E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97554" y="4156769"/>
                  <a:ext cx="5292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A619A2-537A-423C-A3F7-58754AE592B9}"/>
              </a:ext>
            </a:extLst>
          </p:cNvPr>
          <p:cNvGrpSpPr/>
          <p:nvPr/>
        </p:nvGrpSpPr>
        <p:grpSpPr>
          <a:xfrm>
            <a:off x="6286194" y="4121489"/>
            <a:ext cx="309240" cy="497520"/>
            <a:chOff x="6286194" y="4121489"/>
            <a:chExt cx="30924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666B17-1DC6-48C4-AD00-9017F3B78CED}"/>
                    </a:ext>
                  </a:extLst>
                </p14:cNvPr>
                <p14:cNvContentPartPr/>
                <p14:nvPr/>
              </p14:nvContentPartPr>
              <p14:xfrm>
                <a:off x="6286194" y="4216889"/>
                <a:ext cx="203760" cy="402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666B17-1DC6-48C4-AD00-9017F3B78C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68194" y="4199249"/>
                  <a:ext cx="2394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163B914-F671-414F-94A0-599A9F368DA4}"/>
                    </a:ext>
                  </a:extLst>
                </p14:cNvPr>
                <p14:cNvContentPartPr/>
                <p14:nvPr/>
              </p14:nvContentPartPr>
              <p14:xfrm>
                <a:off x="6570954" y="4121489"/>
                <a:ext cx="24480" cy="146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163B914-F671-414F-94A0-599A9F368D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53314" y="4103849"/>
                  <a:ext cx="6012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857344-7C0E-4FAC-A9B7-D9F4610F0011}"/>
                  </a:ext>
                </a:extLst>
              </p14:cNvPr>
              <p14:cNvContentPartPr/>
              <p14:nvPr/>
            </p14:nvContentPartPr>
            <p14:xfrm>
              <a:off x="1937034" y="2763569"/>
              <a:ext cx="451440" cy="269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857344-7C0E-4FAC-A9B7-D9F4610F00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19034" y="2745569"/>
                <a:ext cx="48708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168472D-F342-43BD-AA64-EFE141C7C9E2}"/>
              </a:ext>
            </a:extLst>
          </p:cNvPr>
          <p:cNvGrpSpPr/>
          <p:nvPr/>
        </p:nvGrpSpPr>
        <p:grpSpPr>
          <a:xfrm>
            <a:off x="3479274" y="1385129"/>
            <a:ext cx="496440" cy="468000"/>
            <a:chOff x="3479274" y="1385129"/>
            <a:chExt cx="49644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C3CF5AD-C076-425D-AB43-63DE85101202}"/>
                    </a:ext>
                  </a:extLst>
                </p14:cNvPr>
                <p14:cNvContentPartPr/>
                <p14:nvPr/>
              </p14:nvContentPartPr>
              <p14:xfrm>
                <a:off x="3479274" y="1385129"/>
                <a:ext cx="159840" cy="468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C3CF5AD-C076-425D-AB43-63DE851012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61274" y="1367129"/>
                  <a:ext cx="1954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42EBB5-2BEC-4668-9183-4E82C655B3B6}"/>
                    </a:ext>
                  </a:extLst>
                </p14:cNvPr>
                <p14:cNvContentPartPr/>
                <p14:nvPr/>
              </p14:nvContentPartPr>
              <p14:xfrm>
                <a:off x="3748914" y="1488449"/>
                <a:ext cx="83520" cy="21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42EBB5-2BEC-4668-9183-4E82C655B3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31274" y="1470809"/>
                  <a:ext cx="119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27ED79-E83F-4F5B-8B33-E64B4204D6B6}"/>
                    </a:ext>
                  </a:extLst>
                </p14:cNvPr>
                <p14:cNvContentPartPr/>
                <p14:nvPr/>
              </p14:nvContentPartPr>
              <p14:xfrm>
                <a:off x="3940434" y="1398089"/>
                <a:ext cx="35280" cy="391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27ED79-E83F-4F5B-8B33-E64B4204D6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22794" y="1380089"/>
                  <a:ext cx="7092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AA7C0F-22E7-4D77-9A7C-2C3ED73D4772}"/>
              </a:ext>
            </a:extLst>
          </p:cNvPr>
          <p:cNvGrpSpPr/>
          <p:nvPr/>
        </p:nvGrpSpPr>
        <p:grpSpPr>
          <a:xfrm>
            <a:off x="4181274" y="1344089"/>
            <a:ext cx="333360" cy="495720"/>
            <a:chOff x="4181274" y="1344089"/>
            <a:chExt cx="33336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C3FCFA-37B7-44CA-8BB8-B970AAD3392C}"/>
                    </a:ext>
                  </a:extLst>
                </p14:cNvPr>
                <p14:cNvContentPartPr/>
                <p14:nvPr/>
              </p14:nvContentPartPr>
              <p14:xfrm>
                <a:off x="4181274" y="1470089"/>
                <a:ext cx="189360" cy="28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C3FCFA-37B7-44CA-8BB8-B970AAD3392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63634" y="1452449"/>
                  <a:ext cx="225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9613CA-6EC0-4935-8CCD-846510801F8E}"/>
                    </a:ext>
                  </a:extLst>
                </p14:cNvPr>
                <p14:cNvContentPartPr/>
                <p14:nvPr/>
              </p14:nvContentPartPr>
              <p14:xfrm>
                <a:off x="4466034" y="1344089"/>
                <a:ext cx="48600" cy="495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9613CA-6EC0-4935-8CCD-846510801F8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48394" y="1326089"/>
                  <a:ext cx="84240" cy="53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93E26E-7E78-44B6-8F23-B0D2DB11888A}"/>
              </a:ext>
            </a:extLst>
          </p:cNvPr>
          <p:cNvGrpSpPr/>
          <p:nvPr/>
        </p:nvGrpSpPr>
        <p:grpSpPr>
          <a:xfrm>
            <a:off x="4697874" y="1318169"/>
            <a:ext cx="924480" cy="650880"/>
            <a:chOff x="4697874" y="1318169"/>
            <a:chExt cx="924480" cy="6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CCFC32-E8D7-40C7-9E78-62D4BFE5C6BF}"/>
                    </a:ext>
                  </a:extLst>
                </p14:cNvPr>
                <p14:cNvContentPartPr/>
                <p14:nvPr/>
              </p14:nvContentPartPr>
              <p14:xfrm>
                <a:off x="4697874" y="1490249"/>
                <a:ext cx="99000" cy="308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CCFC32-E8D7-40C7-9E78-62D4BFE5C6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80234" y="1472609"/>
                  <a:ext cx="1346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17CD39-4C75-40E3-A6DE-7433E771827A}"/>
                    </a:ext>
                  </a:extLst>
                </p14:cNvPr>
                <p14:cNvContentPartPr/>
                <p14:nvPr/>
              </p14:nvContentPartPr>
              <p14:xfrm>
                <a:off x="4929714" y="1361729"/>
                <a:ext cx="36000" cy="146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17CD39-4C75-40E3-A6DE-7433E77182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12074" y="1344089"/>
                  <a:ext cx="71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5BE6A0-CA62-43BC-9E2D-650D9A2CD42A}"/>
                    </a:ext>
                  </a:extLst>
                </p14:cNvPr>
                <p14:cNvContentPartPr/>
                <p14:nvPr/>
              </p14:nvContentPartPr>
              <p14:xfrm>
                <a:off x="4962834" y="1497809"/>
                <a:ext cx="341640" cy="378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5BE6A0-CA62-43BC-9E2D-650D9A2CD42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45194" y="1480169"/>
                  <a:ext cx="377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B05D53-186C-4996-A363-5051A3391657}"/>
                    </a:ext>
                  </a:extLst>
                </p14:cNvPr>
                <p14:cNvContentPartPr/>
                <p14:nvPr/>
              </p14:nvContentPartPr>
              <p14:xfrm>
                <a:off x="5301594" y="1598609"/>
                <a:ext cx="19080" cy="189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B05D53-186C-4996-A363-5051A33916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83594" y="1580969"/>
                  <a:ext cx="54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FC09A9-B081-4248-8E5C-C596C730368C}"/>
                    </a:ext>
                  </a:extLst>
                </p14:cNvPr>
                <p14:cNvContentPartPr/>
                <p14:nvPr/>
              </p14:nvContentPartPr>
              <p14:xfrm>
                <a:off x="5423994" y="1318169"/>
                <a:ext cx="11160" cy="10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FC09A9-B081-4248-8E5C-C596C73036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06354" y="1300529"/>
                  <a:ext cx="4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2F9D47-3085-4B60-AF94-A2D118025292}"/>
                    </a:ext>
                  </a:extLst>
                </p14:cNvPr>
                <p14:cNvContentPartPr/>
                <p14:nvPr/>
              </p14:nvContentPartPr>
              <p14:xfrm>
                <a:off x="5528754" y="1407089"/>
                <a:ext cx="93600" cy="561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2F9D47-3085-4B60-AF94-A2D11802529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11114" y="1389089"/>
                  <a:ext cx="129240" cy="59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D1D5C1-FE2A-4B08-A7DA-0F8D66999968}"/>
              </a:ext>
            </a:extLst>
          </p:cNvPr>
          <p:cNvGrpSpPr/>
          <p:nvPr/>
        </p:nvGrpSpPr>
        <p:grpSpPr>
          <a:xfrm>
            <a:off x="7099074" y="1286129"/>
            <a:ext cx="1229040" cy="638640"/>
            <a:chOff x="7099074" y="1286129"/>
            <a:chExt cx="122904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A7D29F6-48E3-4968-95D4-A746D07F27C6}"/>
                    </a:ext>
                  </a:extLst>
                </p14:cNvPr>
                <p14:cNvContentPartPr/>
                <p14:nvPr/>
              </p14:nvContentPartPr>
              <p14:xfrm>
                <a:off x="7099074" y="1395569"/>
                <a:ext cx="147240" cy="380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A7D29F6-48E3-4968-95D4-A746D07F27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81434" y="1377929"/>
                  <a:ext cx="182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760AD6-AE87-4141-9B1E-293E514777BA}"/>
                    </a:ext>
                  </a:extLst>
                </p14:cNvPr>
                <p14:cNvContentPartPr/>
                <p14:nvPr/>
              </p14:nvContentPartPr>
              <p14:xfrm>
                <a:off x="7296354" y="1288649"/>
                <a:ext cx="57600" cy="159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760AD6-AE87-4141-9B1E-293E514777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78354" y="1270649"/>
                  <a:ext cx="93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7D1C484-45EC-4F5A-A2CB-914D48997102}"/>
                    </a:ext>
                  </a:extLst>
                </p14:cNvPr>
                <p14:cNvContentPartPr/>
                <p14:nvPr/>
              </p14:nvContentPartPr>
              <p14:xfrm>
                <a:off x="7570674" y="1354529"/>
                <a:ext cx="131760" cy="570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7D1C484-45EC-4F5A-A2CB-914D4899710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52674" y="1336889"/>
                  <a:ext cx="1674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164033-56AD-4345-89B9-D765DF4B5961}"/>
                    </a:ext>
                  </a:extLst>
                </p14:cNvPr>
                <p14:cNvContentPartPr/>
                <p14:nvPr/>
              </p14:nvContentPartPr>
              <p14:xfrm>
                <a:off x="7390314" y="1530209"/>
                <a:ext cx="94320" cy="46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164033-56AD-4345-89B9-D765DF4B59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72314" y="1512209"/>
                  <a:ext cx="129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4F88318-AE40-4CD2-A1AC-0E26673E49DD}"/>
                    </a:ext>
                  </a:extLst>
                </p14:cNvPr>
                <p14:cNvContentPartPr/>
                <p14:nvPr/>
              </p14:nvContentPartPr>
              <p14:xfrm>
                <a:off x="7403634" y="1670249"/>
                <a:ext cx="104040" cy="9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4F88318-AE40-4CD2-A1AC-0E26673E49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85634" y="1652609"/>
                  <a:ext cx="139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1EBCE5D-0760-4187-8E02-50803D0AC829}"/>
                    </a:ext>
                  </a:extLst>
                </p14:cNvPr>
                <p14:cNvContentPartPr/>
                <p14:nvPr/>
              </p14:nvContentPartPr>
              <p14:xfrm>
                <a:off x="7836354" y="1442369"/>
                <a:ext cx="140760" cy="268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1EBCE5D-0760-4187-8E02-50803D0AC82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18714" y="1424729"/>
                  <a:ext cx="176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09C3FB-194F-4268-AEBF-5A03C9763FB3}"/>
                    </a:ext>
                  </a:extLst>
                </p14:cNvPr>
                <p14:cNvContentPartPr/>
                <p14:nvPr/>
              </p14:nvContentPartPr>
              <p14:xfrm>
                <a:off x="8061714" y="1337609"/>
                <a:ext cx="16560" cy="142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09C3FB-194F-4268-AEBF-5A03C9763F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43714" y="1319969"/>
                  <a:ext cx="52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0B04D0-B511-450C-B395-9B955EE9A730}"/>
                    </a:ext>
                  </a:extLst>
                </p14:cNvPr>
                <p14:cNvContentPartPr/>
                <p14:nvPr/>
              </p14:nvContentPartPr>
              <p14:xfrm>
                <a:off x="8206794" y="1286129"/>
                <a:ext cx="121320" cy="531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0B04D0-B511-450C-B395-9B955EE9A73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88794" y="1268129"/>
                  <a:ext cx="156960" cy="56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CAD4FC-62E4-465F-B46C-10C5EFE4BAE7}"/>
              </a:ext>
            </a:extLst>
          </p:cNvPr>
          <p:cNvGrpSpPr/>
          <p:nvPr/>
        </p:nvGrpSpPr>
        <p:grpSpPr>
          <a:xfrm>
            <a:off x="5953194" y="1185329"/>
            <a:ext cx="871200" cy="613800"/>
            <a:chOff x="5953194" y="1185329"/>
            <a:chExt cx="87120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7DDD8A-0BF5-4A7F-8FE5-FD7BCF2D5D8E}"/>
                    </a:ext>
                  </a:extLst>
                </p14:cNvPr>
                <p14:cNvContentPartPr/>
                <p14:nvPr/>
              </p14:nvContentPartPr>
              <p14:xfrm>
                <a:off x="5953194" y="1612289"/>
                <a:ext cx="525960" cy="55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7DDD8A-0BF5-4A7F-8FE5-FD7BCF2D5D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35554" y="1594649"/>
                  <a:ext cx="561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69053C-4ABA-4F65-A9FC-6F93C80F086A}"/>
                    </a:ext>
                  </a:extLst>
                </p14:cNvPr>
                <p14:cNvContentPartPr/>
                <p14:nvPr/>
              </p14:nvContentPartPr>
              <p14:xfrm>
                <a:off x="6440274" y="1485209"/>
                <a:ext cx="126360" cy="313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69053C-4ABA-4F65-A9FC-6F93C80F08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22274" y="1467209"/>
                  <a:ext cx="162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51F7067-AA87-4697-BEF2-E1288EA22CB4}"/>
                    </a:ext>
                  </a:extLst>
                </p14:cNvPr>
                <p14:cNvContentPartPr/>
                <p14:nvPr/>
              </p14:nvContentPartPr>
              <p14:xfrm>
                <a:off x="6032034" y="1404569"/>
                <a:ext cx="245880" cy="188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51F7067-AA87-4697-BEF2-E1288EA22CB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14034" y="1386569"/>
                  <a:ext cx="281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A38F2CB-2AA3-43C1-82B2-826A18883E71}"/>
                    </a:ext>
                  </a:extLst>
                </p14:cNvPr>
                <p14:cNvContentPartPr/>
                <p14:nvPr/>
              </p14:nvContentPartPr>
              <p14:xfrm>
                <a:off x="6366834" y="1281089"/>
                <a:ext cx="118800" cy="205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A38F2CB-2AA3-43C1-82B2-826A18883E7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48834" y="1263449"/>
                  <a:ext cx="154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907178-CE2B-432F-8018-A123CF34F026}"/>
                    </a:ext>
                  </a:extLst>
                </p14:cNvPr>
                <p14:cNvContentPartPr/>
                <p14:nvPr/>
              </p14:nvContentPartPr>
              <p14:xfrm>
                <a:off x="6330114" y="1370729"/>
                <a:ext cx="81720" cy="59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907178-CE2B-432F-8018-A123CF34F0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12474" y="1352729"/>
                  <a:ext cx="11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B73222-9F98-4B0B-B88D-9278FE118173}"/>
                    </a:ext>
                  </a:extLst>
                </p14:cNvPr>
                <p14:cNvContentPartPr/>
                <p14:nvPr/>
              </p14:nvContentPartPr>
              <p14:xfrm>
                <a:off x="6420474" y="1433369"/>
                <a:ext cx="85320" cy="2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B73222-9F98-4B0B-B88D-9278FE11817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02834" y="1415729"/>
                  <a:ext cx="120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3BA3FC-7B12-412F-B3A5-2876583E1DD4}"/>
                    </a:ext>
                  </a:extLst>
                </p14:cNvPr>
                <p14:cNvContentPartPr/>
                <p14:nvPr/>
              </p14:nvContentPartPr>
              <p14:xfrm>
                <a:off x="6323994" y="1185329"/>
                <a:ext cx="315360" cy="274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3BA3FC-7B12-412F-B3A5-2876583E1DD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06354" y="1167689"/>
                  <a:ext cx="351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316760-222E-46D6-A677-8E57F16DCF0F}"/>
                    </a:ext>
                  </a:extLst>
                </p14:cNvPr>
                <p14:cNvContentPartPr/>
                <p14:nvPr/>
              </p14:nvContentPartPr>
              <p14:xfrm>
                <a:off x="6617394" y="1378289"/>
                <a:ext cx="207000" cy="109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316760-222E-46D6-A677-8E57F16DCF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99754" y="1360649"/>
                  <a:ext cx="2426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D967383-7FB9-4212-BB4F-5ECF7FC9E2F4}"/>
              </a:ext>
            </a:extLst>
          </p:cNvPr>
          <p:cNvGrpSpPr/>
          <p:nvPr/>
        </p:nvGrpSpPr>
        <p:grpSpPr>
          <a:xfrm>
            <a:off x="5641794" y="896969"/>
            <a:ext cx="462240" cy="371520"/>
            <a:chOff x="5641794" y="896969"/>
            <a:chExt cx="46224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968D79-827D-4A84-828D-3223D1F074D3}"/>
                    </a:ext>
                  </a:extLst>
                </p14:cNvPr>
                <p14:cNvContentPartPr/>
                <p14:nvPr/>
              </p14:nvContentPartPr>
              <p14:xfrm>
                <a:off x="5641794" y="896969"/>
                <a:ext cx="441720" cy="17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968D79-827D-4A84-828D-3223D1F074D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23794" y="878969"/>
                  <a:ext cx="477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23102E2-D3B6-4B8F-841E-FADD5B9ED2A4}"/>
                    </a:ext>
                  </a:extLst>
                </p14:cNvPr>
                <p14:cNvContentPartPr/>
                <p14:nvPr/>
              </p14:nvContentPartPr>
              <p14:xfrm>
                <a:off x="5643594" y="1257689"/>
                <a:ext cx="460440" cy="10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23102E2-D3B6-4B8F-841E-FADD5B9ED2A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25594" y="1240049"/>
                  <a:ext cx="4960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6594A1A-DEAD-4008-BE6D-CF5C3AD9660E}"/>
                  </a:ext>
                </a:extLst>
              </p14:cNvPr>
              <p14:cNvContentPartPr/>
              <p14:nvPr/>
            </p14:nvContentPartPr>
            <p14:xfrm>
              <a:off x="2888154" y="2126369"/>
              <a:ext cx="442440" cy="10753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6594A1A-DEAD-4008-BE6D-CF5C3AD9660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870514" y="2108729"/>
                <a:ext cx="478080" cy="11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88BA44DC-EC78-460E-A678-AB1CE052AE1B}"/>
              </a:ext>
            </a:extLst>
          </p:cNvPr>
          <p:cNvGrpSpPr/>
          <p:nvPr/>
        </p:nvGrpSpPr>
        <p:grpSpPr>
          <a:xfrm>
            <a:off x="4938354" y="2189009"/>
            <a:ext cx="1581120" cy="794520"/>
            <a:chOff x="4938354" y="2189009"/>
            <a:chExt cx="1581120" cy="79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7963AA-5E57-49DA-9A4F-E7F56D2AF88D}"/>
                    </a:ext>
                  </a:extLst>
                </p14:cNvPr>
                <p14:cNvContentPartPr/>
                <p14:nvPr/>
              </p14:nvContentPartPr>
              <p14:xfrm>
                <a:off x="5502114" y="2454329"/>
                <a:ext cx="36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7963AA-5E57-49DA-9A4F-E7F56D2AF8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84114" y="24366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826DDB-8A45-46CD-985D-0C48C1F9F60A}"/>
                    </a:ext>
                  </a:extLst>
                </p14:cNvPr>
                <p14:cNvContentPartPr/>
                <p14:nvPr/>
              </p14:nvContentPartPr>
              <p14:xfrm>
                <a:off x="4938354" y="2214209"/>
                <a:ext cx="640080" cy="712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826DDB-8A45-46CD-985D-0C48C1F9F6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20714" y="2196209"/>
                  <a:ext cx="67572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EBBE13-4526-4D0B-BEEF-A75CECAFB726}"/>
                    </a:ext>
                  </a:extLst>
                </p14:cNvPr>
                <p14:cNvContentPartPr/>
                <p14:nvPr/>
              </p14:nvContentPartPr>
              <p14:xfrm>
                <a:off x="5569074" y="2220689"/>
                <a:ext cx="461520" cy="55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EBBE13-4526-4D0B-BEEF-A75CECAFB7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51434" y="2203049"/>
                  <a:ext cx="49716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9B8B84-5814-4E5D-8DB9-64CD32A9D30E}"/>
                    </a:ext>
                  </a:extLst>
                </p14:cNvPr>
                <p14:cNvContentPartPr/>
                <p14:nvPr/>
              </p14:nvContentPartPr>
              <p14:xfrm>
                <a:off x="5663034" y="2189009"/>
                <a:ext cx="318600" cy="794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9B8B84-5814-4E5D-8DB9-64CD32A9D3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45034" y="2171369"/>
                  <a:ext cx="35424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C381707-10E3-4B1B-9577-3B2F47189864}"/>
                    </a:ext>
                  </a:extLst>
                </p14:cNvPr>
                <p14:cNvContentPartPr/>
                <p14:nvPr/>
              </p14:nvContentPartPr>
              <p14:xfrm>
                <a:off x="6218874" y="2212049"/>
                <a:ext cx="300600" cy="717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C381707-10E3-4B1B-9577-3B2F4718986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01234" y="2194049"/>
                  <a:ext cx="336240" cy="75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9FE293-560D-4FCF-84BA-7FA2E7F21676}"/>
              </a:ext>
            </a:extLst>
          </p:cNvPr>
          <p:cNvGrpSpPr/>
          <p:nvPr/>
        </p:nvGrpSpPr>
        <p:grpSpPr>
          <a:xfrm>
            <a:off x="7691274" y="3505889"/>
            <a:ext cx="2602080" cy="1224360"/>
            <a:chOff x="7691274" y="3505889"/>
            <a:chExt cx="2602080" cy="12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493475-04C2-489D-99B9-B18856674999}"/>
                    </a:ext>
                  </a:extLst>
                </p14:cNvPr>
                <p14:cNvContentPartPr/>
                <p14:nvPr/>
              </p14:nvContentPartPr>
              <p14:xfrm>
                <a:off x="7691274" y="3548369"/>
                <a:ext cx="640440" cy="472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493475-04C2-489D-99B9-B188566749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73274" y="3530729"/>
                  <a:ext cx="6760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D34A8F2-3CF7-4A2D-AE14-2C224E4C97DF}"/>
                    </a:ext>
                  </a:extLst>
                </p14:cNvPr>
                <p14:cNvContentPartPr/>
                <p14:nvPr/>
              </p14:nvContentPartPr>
              <p14:xfrm>
                <a:off x="7734114" y="3554129"/>
                <a:ext cx="510840" cy="485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D34A8F2-3CF7-4A2D-AE14-2C224E4C97D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16114" y="3536489"/>
                  <a:ext cx="5464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F2DFCBD-22F4-4A15-A7E1-CB4D24D05D28}"/>
                    </a:ext>
                  </a:extLst>
                </p14:cNvPr>
                <p14:cNvContentPartPr/>
                <p14:nvPr/>
              </p14:nvContentPartPr>
              <p14:xfrm>
                <a:off x="8818074" y="4201409"/>
                <a:ext cx="448920" cy="466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F2DFCBD-22F4-4A15-A7E1-CB4D24D05D2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00434" y="4183409"/>
                  <a:ext cx="4845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479C3B-0490-4FE9-A7AE-8946C3610C58}"/>
                    </a:ext>
                  </a:extLst>
                </p14:cNvPr>
                <p14:cNvContentPartPr/>
                <p14:nvPr/>
              </p14:nvContentPartPr>
              <p14:xfrm>
                <a:off x="9446634" y="4121489"/>
                <a:ext cx="571680" cy="501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479C3B-0490-4FE9-A7AE-8946C3610C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428994" y="4103849"/>
                  <a:ext cx="6073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3358ECE-39EF-4D49-85C7-B4B5707CD6CE}"/>
                    </a:ext>
                  </a:extLst>
                </p14:cNvPr>
                <p14:cNvContentPartPr/>
                <p14:nvPr/>
              </p14:nvContentPartPr>
              <p14:xfrm>
                <a:off x="8403354" y="3505889"/>
                <a:ext cx="365760" cy="734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3358ECE-39EF-4D49-85C7-B4B5707CD6C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85714" y="3487889"/>
                  <a:ext cx="40140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D737E4-5BBE-4A9C-9A74-F9BDB72D228E}"/>
                    </a:ext>
                  </a:extLst>
                </p14:cNvPr>
                <p14:cNvContentPartPr/>
                <p14:nvPr/>
              </p14:nvContentPartPr>
              <p14:xfrm>
                <a:off x="9538794" y="4154969"/>
                <a:ext cx="285120" cy="555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D737E4-5BBE-4A9C-9A74-F9BDB72D228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21154" y="4137329"/>
                  <a:ext cx="32076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FDB377-5A03-475D-8E14-17F33574E9E5}"/>
                    </a:ext>
                  </a:extLst>
                </p14:cNvPr>
                <p14:cNvContentPartPr/>
                <p14:nvPr/>
              </p14:nvContentPartPr>
              <p14:xfrm>
                <a:off x="10025874" y="4165769"/>
                <a:ext cx="267480" cy="564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FDB377-5A03-475D-8E14-17F33574E9E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007874" y="4147769"/>
                  <a:ext cx="303120" cy="60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AD6D47E-C92E-4C03-8DE2-9B6B7038147D}"/>
              </a:ext>
            </a:extLst>
          </p:cNvPr>
          <p:cNvGrpSpPr/>
          <p:nvPr/>
        </p:nvGrpSpPr>
        <p:grpSpPr>
          <a:xfrm>
            <a:off x="3773754" y="4164689"/>
            <a:ext cx="1136880" cy="686520"/>
            <a:chOff x="3773754" y="4164689"/>
            <a:chExt cx="1136880" cy="68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7DF594-163B-4E18-92B1-37918A4711AD}"/>
                    </a:ext>
                  </a:extLst>
                </p14:cNvPr>
                <p14:cNvContentPartPr/>
                <p14:nvPr/>
              </p14:nvContentPartPr>
              <p14:xfrm>
                <a:off x="3773754" y="4202129"/>
                <a:ext cx="578520" cy="405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7DF594-163B-4E18-92B1-37918A4711A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55754" y="4184129"/>
                  <a:ext cx="614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5FC4270-31D7-45D9-9BAB-93AC1A3BBEC4}"/>
                    </a:ext>
                  </a:extLst>
                </p14:cNvPr>
                <p14:cNvContentPartPr/>
                <p14:nvPr/>
              </p14:nvContentPartPr>
              <p14:xfrm>
                <a:off x="3898314" y="4215809"/>
                <a:ext cx="529560" cy="421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5FC4270-31D7-45D9-9BAB-93AC1A3BBE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80674" y="4197809"/>
                  <a:ext cx="5652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D3CEAE1-BC88-4704-8DE6-1FE67E44A32B}"/>
                    </a:ext>
                  </a:extLst>
                </p14:cNvPr>
                <p14:cNvContentPartPr/>
                <p14:nvPr/>
              </p14:nvContentPartPr>
              <p14:xfrm>
                <a:off x="4534074" y="4164689"/>
                <a:ext cx="376560" cy="686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D3CEAE1-BC88-4704-8DE6-1FE67E44A32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16074" y="4146689"/>
                  <a:ext cx="412200" cy="72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25AB726-FAA7-4BAB-AEAA-1A4C26DC37AA}"/>
              </a:ext>
            </a:extLst>
          </p:cNvPr>
          <p:cNvGrpSpPr/>
          <p:nvPr/>
        </p:nvGrpSpPr>
        <p:grpSpPr>
          <a:xfrm>
            <a:off x="2122794" y="2272169"/>
            <a:ext cx="1040400" cy="905400"/>
            <a:chOff x="2122794" y="2272169"/>
            <a:chExt cx="1040400" cy="90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52DB20-ABB5-4139-ADC5-A805428447DC}"/>
                    </a:ext>
                  </a:extLst>
                </p14:cNvPr>
                <p14:cNvContentPartPr/>
                <p14:nvPr/>
              </p14:nvContentPartPr>
              <p14:xfrm>
                <a:off x="2276154" y="2378729"/>
                <a:ext cx="357480" cy="673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52DB20-ABB5-4139-ADC5-A805428447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58514" y="2360729"/>
                  <a:ext cx="39312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941ACE-1FFD-4C5A-A56A-832368CDCE17}"/>
                    </a:ext>
                  </a:extLst>
                </p14:cNvPr>
                <p14:cNvContentPartPr/>
                <p14:nvPr/>
              </p14:nvContentPartPr>
              <p14:xfrm>
                <a:off x="2705994" y="2292329"/>
                <a:ext cx="35280" cy="190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941ACE-1FFD-4C5A-A56A-832368CDCE1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87994" y="2274689"/>
                  <a:ext cx="70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473380C-FD30-4216-B75B-14C0687619AB}"/>
                    </a:ext>
                  </a:extLst>
                </p14:cNvPr>
                <p14:cNvContentPartPr/>
                <p14:nvPr/>
              </p14:nvContentPartPr>
              <p14:xfrm>
                <a:off x="2156274" y="2272169"/>
                <a:ext cx="640440" cy="640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473380C-FD30-4216-B75B-14C0687619A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38274" y="2254529"/>
                  <a:ext cx="67608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713A74-7958-47B8-A0D2-249A804F0A95}"/>
                    </a:ext>
                  </a:extLst>
                </p14:cNvPr>
                <p14:cNvContentPartPr/>
                <p14:nvPr/>
              </p14:nvContentPartPr>
              <p14:xfrm>
                <a:off x="2122794" y="2405369"/>
                <a:ext cx="716760" cy="623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713A74-7958-47B8-A0D2-249A804F0A9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04794" y="2387369"/>
                  <a:ext cx="7524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AEF159-EF99-4AE9-A3FD-662F84E7065E}"/>
                    </a:ext>
                  </a:extLst>
                </p14:cNvPr>
                <p14:cNvContentPartPr/>
                <p14:nvPr/>
              </p14:nvContentPartPr>
              <p14:xfrm>
                <a:off x="2844594" y="2285129"/>
                <a:ext cx="318600" cy="892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AEF159-EF99-4AE9-A3FD-662F84E7065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26594" y="2267489"/>
                  <a:ext cx="354240" cy="9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F51ED6A-4F4B-4B74-806C-64C94C75CF96}"/>
                  </a:ext>
                </a:extLst>
              </p14:cNvPr>
              <p14:cNvContentPartPr/>
              <p14:nvPr/>
            </p14:nvContentPartPr>
            <p14:xfrm>
              <a:off x="6332994" y="2374769"/>
              <a:ext cx="206280" cy="4572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F51ED6A-4F4B-4B74-806C-64C94C75CF9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314994" y="2356769"/>
                <a:ext cx="241920" cy="4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47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129F4F-2EE7-4307-B99F-A5A9DDF42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847" y="1122363"/>
            <a:ext cx="9948153" cy="2387600"/>
          </a:xfrm>
        </p:spPr>
        <p:txBody>
          <a:bodyPr/>
          <a:lstStyle/>
          <a:p>
            <a:r>
              <a:rPr lang="en-US"/>
              <a:t>SEARCHING WITH </a:t>
            </a:r>
            <a:r>
              <a:rPr lang="en-US" b="1"/>
              <a:t>NO TRANSITION MODEL </a:t>
            </a:r>
            <a:r>
              <a:rPr lang="en-US"/>
              <a:t>– </a:t>
            </a:r>
            <a:br>
              <a:rPr lang="en-US"/>
            </a:br>
            <a:r>
              <a:rPr lang="en-US"/>
              <a:t>ONLINE SEARCH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C53728-797E-460B-8F7A-1927943D9FC8}"/>
                  </a:ext>
                </a:extLst>
              </p14:cNvPr>
              <p14:cNvContentPartPr/>
              <p14:nvPr/>
            </p14:nvContentPartPr>
            <p14:xfrm>
              <a:off x="5930874" y="2835929"/>
              <a:ext cx="3805560" cy="13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C53728-797E-460B-8F7A-1927943D9F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2874" y="2818289"/>
                <a:ext cx="38412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737277-EF03-44CF-BF57-2E8E9E7348F7}"/>
                  </a:ext>
                </a:extLst>
              </p14:cNvPr>
              <p14:cNvContentPartPr/>
              <p14:nvPr/>
            </p14:nvContentPartPr>
            <p14:xfrm>
              <a:off x="4311954" y="3489689"/>
              <a:ext cx="2872080" cy="8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737277-EF03-44CF-BF57-2E8E9E7348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4314" y="3471689"/>
                <a:ext cx="2907720" cy="1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6595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22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EDA2C156-7617-41C6-B566-FB53163BC128}" vid="{47F0FDE4-14C0-492E-8A48-878BD0770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6004</TotalTime>
  <Words>521</Words>
  <Application>Microsoft Office PowerPoint</Application>
  <PresentationFormat>Widescreen</PresentationFormat>
  <Paragraphs>162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Roboto</vt:lpstr>
      <vt:lpstr>Wingdings</vt:lpstr>
      <vt:lpstr>Calibri</vt:lpstr>
      <vt:lpstr>Roboto Light</vt:lpstr>
      <vt:lpstr>Theme2</vt:lpstr>
      <vt:lpstr>Searching for  partially observable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SEARCHING WITH NO TRANSITION MODEL –  ONLINE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97</cp:revision>
  <dcterms:created xsi:type="dcterms:W3CDTF">2020-05-09T15:17:11Z</dcterms:created>
  <dcterms:modified xsi:type="dcterms:W3CDTF">2022-04-16T03:41:57Z</dcterms:modified>
</cp:coreProperties>
</file>